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86" r:id="rId2"/>
    <p:sldId id="289" r:id="rId3"/>
    <p:sldId id="297" r:id="rId4"/>
    <p:sldId id="298" r:id="rId5"/>
    <p:sldId id="299" r:id="rId6"/>
    <p:sldId id="300" r:id="rId7"/>
    <p:sldId id="301" r:id="rId8"/>
    <p:sldId id="302" r:id="rId9"/>
    <p:sldId id="303" r:id="rId10"/>
    <p:sldId id="304" r:id="rId11"/>
    <p:sldId id="295" r:id="rId12"/>
    <p:sldId id="296" r:id="rId13"/>
    <p:sldId id="293" r:id="rId14"/>
    <p:sldId id="294" r:id="rId15"/>
    <p:sldId id="291" r:id="rId16"/>
    <p:sldId id="292" r:id="rId17"/>
    <p:sldId id="290" r:id="rId18"/>
    <p:sldId id="287" r:id="rId19"/>
    <p:sldId id="305" r:id="rId20"/>
    <p:sldId id="306" r:id="rId21"/>
    <p:sldId id="307" r:id="rId22"/>
    <p:sldId id="308" r:id="rId23"/>
    <p:sldId id="288" r:id="rId24"/>
  </p:sldIdLst>
  <p:sldSz cx="12192000" cy="6858000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CC00"/>
    <a:srgbClr val="006600"/>
    <a:srgbClr val="FF7C80"/>
    <a:srgbClr val="CCECFF"/>
    <a:srgbClr val="99CCFF"/>
    <a:srgbClr val="FF99FF"/>
    <a:srgbClr val="003300"/>
    <a:srgbClr val="CCFF99"/>
    <a:srgbClr val="66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363" autoAdjust="0"/>
    <p:restoredTop sz="94704" autoAdjust="0"/>
  </p:normalViewPr>
  <p:slideViewPr>
    <p:cSldViewPr>
      <p:cViewPr varScale="1">
        <p:scale>
          <a:sx n="56" d="100"/>
          <a:sy n="56" d="100"/>
        </p:scale>
        <p:origin x="96" y="34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34694-40F2-462A-B9A8-87C6C026CA98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B8173B5F-0944-4B8A-9DFA-7F9EF76DFF48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9DC1D74F-78F4-4977-AFC0-4E19970A2EB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E53BF50B-B82C-4DC1-AB10-A69F1A84A044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テキスト ボックス 5">
              <a:extLst>
                <a:ext uri="{FF2B5EF4-FFF2-40B4-BE49-F238E27FC236}">
                  <a16:creationId xmlns:a16="http://schemas.microsoft.com/office/drawing/2014/main" id="{873C0C3C-2DBC-43EE-BC2E-8E870E6055C4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B86B4D90-4958-4A84-A096-57C364C645C2}"/>
              </a:ext>
            </a:extLst>
          </p:cNvPr>
          <p:cNvSpPr/>
          <p:nvPr userDrawn="1"/>
        </p:nvSpPr>
        <p:spPr bwMode="auto">
          <a:xfrm rot="16200000">
            <a:off x="5306048" y="-3575533"/>
            <a:ext cx="1129858" cy="8280923"/>
          </a:xfrm>
          <a:prstGeom prst="rect">
            <a:avLst/>
          </a:prstGeom>
          <a:solidFill>
            <a:srgbClr val="FFC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0C1452A4-C953-46EA-AD4A-7481DE4DFBE8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C0000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0B91600-AEDC-4394-904A-0CA1551EDA59}"/>
              </a:ext>
            </a:extLst>
          </p:cNvPr>
          <p:cNvSpPr txBox="1"/>
          <p:nvPr userDrawn="1"/>
        </p:nvSpPr>
        <p:spPr>
          <a:xfrm>
            <a:off x="1931435" y="290679"/>
            <a:ext cx="78790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ヒントから都道府県名を答えよ！</a:t>
            </a:r>
          </a:p>
        </p:txBody>
      </p:sp>
    </p:spTree>
    <p:extLst>
      <p:ext uri="{BB962C8B-B14F-4D97-AF65-F5344CB8AC3E}">
        <p14:creationId xmlns:p14="http://schemas.microsoft.com/office/powerpoint/2010/main" val="30711738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FAD5F5F8-5211-44B1-8EC4-9F88558E13EE}"/>
              </a:ext>
            </a:extLst>
          </p:cNvPr>
          <p:cNvSpPr txBox="1"/>
          <p:nvPr userDrawn="1"/>
        </p:nvSpPr>
        <p:spPr>
          <a:xfrm>
            <a:off x="1931435" y="290679"/>
            <a:ext cx="78790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ea"/>
                <a:ea typeface="+mj-ea"/>
              </a:rPr>
              <a:t>ヒントから都道府県名を答えよ！</a:t>
            </a:r>
          </a:p>
        </p:txBody>
      </p:sp>
    </p:spTree>
    <p:extLst>
      <p:ext uri="{BB962C8B-B14F-4D97-AF65-F5344CB8AC3E}">
        <p14:creationId xmlns:p14="http://schemas.microsoft.com/office/powerpoint/2010/main" val="981167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>
            <a:extLst>
              <a:ext uri="{FF2B5EF4-FFF2-40B4-BE49-F238E27FC236}">
                <a16:creationId xmlns:a16="http://schemas.microsoft.com/office/drawing/2014/main" id="{250B8284-062B-439A-A46A-52251A607F44}"/>
              </a:ext>
            </a:extLst>
          </p:cNvPr>
          <p:cNvSpPr/>
          <p:nvPr userDrawn="1"/>
        </p:nvSpPr>
        <p:spPr bwMode="auto">
          <a:xfrm rot="16200000">
            <a:off x="4440787" y="-4440788"/>
            <a:ext cx="1129858" cy="10011435"/>
          </a:xfrm>
          <a:prstGeom prst="rect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5BA66709-3008-49E8-9419-34BF7B42182A}"/>
              </a:ext>
            </a:extLst>
          </p:cNvPr>
          <p:cNvSpPr/>
          <p:nvPr userDrawn="1"/>
        </p:nvSpPr>
        <p:spPr bwMode="auto">
          <a:xfrm rot="16200000">
            <a:off x="300329" y="-300329"/>
            <a:ext cx="1129858" cy="1730515"/>
          </a:xfrm>
          <a:prstGeom prst="rect">
            <a:avLst/>
          </a:prstGeom>
          <a:solidFill>
            <a:srgbClr val="0070C0"/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lvl="0" algn="ctr"/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C1ADB27C-052A-463D-9CB4-122E7AB56C25}"/>
              </a:ext>
            </a:extLst>
          </p:cNvPr>
          <p:cNvGrpSpPr/>
          <p:nvPr userDrawn="1"/>
        </p:nvGrpSpPr>
        <p:grpSpPr>
          <a:xfrm>
            <a:off x="10011435" y="0"/>
            <a:ext cx="2180569" cy="1129858"/>
            <a:chOff x="10011435" y="0"/>
            <a:chExt cx="2180569" cy="1129858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4819B848-BC5E-4152-AB89-43618AEDBC7C}"/>
                </a:ext>
              </a:extLst>
            </p:cNvPr>
            <p:cNvSpPr/>
            <p:nvPr/>
          </p:nvSpPr>
          <p:spPr bwMode="auto">
            <a:xfrm rot="16200000">
              <a:off x="10536791" y="-525356"/>
              <a:ext cx="1129858" cy="2180569"/>
            </a:xfrm>
            <a:prstGeom prst="rect">
              <a:avLst/>
            </a:prstGeom>
            <a:solidFill>
              <a:srgbClr val="99CCFF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6C3F9C8E-D263-4DB3-A194-F5F1777F67C3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381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381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AAC32C2-B414-4AC9-810F-3634F12D964E}"/>
                </a:ext>
              </a:extLst>
            </p:cNvPr>
            <p:cNvSpPr/>
            <p:nvPr/>
          </p:nvSpPr>
          <p:spPr>
            <a:xfrm>
              <a:off x="10168675" y="141989"/>
              <a:ext cx="1935215" cy="901745"/>
            </a:xfrm>
            <a:custGeom>
              <a:avLst/>
              <a:gdLst>
                <a:gd name="connsiteX0" fmla="*/ 3886200 w 49034698"/>
                <a:gd name="connsiteY0" fmla="*/ 46443899 h 56921399"/>
                <a:gd name="connsiteX1" fmla="*/ 4457700 w 49034698"/>
                <a:gd name="connsiteY1" fmla="*/ 46596299 h 56921399"/>
                <a:gd name="connsiteX2" fmla="*/ 4457700 w 49034698"/>
                <a:gd name="connsiteY2" fmla="*/ 46901099 h 56921399"/>
                <a:gd name="connsiteX3" fmla="*/ 4838700 w 49034698"/>
                <a:gd name="connsiteY3" fmla="*/ 47701199 h 56921399"/>
                <a:gd name="connsiteX4" fmla="*/ 5638800 w 49034698"/>
                <a:gd name="connsiteY4" fmla="*/ 47815499 h 56921399"/>
                <a:gd name="connsiteX5" fmla="*/ 6248399 w 49034698"/>
                <a:gd name="connsiteY5" fmla="*/ 47548799 h 56921399"/>
                <a:gd name="connsiteX6" fmla="*/ 6667498 w 49034698"/>
                <a:gd name="connsiteY6" fmla="*/ 47929799 h 56921399"/>
                <a:gd name="connsiteX7" fmla="*/ 6362700 w 49034698"/>
                <a:gd name="connsiteY7" fmla="*/ 48463199 h 56921399"/>
                <a:gd name="connsiteX8" fmla="*/ 5829300 w 49034698"/>
                <a:gd name="connsiteY8" fmla="*/ 48653699 h 56921399"/>
                <a:gd name="connsiteX9" fmla="*/ 5829300 w 49034698"/>
                <a:gd name="connsiteY9" fmla="*/ 48996599 h 56921399"/>
                <a:gd name="connsiteX10" fmla="*/ 7124698 w 49034698"/>
                <a:gd name="connsiteY10" fmla="*/ 49148999 h 56921399"/>
                <a:gd name="connsiteX11" fmla="*/ 7124698 w 49034698"/>
                <a:gd name="connsiteY11" fmla="*/ 49987199 h 56921399"/>
                <a:gd name="connsiteX12" fmla="*/ 7467598 w 49034698"/>
                <a:gd name="connsiteY12" fmla="*/ 50253899 h 56921399"/>
                <a:gd name="connsiteX13" fmla="*/ 6400798 w 49034698"/>
                <a:gd name="connsiteY13" fmla="*/ 51587399 h 56921399"/>
                <a:gd name="connsiteX14" fmla="*/ 5334000 w 49034698"/>
                <a:gd name="connsiteY14" fmla="*/ 55664099 h 56921399"/>
                <a:gd name="connsiteX15" fmla="*/ 4724400 w 49034698"/>
                <a:gd name="connsiteY15" fmla="*/ 55397399 h 56921399"/>
                <a:gd name="connsiteX16" fmla="*/ 4495800 w 49034698"/>
                <a:gd name="connsiteY16" fmla="*/ 55625999 h 56921399"/>
                <a:gd name="connsiteX17" fmla="*/ 4914900 w 49034698"/>
                <a:gd name="connsiteY17" fmla="*/ 56349899 h 56921399"/>
                <a:gd name="connsiteX18" fmla="*/ 3505200 w 49034698"/>
                <a:gd name="connsiteY18" fmla="*/ 56921399 h 56921399"/>
                <a:gd name="connsiteX19" fmla="*/ 3581399 w 49034698"/>
                <a:gd name="connsiteY19" fmla="*/ 56197499 h 56921399"/>
                <a:gd name="connsiteX20" fmla="*/ 3619500 w 49034698"/>
                <a:gd name="connsiteY20" fmla="*/ 55092599 h 56921399"/>
                <a:gd name="connsiteX21" fmla="*/ 3086099 w 49034698"/>
                <a:gd name="connsiteY21" fmla="*/ 54902099 h 56921399"/>
                <a:gd name="connsiteX22" fmla="*/ 2781300 w 49034698"/>
                <a:gd name="connsiteY22" fmla="*/ 55664099 h 56921399"/>
                <a:gd name="connsiteX23" fmla="*/ 3124198 w 49034698"/>
                <a:gd name="connsiteY23" fmla="*/ 56121299 h 56921399"/>
                <a:gd name="connsiteX24" fmla="*/ 3009900 w 49034698"/>
                <a:gd name="connsiteY24" fmla="*/ 56464199 h 56921399"/>
                <a:gd name="connsiteX25" fmla="*/ 1828800 w 49034698"/>
                <a:gd name="connsiteY25" fmla="*/ 56349899 h 56921399"/>
                <a:gd name="connsiteX26" fmla="*/ 1828800 w 49034698"/>
                <a:gd name="connsiteY26" fmla="*/ 55702199 h 56921399"/>
                <a:gd name="connsiteX27" fmla="*/ 2171698 w 49034698"/>
                <a:gd name="connsiteY27" fmla="*/ 55664099 h 56921399"/>
                <a:gd name="connsiteX28" fmla="*/ 2324099 w 49034698"/>
                <a:gd name="connsiteY28" fmla="*/ 54787799 h 56921399"/>
                <a:gd name="connsiteX29" fmla="*/ 1676399 w 49034698"/>
                <a:gd name="connsiteY29" fmla="*/ 54140099 h 56921399"/>
                <a:gd name="connsiteX30" fmla="*/ 1638300 w 49034698"/>
                <a:gd name="connsiteY30" fmla="*/ 53187599 h 56921399"/>
                <a:gd name="connsiteX31" fmla="*/ 1295399 w 49034698"/>
                <a:gd name="connsiteY31" fmla="*/ 52349399 h 56921399"/>
                <a:gd name="connsiteX32" fmla="*/ 1676399 w 49034698"/>
                <a:gd name="connsiteY32" fmla="*/ 51815999 h 56921399"/>
                <a:gd name="connsiteX33" fmla="*/ 2400299 w 49034698"/>
                <a:gd name="connsiteY33" fmla="*/ 51892199 h 56921399"/>
                <a:gd name="connsiteX34" fmla="*/ 3238499 w 49034698"/>
                <a:gd name="connsiteY34" fmla="*/ 50787299 h 56921399"/>
                <a:gd name="connsiteX35" fmla="*/ 2133599 w 49034698"/>
                <a:gd name="connsiteY35" fmla="*/ 49453799 h 56921399"/>
                <a:gd name="connsiteX36" fmla="*/ 1828800 w 49034698"/>
                <a:gd name="connsiteY36" fmla="*/ 49568099 h 56921399"/>
                <a:gd name="connsiteX37" fmla="*/ 2209799 w 49034698"/>
                <a:gd name="connsiteY37" fmla="*/ 50977799 h 56921399"/>
                <a:gd name="connsiteX38" fmla="*/ 1600200 w 49034698"/>
                <a:gd name="connsiteY38" fmla="*/ 51282599 h 56921399"/>
                <a:gd name="connsiteX39" fmla="*/ 1600200 w 49034698"/>
                <a:gd name="connsiteY39" fmla="*/ 50901599 h 56921399"/>
                <a:gd name="connsiteX40" fmla="*/ 609599 w 49034698"/>
                <a:gd name="connsiteY40" fmla="*/ 51206399 h 56921399"/>
                <a:gd name="connsiteX41" fmla="*/ 114300 w 49034698"/>
                <a:gd name="connsiteY41" fmla="*/ 49987199 h 56921399"/>
                <a:gd name="connsiteX42" fmla="*/ 990600 w 49034698"/>
                <a:gd name="connsiteY42" fmla="*/ 50444399 h 56921399"/>
                <a:gd name="connsiteX43" fmla="*/ 952500 w 49034698"/>
                <a:gd name="connsiteY43" fmla="*/ 49796699 h 56921399"/>
                <a:gd name="connsiteX44" fmla="*/ 76200 w 49034698"/>
                <a:gd name="connsiteY44" fmla="*/ 49377599 h 56921399"/>
                <a:gd name="connsiteX45" fmla="*/ 0 w 49034698"/>
                <a:gd name="connsiteY45" fmla="*/ 48729899 h 56921399"/>
                <a:gd name="connsiteX46" fmla="*/ 914400 w 49034698"/>
                <a:gd name="connsiteY46" fmla="*/ 48577499 h 56921399"/>
                <a:gd name="connsiteX47" fmla="*/ 1409699 w 49034698"/>
                <a:gd name="connsiteY47" fmla="*/ 48005999 h 56921399"/>
                <a:gd name="connsiteX48" fmla="*/ 1752600 w 49034698"/>
                <a:gd name="connsiteY48" fmla="*/ 48082199 h 56921399"/>
                <a:gd name="connsiteX49" fmla="*/ 2133599 w 49034698"/>
                <a:gd name="connsiteY49" fmla="*/ 47548799 h 56921399"/>
                <a:gd name="connsiteX50" fmla="*/ 2552700 w 49034698"/>
                <a:gd name="connsiteY50" fmla="*/ 47548799 h 56921399"/>
                <a:gd name="connsiteX51" fmla="*/ 2933700 w 49034698"/>
                <a:gd name="connsiteY51" fmla="*/ 46748699 h 56921399"/>
                <a:gd name="connsiteX52" fmla="*/ 14096998 w 49034698"/>
                <a:gd name="connsiteY52" fmla="*/ 45072299 h 56921399"/>
                <a:gd name="connsiteX53" fmla="*/ 15430498 w 49034698"/>
                <a:gd name="connsiteY53" fmla="*/ 45681899 h 56921399"/>
                <a:gd name="connsiteX54" fmla="*/ 15620998 w 49034698"/>
                <a:gd name="connsiteY54" fmla="*/ 46939199 h 56921399"/>
                <a:gd name="connsiteX55" fmla="*/ 15049498 w 49034698"/>
                <a:gd name="connsiteY55" fmla="*/ 47510699 h 56921399"/>
                <a:gd name="connsiteX56" fmla="*/ 14782798 w 49034698"/>
                <a:gd name="connsiteY56" fmla="*/ 47815499 h 56921399"/>
                <a:gd name="connsiteX57" fmla="*/ 13944598 w 49034698"/>
                <a:gd name="connsiteY57" fmla="*/ 48767999 h 56921399"/>
                <a:gd name="connsiteX58" fmla="*/ 13106398 w 49034698"/>
                <a:gd name="connsiteY58" fmla="*/ 48005999 h 56921399"/>
                <a:gd name="connsiteX59" fmla="*/ 11582400 w 49034698"/>
                <a:gd name="connsiteY59" fmla="*/ 48463199 h 56921399"/>
                <a:gd name="connsiteX60" fmla="*/ 10248898 w 49034698"/>
                <a:gd name="connsiteY60" fmla="*/ 50977799 h 56921399"/>
                <a:gd name="connsiteX61" fmla="*/ 9296398 w 49034698"/>
                <a:gd name="connsiteY61" fmla="*/ 50558699 h 56921399"/>
                <a:gd name="connsiteX62" fmla="*/ 8496298 w 49034698"/>
                <a:gd name="connsiteY62" fmla="*/ 48310799 h 56921399"/>
                <a:gd name="connsiteX63" fmla="*/ 9639298 w 49034698"/>
                <a:gd name="connsiteY63" fmla="*/ 47282099 h 56921399"/>
                <a:gd name="connsiteX64" fmla="*/ 9677400 w 49034698"/>
                <a:gd name="connsiteY64" fmla="*/ 46558199 h 56921399"/>
                <a:gd name="connsiteX65" fmla="*/ 10439398 w 49034698"/>
                <a:gd name="connsiteY65" fmla="*/ 45872399 h 56921399"/>
                <a:gd name="connsiteX66" fmla="*/ 11315698 w 49034698"/>
                <a:gd name="connsiteY66" fmla="*/ 46367699 h 56921399"/>
                <a:gd name="connsiteX67" fmla="*/ 12039598 w 49034698"/>
                <a:gd name="connsiteY67" fmla="*/ 46139099 h 56921399"/>
                <a:gd name="connsiteX68" fmla="*/ 12572998 w 49034698"/>
                <a:gd name="connsiteY68" fmla="*/ 45415199 h 56921399"/>
                <a:gd name="connsiteX69" fmla="*/ 34534926 w 49034698"/>
                <a:gd name="connsiteY69" fmla="*/ 17030700 h 56921399"/>
                <a:gd name="connsiteX70" fmla="*/ 35906526 w 49034698"/>
                <a:gd name="connsiteY70" fmla="*/ 17749157 h 56921399"/>
                <a:gd name="connsiteX71" fmla="*/ 36559670 w 49034698"/>
                <a:gd name="connsiteY71" fmla="*/ 17618529 h 56921399"/>
                <a:gd name="connsiteX72" fmla="*/ 36167782 w 49034698"/>
                <a:gd name="connsiteY72" fmla="*/ 20884243 h 56921399"/>
                <a:gd name="connsiteX73" fmla="*/ 38061898 w 49034698"/>
                <a:gd name="connsiteY73" fmla="*/ 24476530 h 56921399"/>
                <a:gd name="connsiteX74" fmla="*/ 37735326 w 49034698"/>
                <a:gd name="connsiteY74" fmla="*/ 26631901 h 56921399"/>
                <a:gd name="connsiteX75" fmla="*/ 36624982 w 49034698"/>
                <a:gd name="connsiteY75" fmla="*/ 28199444 h 56921399"/>
                <a:gd name="connsiteX76" fmla="*/ 36820926 w 49034698"/>
                <a:gd name="connsiteY76" fmla="*/ 29897613 h 56921399"/>
                <a:gd name="connsiteX77" fmla="*/ 35188070 w 49034698"/>
                <a:gd name="connsiteY77" fmla="*/ 30028243 h 56921399"/>
                <a:gd name="connsiteX78" fmla="*/ 34861498 w 49034698"/>
                <a:gd name="connsiteY78" fmla="*/ 31595785 h 56921399"/>
                <a:gd name="connsiteX79" fmla="*/ 34926810 w 49034698"/>
                <a:gd name="connsiteY79" fmla="*/ 35188071 h 56921399"/>
                <a:gd name="connsiteX80" fmla="*/ 34665554 w 49034698"/>
                <a:gd name="connsiteY80" fmla="*/ 35645271 h 56921399"/>
                <a:gd name="connsiteX81" fmla="*/ 33816470 w 49034698"/>
                <a:gd name="connsiteY81" fmla="*/ 38127213 h 56921399"/>
                <a:gd name="connsiteX82" fmla="*/ 34600242 w 49034698"/>
                <a:gd name="connsiteY82" fmla="*/ 40021327 h 56921399"/>
                <a:gd name="connsiteX83" fmla="*/ 33032698 w 49034698"/>
                <a:gd name="connsiteY83" fmla="*/ 40739785 h 56921399"/>
                <a:gd name="connsiteX84" fmla="*/ 33032698 w 49034698"/>
                <a:gd name="connsiteY84" fmla="*/ 42046071 h 56921399"/>
                <a:gd name="connsiteX85" fmla="*/ 31399842 w 49034698"/>
                <a:gd name="connsiteY85" fmla="*/ 42699213 h 56921399"/>
                <a:gd name="connsiteX86" fmla="*/ 31269210 w 49034698"/>
                <a:gd name="connsiteY86" fmla="*/ 41850127 h 56921399"/>
                <a:gd name="connsiteX87" fmla="*/ 31922354 w 49034698"/>
                <a:gd name="connsiteY87" fmla="*/ 40086643 h 56921399"/>
                <a:gd name="connsiteX88" fmla="*/ 31334526 w 49034698"/>
                <a:gd name="connsiteY88" fmla="*/ 39956013 h 56921399"/>
                <a:gd name="connsiteX89" fmla="*/ 30746698 w 49034698"/>
                <a:gd name="connsiteY89" fmla="*/ 41458243 h 56921399"/>
                <a:gd name="connsiteX90" fmla="*/ 29244470 w 49034698"/>
                <a:gd name="connsiteY90" fmla="*/ 41458243 h 56921399"/>
                <a:gd name="connsiteX91" fmla="*/ 28983210 w 49034698"/>
                <a:gd name="connsiteY91" fmla="*/ 43287043 h 56921399"/>
                <a:gd name="connsiteX92" fmla="*/ 28264754 w 49034698"/>
                <a:gd name="connsiteY92" fmla="*/ 43940185 h 56921399"/>
                <a:gd name="connsiteX93" fmla="*/ 27938182 w 49034698"/>
                <a:gd name="connsiteY93" fmla="*/ 42046071 h 56921399"/>
                <a:gd name="connsiteX94" fmla="*/ 26566582 w 49034698"/>
                <a:gd name="connsiteY94" fmla="*/ 43940185 h 56921399"/>
                <a:gd name="connsiteX95" fmla="*/ 23104928 w 49034698"/>
                <a:gd name="connsiteY95" fmla="*/ 43417671 h 56921399"/>
                <a:gd name="connsiteX96" fmla="*/ 21929270 w 49034698"/>
                <a:gd name="connsiteY96" fmla="*/ 42437955 h 56921399"/>
                <a:gd name="connsiteX97" fmla="*/ 21341442 w 49034698"/>
                <a:gd name="connsiteY97" fmla="*/ 43940185 h 56921399"/>
                <a:gd name="connsiteX98" fmla="*/ 22778354 w 49034698"/>
                <a:gd name="connsiteY98" fmla="*/ 45311787 h 56921399"/>
                <a:gd name="connsiteX99" fmla="*/ 20818926 w 49034698"/>
                <a:gd name="connsiteY99" fmla="*/ 45834299 h 56921399"/>
                <a:gd name="connsiteX100" fmla="*/ 19316700 w 49034698"/>
                <a:gd name="connsiteY100" fmla="*/ 47859043 h 56921399"/>
                <a:gd name="connsiteX101" fmla="*/ 19055442 w 49034698"/>
                <a:gd name="connsiteY101" fmla="*/ 48446871 h 56921399"/>
                <a:gd name="connsiteX102" fmla="*/ 17291954 w 49034698"/>
                <a:gd name="connsiteY102" fmla="*/ 47467155 h 56921399"/>
                <a:gd name="connsiteX103" fmla="*/ 16704126 w 49034698"/>
                <a:gd name="connsiteY103" fmla="*/ 45507727 h 56921399"/>
                <a:gd name="connsiteX104" fmla="*/ 18010412 w 49034698"/>
                <a:gd name="connsiteY104" fmla="*/ 44332071 h 56921399"/>
                <a:gd name="connsiteX105" fmla="*/ 17553214 w 49034698"/>
                <a:gd name="connsiteY105" fmla="*/ 43678927 h 56921399"/>
                <a:gd name="connsiteX106" fmla="*/ 14940644 w 49034698"/>
                <a:gd name="connsiteY106" fmla="*/ 43874871 h 56921399"/>
                <a:gd name="connsiteX107" fmla="*/ 8082642 w 49034698"/>
                <a:gd name="connsiteY107" fmla="*/ 46291499 h 56921399"/>
                <a:gd name="connsiteX108" fmla="*/ 4816927 w 49034698"/>
                <a:gd name="connsiteY108" fmla="*/ 45964927 h 56921399"/>
                <a:gd name="connsiteX109" fmla="*/ 4490357 w 49034698"/>
                <a:gd name="connsiteY109" fmla="*/ 45050527 h 56921399"/>
                <a:gd name="connsiteX110" fmla="*/ 10499270 w 49034698"/>
                <a:gd name="connsiteY110" fmla="*/ 40609155 h 56921399"/>
                <a:gd name="connsiteX111" fmla="*/ 12524012 w 49034698"/>
                <a:gd name="connsiteY111" fmla="*/ 40870413 h 56921399"/>
                <a:gd name="connsiteX112" fmla="*/ 17226642 w 49034698"/>
                <a:gd name="connsiteY112" fmla="*/ 39760071 h 56921399"/>
                <a:gd name="connsiteX113" fmla="*/ 18336986 w 49034698"/>
                <a:gd name="connsiteY113" fmla="*/ 40674471 h 56921399"/>
                <a:gd name="connsiteX114" fmla="*/ 19577954 w 49034698"/>
                <a:gd name="connsiteY114" fmla="*/ 40151955 h 56921399"/>
                <a:gd name="connsiteX115" fmla="*/ 19577954 w 49034698"/>
                <a:gd name="connsiteY115" fmla="*/ 38649727 h 56921399"/>
                <a:gd name="connsiteX116" fmla="*/ 21602698 w 49034698"/>
                <a:gd name="connsiteY116" fmla="*/ 36429043 h 56921399"/>
                <a:gd name="connsiteX117" fmla="*/ 22190526 w 49034698"/>
                <a:gd name="connsiteY117" fmla="*/ 33293955 h 56921399"/>
                <a:gd name="connsiteX118" fmla="*/ 23823382 w 49034698"/>
                <a:gd name="connsiteY118" fmla="*/ 33293955 h 56921399"/>
                <a:gd name="connsiteX119" fmla="*/ 23235554 w 49034698"/>
                <a:gd name="connsiteY119" fmla="*/ 34404299 h 56921399"/>
                <a:gd name="connsiteX120" fmla="*/ 23235554 w 49034698"/>
                <a:gd name="connsiteY120" fmla="*/ 35775899 h 56921399"/>
                <a:gd name="connsiteX121" fmla="*/ 29962926 w 49034698"/>
                <a:gd name="connsiteY121" fmla="*/ 30812013 h 56921399"/>
                <a:gd name="connsiteX122" fmla="*/ 31595782 w 49034698"/>
                <a:gd name="connsiteY122" fmla="*/ 20622987 h 56921399"/>
                <a:gd name="connsiteX123" fmla="*/ 32444870 w 49034698"/>
                <a:gd name="connsiteY123" fmla="*/ 20100472 h 56921399"/>
                <a:gd name="connsiteX124" fmla="*/ 33098010 w 49034698"/>
                <a:gd name="connsiteY124" fmla="*/ 18663557 h 56921399"/>
                <a:gd name="connsiteX125" fmla="*/ 33881782 w 49034698"/>
                <a:gd name="connsiteY125" fmla="*/ 18794187 h 56921399"/>
                <a:gd name="connsiteX126" fmla="*/ 34208354 w 49034698"/>
                <a:gd name="connsiteY126" fmla="*/ 19969843 h 56921399"/>
                <a:gd name="connsiteX127" fmla="*/ 35579954 w 49034698"/>
                <a:gd name="connsiteY127" fmla="*/ 19577957 h 56921399"/>
                <a:gd name="connsiteX128" fmla="*/ 35579954 w 49034698"/>
                <a:gd name="connsiteY128" fmla="*/ 18336987 h 56921399"/>
                <a:gd name="connsiteX129" fmla="*/ 34208354 w 49034698"/>
                <a:gd name="connsiteY129" fmla="*/ 18663557 h 56921399"/>
                <a:gd name="connsiteX130" fmla="*/ 37566598 w 49034698"/>
                <a:gd name="connsiteY130" fmla="*/ 0 h 56921399"/>
                <a:gd name="connsiteX131" fmla="*/ 40690798 w 49034698"/>
                <a:gd name="connsiteY131" fmla="*/ 4191000 h 56921399"/>
                <a:gd name="connsiteX132" fmla="*/ 44843698 w 49034698"/>
                <a:gd name="connsiteY132" fmla="*/ 6362700 h 56921399"/>
                <a:gd name="connsiteX133" fmla="*/ 45186598 w 49034698"/>
                <a:gd name="connsiteY133" fmla="*/ 7048500 h 56921399"/>
                <a:gd name="connsiteX134" fmla="*/ 46405798 w 49034698"/>
                <a:gd name="connsiteY134" fmla="*/ 7124699 h 56921399"/>
                <a:gd name="connsiteX135" fmla="*/ 48310798 w 49034698"/>
                <a:gd name="connsiteY135" fmla="*/ 5333999 h 56921399"/>
                <a:gd name="connsiteX136" fmla="*/ 47548798 w 49034698"/>
                <a:gd name="connsiteY136" fmla="*/ 7772400 h 56921399"/>
                <a:gd name="connsiteX137" fmla="*/ 48044098 w 49034698"/>
                <a:gd name="connsiteY137" fmla="*/ 9334500 h 56921399"/>
                <a:gd name="connsiteX138" fmla="*/ 49034698 w 49034698"/>
                <a:gd name="connsiteY138" fmla="*/ 10058400 h 56921399"/>
                <a:gd name="connsiteX139" fmla="*/ 45758098 w 49034698"/>
                <a:gd name="connsiteY139" fmla="*/ 11163300 h 56921399"/>
                <a:gd name="connsiteX140" fmla="*/ 44653198 w 49034698"/>
                <a:gd name="connsiteY140" fmla="*/ 10896599 h 56921399"/>
                <a:gd name="connsiteX141" fmla="*/ 42367198 w 49034698"/>
                <a:gd name="connsiteY141" fmla="*/ 13030200 h 56921399"/>
                <a:gd name="connsiteX142" fmla="*/ 41986198 w 49034698"/>
                <a:gd name="connsiteY142" fmla="*/ 15621000 h 56921399"/>
                <a:gd name="connsiteX143" fmla="*/ 36918898 w 49034698"/>
                <a:gd name="connsiteY143" fmla="*/ 12382500 h 56921399"/>
                <a:gd name="connsiteX144" fmla="*/ 35166298 w 49034698"/>
                <a:gd name="connsiteY144" fmla="*/ 13639800 h 56921399"/>
                <a:gd name="connsiteX145" fmla="*/ 33261298 w 49034698"/>
                <a:gd name="connsiteY145" fmla="*/ 12877800 h 56921399"/>
                <a:gd name="connsiteX146" fmla="*/ 32689798 w 49034698"/>
                <a:gd name="connsiteY146" fmla="*/ 14058900 h 56921399"/>
                <a:gd name="connsiteX147" fmla="*/ 34137598 w 49034698"/>
                <a:gd name="connsiteY147" fmla="*/ 14706600 h 56921399"/>
                <a:gd name="connsiteX148" fmla="*/ 35242498 w 49034698"/>
                <a:gd name="connsiteY148" fmla="*/ 15849600 h 56921399"/>
                <a:gd name="connsiteX149" fmla="*/ 34785298 w 49034698"/>
                <a:gd name="connsiteY149" fmla="*/ 16306800 h 56921399"/>
                <a:gd name="connsiteX150" fmla="*/ 33756598 w 49034698"/>
                <a:gd name="connsiteY150" fmla="*/ 15887700 h 56921399"/>
                <a:gd name="connsiteX151" fmla="*/ 33032698 w 49034698"/>
                <a:gd name="connsiteY151" fmla="*/ 17297400 h 56921399"/>
                <a:gd name="connsiteX152" fmla="*/ 32346898 w 49034698"/>
                <a:gd name="connsiteY152" fmla="*/ 17602200 h 56921399"/>
                <a:gd name="connsiteX153" fmla="*/ 31699198 w 49034698"/>
                <a:gd name="connsiteY153" fmla="*/ 16802100 h 56921399"/>
                <a:gd name="connsiteX154" fmla="*/ 32270698 w 49034698"/>
                <a:gd name="connsiteY154" fmla="*/ 15125699 h 56921399"/>
                <a:gd name="connsiteX155" fmla="*/ 31241998 w 49034698"/>
                <a:gd name="connsiteY155" fmla="*/ 14173199 h 56921399"/>
                <a:gd name="connsiteX156" fmla="*/ 31661098 w 49034698"/>
                <a:gd name="connsiteY156" fmla="*/ 12496800 h 56921399"/>
                <a:gd name="connsiteX157" fmla="*/ 33451798 w 49034698"/>
                <a:gd name="connsiteY157" fmla="*/ 11087100 h 56921399"/>
                <a:gd name="connsiteX158" fmla="*/ 32918398 w 49034698"/>
                <a:gd name="connsiteY158" fmla="*/ 10020300 h 56921399"/>
                <a:gd name="connsiteX159" fmla="*/ 33146998 w 49034698"/>
                <a:gd name="connsiteY159" fmla="*/ 9486899 h 56921399"/>
                <a:gd name="connsiteX160" fmla="*/ 35547298 w 49034698"/>
                <a:gd name="connsiteY160" fmla="*/ 10248900 h 56921399"/>
                <a:gd name="connsiteX161" fmla="*/ 37376098 w 49034698"/>
                <a:gd name="connsiteY161" fmla="*/ 4114800 h 56921399"/>
                <a:gd name="connsiteX162" fmla="*/ 36918898 w 49034698"/>
                <a:gd name="connsiteY162" fmla="*/ 876300 h 569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9034698" h="56921399">
                  <a:moveTo>
                    <a:pt x="3886200" y="46443899"/>
                  </a:moveTo>
                  <a:lnTo>
                    <a:pt x="4457700" y="46596299"/>
                  </a:lnTo>
                  <a:lnTo>
                    <a:pt x="4457700" y="46901099"/>
                  </a:lnTo>
                  <a:lnTo>
                    <a:pt x="4838700" y="47701199"/>
                  </a:lnTo>
                  <a:lnTo>
                    <a:pt x="5638800" y="47815499"/>
                  </a:lnTo>
                  <a:lnTo>
                    <a:pt x="6248399" y="47548799"/>
                  </a:lnTo>
                  <a:lnTo>
                    <a:pt x="6667498" y="47929799"/>
                  </a:lnTo>
                  <a:lnTo>
                    <a:pt x="6362700" y="48463199"/>
                  </a:lnTo>
                  <a:lnTo>
                    <a:pt x="5829300" y="48653699"/>
                  </a:lnTo>
                  <a:lnTo>
                    <a:pt x="5829300" y="48996599"/>
                  </a:lnTo>
                  <a:lnTo>
                    <a:pt x="7124698" y="49148999"/>
                  </a:lnTo>
                  <a:lnTo>
                    <a:pt x="7124698" y="49987199"/>
                  </a:lnTo>
                  <a:lnTo>
                    <a:pt x="7467598" y="50253899"/>
                  </a:lnTo>
                  <a:lnTo>
                    <a:pt x="6400798" y="51587399"/>
                  </a:lnTo>
                  <a:lnTo>
                    <a:pt x="5334000" y="55664099"/>
                  </a:lnTo>
                  <a:lnTo>
                    <a:pt x="4724400" y="55397399"/>
                  </a:lnTo>
                  <a:lnTo>
                    <a:pt x="4495800" y="55625999"/>
                  </a:lnTo>
                  <a:lnTo>
                    <a:pt x="4914900" y="56349899"/>
                  </a:lnTo>
                  <a:lnTo>
                    <a:pt x="3505200" y="56921399"/>
                  </a:lnTo>
                  <a:lnTo>
                    <a:pt x="3581399" y="56197499"/>
                  </a:lnTo>
                  <a:lnTo>
                    <a:pt x="3619500" y="55092599"/>
                  </a:lnTo>
                  <a:lnTo>
                    <a:pt x="3086099" y="54902099"/>
                  </a:lnTo>
                  <a:lnTo>
                    <a:pt x="2781300" y="55664099"/>
                  </a:lnTo>
                  <a:lnTo>
                    <a:pt x="3124198" y="56121299"/>
                  </a:lnTo>
                  <a:lnTo>
                    <a:pt x="3009900" y="56464199"/>
                  </a:lnTo>
                  <a:lnTo>
                    <a:pt x="1828800" y="56349899"/>
                  </a:lnTo>
                  <a:lnTo>
                    <a:pt x="1828800" y="55702199"/>
                  </a:lnTo>
                  <a:lnTo>
                    <a:pt x="2171698" y="55664099"/>
                  </a:lnTo>
                  <a:lnTo>
                    <a:pt x="2324099" y="54787799"/>
                  </a:lnTo>
                  <a:lnTo>
                    <a:pt x="1676399" y="54140099"/>
                  </a:lnTo>
                  <a:lnTo>
                    <a:pt x="1638300" y="53187599"/>
                  </a:lnTo>
                  <a:lnTo>
                    <a:pt x="1295399" y="52349399"/>
                  </a:lnTo>
                  <a:lnTo>
                    <a:pt x="1676399" y="51815999"/>
                  </a:lnTo>
                  <a:lnTo>
                    <a:pt x="2400299" y="51892199"/>
                  </a:lnTo>
                  <a:lnTo>
                    <a:pt x="3238499" y="50787299"/>
                  </a:lnTo>
                  <a:lnTo>
                    <a:pt x="2133599" y="49453799"/>
                  </a:lnTo>
                  <a:lnTo>
                    <a:pt x="1828800" y="49568099"/>
                  </a:lnTo>
                  <a:lnTo>
                    <a:pt x="2209799" y="50977799"/>
                  </a:lnTo>
                  <a:lnTo>
                    <a:pt x="1600200" y="51282599"/>
                  </a:lnTo>
                  <a:lnTo>
                    <a:pt x="1600200" y="50901599"/>
                  </a:lnTo>
                  <a:lnTo>
                    <a:pt x="609599" y="51206399"/>
                  </a:lnTo>
                  <a:lnTo>
                    <a:pt x="114300" y="49987199"/>
                  </a:lnTo>
                  <a:lnTo>
                    <a:pt x="990600" y="50444399"/>
                  </a:lnTo>
                  <a:lnTo>
                    <a:pt x="952500" y="49796699"/>
                  </a:lnTo>
                  <a:lnTo>
                    <a:pt x="76200" y="49377599"/>
                  </a:lnTo>
                  <a:lnTo>
                    <a:pt x="0" y="48729899"/>
                  </a:lnTo>
                  <a:lnTo>
                    <a:pt x="914400" y="48577499"/>
                  </a:lnTo>
                  <a:lnTo>
                    <a:pt x="1409699" y="48005999"/>
                  </a:lnTo>
                  <a:lnTo>
                    <a:pt x="1752600" y="48082199"/>
                  </a:lnTo>
                  <a:lnTo>
                    <a:pt x="2133599" y="47548799"/>
                  </a:lnTo>
                  <a:lnTo>
                    <a:pt x="2552700" y="47548799"/>
                  </a:lnTo>
                  <a:lnTo>
                    <a:pt x="2933700" y="46748699"/>
                  </a:lnTo>
                  <a:close/>
                  <a:moveTo>
                    <a:pt x="14096998" y="45072299"/>
                  </a:moveTo>
                  <a:lnTo>
                    <a:pt x="15430498" y="45681899"/>
                  </a:lnTo>
                  <a:lnTo>
                    <a:pt x="15620998" y="46939199"/>
                  </a:lnTo>
                  <a:lnTo>
                    <a:pt x="15049498" y="47510699"/>
                  </a:lnTo>
                  <a:lnTo>
                    <a:pt x="14782798" y="47815499"/>
                  </a:lnTo>
                  <a:lnTo>
                    <a:pt x="13944598" y="48767999"/>
                  </a:lnTo>
                  <a:lnTo>
                    <a:pt x="13106398" y="48005999"/>
                  </a:lnTo>
                  <a:lnTo>
                    <a:pt x="11582400" y="48463199"/>
                  </a:lnTo>
                  <a:lnTo>
                    <a:pt x="10248898" y="50977799"/>
                  </a:lnTo>
                  <a:lnTo>
                    <a:pt x="9296398" y="50558699"/>
                  </a:lnTo>
                  <a:lnTo>
                    <a:pt x="8496298" y="48310799"/>
                  </a:lnTo>
                  <a:lnTo>
                    <a:pt x="9639298" y="47282099"/>
                  </a:lnTo>
                  <a:lnTo>
                    <a:pt x="9677400" y="46558199"/>
                  </a:lnTo>
                  <a:lnTo>
                    <a:pt x="10439398" y="45872399"/>
                  </a:lnTo>
                  <a:lnTo>
                    <a:pt x="11315698" y="46367699"/>
                  </a:lnTo>
                  <a:lnTo>
                    <a:pt x="12039598" y="46139099"/>
                  </a:lnTo>
                  <a:lnTo>
                    <a:pt x="12572998" y="45415199"/>
                  </a:lnTo>
                  <a:close/>
                  <a:moveTo>
                    <a:pt x="34534926" y="17030700"/>
                  </a:moveTo>
                  <a:lnTo>
                    <a:pt x="35906526" y="17749157"/>
                  </a:lnTo>
                  <a:lnTo>
                    <a:pt x="36559670" y="17618529"/>
                  </a:lnTo>
                  <a:lnTo>
                    <a:pt x="36167782" y="20884243"/>
                  </a:lnTo>
                  <a:lnTo>
                    <a:pt x="38061898" y="24476530"/>
                  </a:lnTo>
                  <a:lnTo>
                    <a:pt x="37735326" y="26631901"/>
                  </a:lnTo>
                  <a:lnTo>
                    <a:pt x="36624982" y="28199444"/>
                  </a:lnTo>
                  <a:lnTo>
                    <a:pt x="36820926" y="29897613"/>
                  </a:lnTo>
                  <a:lnTo>
                    <a:pt x="35188070" y="30028243"/>
                  </a:lnTo>
                  <a:lnTo>
                    <a:pt x="34861498" y="31595785"/>
                  </a:lnTo>
                  <a:lnTo>
                    <a:pt x="34926810" y="35188071"/>
                  </a:lnTo>
                  <a:lnTo>
                    <a:pt x="34665554" y="35645271"/>
                  </a:lnTo>
                  <a:lnTo>
                    <a:pt x="33816470" y="38127213"/>
                  </a:lnTo>
                  <a:lnTo>
                    <a:pt x="34600242" y="40021327"/>
                  </a:lnTo>
                  <a:lnTo>
                    <a:pt x="33032698" y="40739785"/>
                  </a:lnTo>
                  <a:lnTo>
                    <a:pt x="33032698" y="42046071"/>
                  </a:lnTo>
                  <a:lnTo>
                    <a:pt x="31399842" y="42699213"/>
                  </a:lnTo>
                  <a:lnTo>
                    <a:pt x="31269210" y="41850127"/>
                  </a:lnTo>
                  <a:lnTo>
                    <a:pt x="31922354" y="40086643"/>
                  </a:lnTo>
                  <a:lnTo>
                    <a:pt x="31334526" y="39956013"/>
                  </a:lnTo>
                  <a:lnTo>
                    <a:pt x="30746698" y="41458243"/>
                  </a:lnTo>
                  <a:lnTo>
                    <a:pt x="29244470" y="41458243"/>
                  </a:lnTo>
                  <a:lnTo>
                    <a:pt x="28983210" y="43287043"/>
                  </a:lnTo>
                  <a:lnTo>
                    <a:pt x="28264754" y="43940185"/>
                  </a:lnTo>
                  <a:lnTo>
                    <a:pt x="27938182" y="42046071"/>
                  </a:lnTo>
                  <a:lnTo>
                    <a:pt x="26566582" y="43940185"/>
                  </a:lnTo>
                  <a:lnTo>
                    <a:pt x="23104928" y="43417671"/>
                  </a:lnTo>
                  <a:lnTo>
                    <a:pt x="21929270" y="42437955"/>
                  </a:lnTo>
                  <a:lnTo>
                    <a:pt x="21341442" y="43940185"/>
                  </a:lnTo>
                  <a:lnTo>
                    <a:pt x="22778354" y="45311787"/>
                  </a:lnTo>
                  <a:lnTo>
                    <a:pt x="20818926" y="45834299"/>
                  </a:lnTo>
                  <a:lnTo>
                    <a:pt x="19316700" y="47859043"/>
                  </a:lnTo>
                  <a:lnTo>
                    <a:pt x="19055442" y="48446871"/>
                  </a:lnTo>
                  <a:lnTo>
                    <a:pt x="17291954" y="47467155"/>
                  </a:lnTo>
                  <a:lnTo>
                    <a:pt x="16704126" y="45507727"/>
                  </a:lnTo>
                  <a:lnTo>
                    <a:pt x="18010412" y="44332071"/>
                  </a:lnTo>
                  <a:lnTo>
                    <a:pt x="17553214" y="43678927"/>
                  </a:lnTo>
                  <a:lnTo>
                    <a:pt x="14940644" y="43874871"/>
                  </a:lnTo>
                  <a:lnTo>
                    <a:pt x="8082642" y="46291499"/>
                  </a:lnTo>
                  <a:lnTo>
                    <a:pt x="4816927" y="45964927"/>
                  </a:lnTo>
                  <a:lnTo>
                    <a:pt x="4490357" y="45050527"/>
                  </a:lnTo>
                  <a:lnTo>
                    <a:pt x="10499270" y="40609155"/>
                  </a:lnTo>
                  <a:lnTo>
                    <a:pt x="12524012" y="40870413"/>
                  </a:lnTo>
                  <a:lnTo>
                    <a:pt x="17226642" y="39760071"/>
                  </a:lnTo>
                  <a:lnTo>
                    <a:pt x="18336986" y="40674471"/>
                  </a:lnTo>
                  <a:lnTo>
                    <a:pt x="19577954" y="40151955"/>
                  </a:lnTo>
                  <a:lnTo>
                    <a:pt x="19577954" y="38649727"/>
                  </a:lnTo>
                  <a:lnTo>
                    <a:pt x="21602698" y="36429043"/>
                  </a:lnTo>
                  <a:lnTo>
                    <a:pt x="22190526" y="33293955"/>
                  </a:lnTo>
                  <a:lnTo>
                    <a:pt x="23823382" y="33293955"/>
                  </a:lnTo>
                  <a:lnTo>
                    <a:pt x="23235554" y="34404299"/>
                  </a:lnTo>
                  <a:lnTo>
                    <a:pt x="23235554" y="35775899"/>
                  </a:lnTo>
                  <a:lnTo>
                    <a:pt x="29962926" y="30812013"/>
                  </a:lnTo>
                  <a:lnTo>
                    <a:pt x="31595782" y="20622987"/>
                  </a:lnTo>
                  <a:lnTo>
                    <a:pt x="32444870" y="20100472"/>
                  </a:lnTo>
                  <a:lnTo>
                    <a:pt x="33098010" y="18663557"/>
                  </a:lnTo>
                  <a:lnTo>
                    <a:pt x="33881782" y="18794187"/>
                  </a:lnTo>
                  <a:lnTo>
                    <a:pt x="34208354" y="19969843"/>
                  </a:lnTo>
                  <a:lnTo>
                    <a:pt x="35579954" y="19577957"/>
                  </a:lnTo>
                  <a:lnTo>
                    <a:pt x="35579954" y="18336987"/>
                  </a:lnTo>
                  <a:lnTo>
                    <a:pt x="34208354" y="18663557"/>
                  </a:lnTo>
                  <a:close/>
                  <a:moveTo>
                    <a:pt x="37566598" y="0"/>
                  </a:moveTo>
                  <a:lnTo>
                    <a:pt x="40690798" y="4191000"/>
                  </a:lnTo>
                  <a:lnTo>
                    <a:pt x="44843698" y="6362700"/>
                  </a:lnTo>
                  <a:lnTo>
                    <a:pt x="45186598" y="7048500"/>
                  </a:lnTo>
                  <a:lnTo>
                    <a:pt x="46405798" y="7124699"/>
                  </a:lnTo>
                  <a:lnTo>
                    <a:pt x="48310798" y="5333999"/>
                  </a:lnTo>
                  <a:lnTo>
                    <a:pt x="47548798" y="7772400"/>
                  </a:lnTo>
                  <a:lnTo>
                    <a:pt x="48044098" y="9334500"/>
                  </a:lnTo>
                  <a:lnTo>
                    <a:pt x="49034698" y="10058400"/>
                  </a:lnTo>
                  <a:lnTo>
                    <a:pt x="45758098" y="11163300"/>
                  </a:lnTo>
                  <a:lnTo>
                    <a:pt x="44653198" y="10896599"/>
                  </a:lnTo>
                  <a:lnTo>
                    <a:pt x="42367198" y="13030200"/>
                  </a:lnTo>
                  <a:lnTo>
                    <a:pt x="41986198" y="15621000"/>
                  </a:lnTo>
                  <a:lnTo>
                    <a:pt x="36918898" y="12382500"/>
                  </a:lnTo>
                  <a:lnTo>
                    <a:pt x="35166298" y="13639800"/>
                  </a:lnTo>
                  <a:lnTo>
                    <a:pt x="33261298" y="12877800"/>
                  </a:lnTo>
                  <a:lnTo>
                    <a:pt x="32689798" y="14058900"/>
                  </a:lnTo>
                  <a:lnTo>
                    <a:pt x="34137598" y="14706600"/>
                  </a:lnTo>
                  <a:lnTo>
                    <a:pt x="35242498" y="15849600"/>
                  </a:lnTo>
                  <a:lnTo>
                    <a:pt x="34785298" y="16306800"/>
                  </a:lnTo>
                  <a:lnTo>
                    <a:pt x="33756598" y="15887700"/>
                  </a:lnTo>
                  <a:lnTo>
                    <a:pt x="33032698" y="17297400"/>
                  </a:lnTo>
                  <a:lnTo>
                    <a:pt x="32346898" y="17602200"/>
                  </a:lnTo>
                  <a:lnTo>
                    <a:pt x="31699198" y="16802100"/>
                  </a:lnTo>
                  <a:lnTo>
                    <a:pt x="32270698" y="15125699"/>
                  </a:lnTo>
                  <a:lnTo>
                    <a:pt x="31241998" y="14173199"/>
                  </a:lnTo>
                  <a:lnTo>
                    <a:pt x="31661098" y="12496800"/>
                  </a:lnTo>
                  <a:lnTo>
                    <a:pt x="33451798" y="11087100"/>
                  </a:lnTo>
                  <a:lnTo>
                    <a:pt x="32918398" y="10020300"/>
                  </a:lnTo>
                  <a:lnTo>
                    <a:pt x="33146998" y="9486899"/>
                  </a:lnTo>
                  <a:lnTo>
                    <a:pt x="35547298" y="10248900"/>
                  </a:lnTo>
                  <a:lnTo>
                    <a:pt x="37376098" y="4114800"/>
                  </a:lnTo>
                  <a:lnTo>
                    <a:pt x="36918898" y="8763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DB88D32-8313-4361-A5CB-884456CAC196}"/>
                </a:ext>
              </a:extLst>
            </p:cNvPr>
            <p:cNvSpPr txBox="1"/>
            <p:nvPr/>
          </p:nvSpPr>
          <p:spPr>
            <a:xfrm>
              <a:off x="10168110" y="144095"/>
              <a:ext cx="990110" cy="53862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</a:t>
              </a:r>
              <a:endParaRPr lang="en-US" altLang="ja-JP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3972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66847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8" r:id="rId3"/>
    <p:sldLayoutId id="2147483657" r:id="rId4"/>
  </p:sldLayoutIdLst>
  <p:txStyles>
    <p:titleStyle>
      <a:lvl1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5pPr>
      <a:lvl6pPr marL="562722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6pPr>
      <a:lvl7pPr marL="1125444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7pPr>
      <a:lvl8pPr marL="1688165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8pPr>
      <a:lvl9pPr marL="2250887" algn="l" rtl="0" fontAlgn="base">
        <a:spcBef>
          <a:spcPct val="0"/>
        </a:spcBef>
        <a:spcAft>
          <a:spcPct val="0"/>
        </a:spcAft>
        <a:defRPr kumimoji="1" sz="2954" b="1">
          <a:solidFill>
            <a:schemeClr val="tx2"/>
          </a:solidFill>
          <a:latin typeface="メイリオ" pitchFamily="50" charset="-128"/>
          <a:ea typeface="メイリオ" pitchFamily="50" charset="-128"/>
          <a:cs typeface="メイリオ" pitchFamily="50" charset="-128"/>
        </a:defRPr>
      </a:lvl9pPr>
    </p:titleStyle>
    <p:bodyStyle>
      <a:lvl1pPr marL="422041" indent="-422041" algn="l" rtl="0" fontAlgn="base">
        <a:spcBef>
          <a:spcPct val="20000"/>
        </a:spcBef>
        <a:spcAft>
          <a:spcPct val="0"/>
        </a:spcAft>
        <a:buChar char="•"/>
        <a:defRPr kumimoji="1" sz="3939">
          <a:solidFill>
            <a:schemeClr val="tx1"/>
          </a:solidFill>
          <a:latin typeface="+mn-lt"/>
          <a:ea typeface="+mn-ea"/>
          <a:cs typeface="+mn-cs"/>
        </a:defRPr>
      </a:lvl1pPr>
      <a:lvl2pPr marL="914423" indent="-351701" algn="l" rtl="0" fontAlgn="base">
        <a:spcBef>
          <a:spcPct val="20000"/>
        </a:spcBef>
        <a:spcAft>
          <a:spcPct val="0"/>
        </a:spcAft>
        <a:buChar char="–"/>
        <a:defRPr kumimoji="1" sz="3446">
          <a:solidFill>
            <a:schemeClr val="tx1"/>
          </a:solidFill>
          <a:latin typeface="+mn-lt"/>
          <a:ea typeface="+mn-ea"/>
        </a:defRPr>
      </a:lvl2pPr>
      <a:lvl3pPr marL="1406804" indent="-281361" algn="l" rtl="0" fontAlgn="base">
        <a:spcBef>
          <a:spcPct val="20000"/>
        </a:spcBef>
        <a:spcAft>
          <a:spcPct val="0"/>
        </a:spcAft>
        <a:buChar char="•"/>
        <a:defRPr kumimoji="1" sz="2954">
          <a:solidFill>
            <a:schemeClr val="tx1"/>
          </a:solidFill>
          <a:latin typeface="+mn-lt"/>
          <a:ea typeface="+mn-ea"/>
        </a:defRPr>
      </a:lvl3pPr>
      <a:lvl4pPr marL="1969526" indent="-281361" algn="l" rtl="0" fontAlgn="base">
        <a:spcBef>
          <a:spcPct val="20000"/>
        </a:spcBef>
        <a:spcAft>
          <a:spcPct val="0"/>
        </a:spcAft>
        <a:buChar char="–"/>
        <a:defRPr kumimoji="1" sz="2462">
          <a:solidFill>
            <a:schemeClr val="tx1"/>
          </a:solidFill>
          <a:latin typeface="+mn-lt"/>
          <a:ea typeface="+mn-ea"/>
        </a:defRPr>
      </a:lvl4pPr>
      <a:lvl5pPr marL="2532248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5pPr>
      <a:lvl6pPr marL="3094970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6pPr>
      <a:lvl7pPr marL="3657691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7pPr>
      <a:lvl8pPr marL="4220413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8pPr>
      <a:lvl9pPr marL="4783135" indent="-281361" algn="l" rtl="0" fontAlgn="base">
        <a:spcBef>
          <a:spcPct val="20000"/>
        </a:spcBef>
        <a:spcAft>
          <a:spcPct val="0"/>
        </a:spcAft>
        <a:buChar char="»"/>
        <a:defRPr kumimoji="1" sz="2462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1pPr>
      <a:lvl2pPr marL="56272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2pPr>
      <a:lvl3pPr marL="112544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3pPr>
      <a:lvl4pPr marL="1688165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4pPr>
      <a:lvl5pPr marL="2250887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5pPr>
      <a:lvl6pPr marL="2813609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6pPr>
      <a:lvl7pPr marL="3376331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7pPr>
      <a:lvl8pPr marL="3939052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8pPr>
      <a:lvl9pPr marL="4501774" algn="l" defTabSz="1125444" rtl="0" eaLnBrk="1" latinLnBrk="0" hangingPunct="1">
        <a:defRPr kumimoji="1" sz="22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正方形/長方形 148">
            <a:extLst>
              <a:ext uri="{FF2B5EF4-FFF2-40B4-BE49-F238E27FC236}">
                <a16:creationId xmlns:a16="http://schemas.microsoft.com/office/drawing/2014/main" id="{652D40DD-DB99-4433-B35C-EB0ADEB4E37A}"/>
              </a:ext>
            </a:extLst>
          </p:cNvPr>
          <p:cNvSpPr/>
          <p:nvPr/>
        </p:nvSpPr>
        <p:spPr bwMode="auto">
          <a:xfrm>
            <a:off x="-4824" y="0"/>
            <a:ext cx="12196823" cy="6857999"/>
          </a:xfrm>
          <a:prstGeom prst="rect">
            <a:avLst/>
          </a:prstGeom>
          <a:gradFill flip="none" rotWithShape="1">
            <a:gsLst>
              <a:gs pos="0">
                <a:srgbClr val="99FFCC"/>
              </a:gs>
              <a:gs pos="50000">
                <a:srgbClr val="00B0F0"/>
              </a:gs>
              <a:gs pos="100000">
                <a:srgbClr val="0070C0"/>
              </a:gs>
            </a:gsLst>
            <a:path path="rect">
              <a:fillToRect l="50000" t="50000" r="50000" b="50000"/>
            </a:path>
            <a:tileRect/>
          </a:gra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90" name="グループ化 189">
            <a:extLst>
              <a:ext uri="{FF2B5EF4-FFF2-40B4-BE49-F238E27FC236}">
                <a16:creationId xmlns:a16="http://schemas.microsoft.com/office/drawing/2014/main" id="{ED13B250-28CB-48BB-885F-BE0D8FE697E2}"/>
              </a:ext>
            </a:extLst>
          </p:cNvPr>
          <p:cNvGrpSpPr/>
          <p:nvPr/>
        </p:nvGrpSpPr>
        <p:grpSpPr>
          <a:xfrm>
            <a:off x="606209" y="641862"/>
            <a:ext cx="5530871" cy="721722"/>
            <a:chOff x="606209" y="641862"/>
            <a:chExt cx="5530871" cy="721722"/>
          </a:xfrm>
        </p:grpSpPr>
        <p:sp>
          <p:nvSpPr>
            <p:cNvPr id="145" name="テキスト ボックス 144">
              <a:extLst>
                <a:ext uri="{FF2B5EF4-FFF2-40B4-BE49-F238E27FC236}">
                  <a16:creationId xmlns:a16="http://schemas.microsoft.com/office/drawing/2014/main" id="{BE2C13E0-53C1-44DB-B340-E7E6B913AEA2}"/>
                </a:ext>
              </a:extLst>
            </p:cNvPr>
            <p:cNvSpPr txBox="1"/>
            <p:nvPr/>
          </p:nvSpPr>
          <p:spPr>
            <a:xfrm>
              <a:off x="606209" y="641862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1270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1270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152" name="テキスト ボックス 151">
              <a:extLst>
                <a:ext uri="{FF2B5EF4-FFF2-40B4-BE49-F238E27FC236}">
                  <a16:creationId xmlns:a16="http://schemas.microsoft.com/office/drawing/2014/main" id="{1FAACD44-04DF-4102-9C29-34FE861CD427}"/>
                </a:ext>
              </a:extLst>
            </p:cNvPr>
            <p:cNvSpPr txBox="1"/>
            <p:nvPr/>
          </p:nvSpPr>
          <p:spPr>
            <a:xfrm>
              <a:off x="606209" y="642984"/>
              <a:ext cx="5530871" cy="72060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ja-JP" altLang="en-US" sz="5400" b="1" dirty="0">
                  <a:ln w="76200">
                    <a:noFill/>
                  </a:ln>
                  <a:solidFill>
                    <a:srgbClr val="002060"/>
                  </a:solidFill>
                  <a:latin typeface="+mj-ea"/>
                  <a:ea typeface="+mj-ea"/>
                </a:rPr>
                <a:t>日本地図クイズ</a:t>
              </a:r>
              <a:endParaRPr kumimoji="1" lang="ja-JP" altLang="en-US" sz="5400" b="1" dirty="0">
                <a:ln w="76200">
                  <a:noFill/>
                </a:ln>
                <a:solidFill>
                  <a:srgbClr val="002060"/>
                </a:solidFill>
                <a:latin typeface="+mj-ea"/>
                <a:ea typeface="+mj-ea"/>
              </a:endParaRPr>
            </a:p>
          </p:txBody>
        </p:sp>
      </p:grpSp>
      <p:pic>
        <p:nvPicPr>
          <p:cNvPr id="191" name="図 190">
            <a:extLst>
              <a:ext uri="{FF2B5EF4-FFF2-40B4-BE49-F238E27FC236}">
                <a16:creationId xmlns:a16="http://schemas.microsoft.com/office/drawing/2014/main" id="{A87B1E37-ED15-4948-BF65-091CB9B808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51038" y="152116"/>
            <a:ext cx="9089924" cy="6553768"/>
          </a:xfrm>
          <a:prstGeom prst="rect">
            <a:avLst/>
          </a:prstGeom>
        </p:spPr>
      </p:pic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562B8E15-2A8A-43A1-92EF-A915E6CB023C}"/>
              </a:ext>
            </a:extLst>
          </p:cNvPr>
          <p:cNvSpPr txBox="1"/>
          <p:nvPr/>
        </p:nvSpPr>
        <p:spPr>
          <a:xfrm>
            <a:off x="7390686" y="5002643"/>
            <a:ext cx="480131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ヒントから</a:t>
            </a:r>
            <a:endParaRPr kumimoji="1" lang="en-US" altLang="ja-JP" sz="3600" b="1" dirty="0">
              <a:solidFill>
                <a:schemeClr val="bg1"/>
              </a:solidFill>
              <a:latin typeface="+mj-ea"/>
              <a:ea typeface="+mj-ea"/>
            </a:endParaRPr>
          </a:p>
          <a:p>
            <a:r>
              <a:rPr kumimoji="1" lang="ja-JP" altLang="en-US" sz="3600" b="1" dirty="0">
                <a:solidFill>
                  <a:schemeClr val="bg1"/>
                </a:solidFill>
                <a:latin typeface="+mj-ea"/>
                <a:ea typeface="+mj-ea"/>
              </a:rPr>
              <a:t>都道府県名を答えよ！</a:t>
            </a:r>
            <a:endParaRPr kumimoji="1" lang="en-US" altLang="ja-JP" sz="3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B5CA1007-A7B1-4245-A534-98F47913E891}"/>
              </a:ext>
            </a:extLst>
          </p:cNvPr>
          <p:cNvGrpSpPr/>
          <p:nvPr/>
        </p:nvGrpSpPr>
        <p:grpSpPr>
          <a:xfrm>
            <a:off x="9163327" y="6274768"/>
            <a:ext cx="2836008" cy="423601"/>
            <a:chOff x="9163327" y="6274768"/>
            <a:chExt cx="2836008" cy="423601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78747FD2-FDAE-40E6-9F36-9D8F152FC3C7}"/>
                </a:ext>
              </a:extLst>
            </p:cNvPr>
            <p:cNvGrpSpPr/>
            <p:nvPr/>
          </p:nvGrpSpPr>
          <p:grpSpPr>
            <a:xfrm>
              <a:off x="10101445" y="6274768"/>
              <a:ext cx="948945" cy="423601"/>
              <a:chOff x="516332" y="2971800"/>
              <a:chExt cx="1960168" cy="749299"/>
            </a:xfrm>
          </p:grpSpPr>
          <p:sp>
            <p:nvSpPr>
              <p:cNvPr id="20" name="正方形/長方形 19">
                <a:extLst>
                  <a:ext uri="{FF2B5EF4-FFF2-40B4-BE49-F238E27FC236}">
                    <a16:creationId xmlns:a16="http://schemas.microsoft.com/office/drawing/2014/main" id="{AA900A32-344D-455F-8C3D-F1C16FE2C8CC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rgbClr val="FF0000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テキスト ボックス 20">
                <a:extLst>
                  <a:ext uri="{FF2B5EF4-FFF2-40B4-BE49-F238E27FC236}">
                    <a16:creationId xmlns:a16="http://schemas.microsoft.com/office/drawing/2014/main" id="{51050AFC-9E0A-40AC-ACE3-0E9C0B1BF168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/>
                    </a:solidFill>
                    <a:latin typeface="+mj-ea"/>
                    <a:ea typeface="+mj-ea"/>
                  </a:rPr>
                  <a:t>普 通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/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FDF3D845-E011-4BAC-846E-04479D94A04C}"/>
                </a:ext>
              </a:extLst>
            </p:cNvPr>
            <p:cNvGrpSpPr/>
            <p:nvPr/>
          </p:nvGrpSpPr>
          <p:grpSpPr>
            <a:xfrm>
              <a:off x="9163327" y="6274768"/>
              <a:ext cx="948945" cy="423601"/>
              <a:chOff x="516332" y="2971800"/>
              <a:chExt cx="1960168" cy="749299"/>
            </a:xfrm>
          </p:grpSpPr>
          <p:sp>
            <p:nvSpPr>
              <p:cNvPr id="23" name="正方形/長方形 22">
                <a:extLst>
                  <a:ext uri="{FF2B5EF4-FFF2-40B4-BE49-F238E27FC236}">
                    <a16:creationId xmlns:a16="http://schemas.microsoft.com/office/drawing/2014/main" id="{52A9EF26-97B1-4AFD-B4A6-1B429EEFC0A1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テキスト ボックス 23">
                <a:extLst>
                  <a:ext uri="{FF2B5EF4-FFF2-40B4-BE49-F238E27FC236}">
                    <a16:creationId xmlns:a16="http://schemas.microsoft.com/office/drawing/2014/main" id="{DFB7F37A-6030-4D57-85BD-E1B852744E84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やさしい</a:t>
                </a:r>
                <a:endParaRPr kumimoji="1" lang="ja-JP" altLang="en-US" sz="5400" b="1" dirty="0">
                  <a:ln w="76200">
                    <a:noFill/>
                  </a:ln>
                  <a:solidFill>
                    <a:schemeClr val="bg1">
                      <a:alpha val="50000"/>
                    </a:schemeClr>
                  </a:solidFill>
                  <a:latin typeface="+mj-ea"/>
                  <a:ea typeface="+mj-ea"/>
                </a:endParaRPr>
              </a:p>
            </p:txBody>
          </p:sp>
        </p:grp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7E79E7C0-8332-46F8-A7D8-A81FB7A4BAA0}"/>
                </a:ext>
              </a:extLst>
            </p:cNvPr>
            <p:cNvGrpSpPr/>
            <p:nvPr/>
          </p:nvGrpSpPr>
          <p:grpSpPr>
            <a:xfrm>
              <a:off x="11050390" y="6274768"/>
              <a:ext cx="948945" cy="423601"/>
              <a:chOff x="516332" y="2971800"/>
              <a:chExt cx="1960168" cy="749299"/>
            </a:xfrm>
          </p:grpSpPr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0BBF26AA-F1FC-45F9-9F3D-AF5A3755D3D5}"/>
                  </a:ext>
                </a:extLst>
              </p:cNvPr>
              <p:cNvSpPr/>
              <p:nvPr/>
            </p:nvSpPr>
            <p:spPr bwMode="auto">
              <a:xfrm>
                <a:off x="516332" y="2971800"/>
                <a:ext cx="1960168" cy="749299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テキスト ボックス 26">
                <a:extLst>
                  <a:ext uri="{FF2B5EF4-FFF2-40B4-BE49-F238E27FC236}">
                    <a16:creationId xmlns:a16="http://schemas.microsoft.com/office/drawing/2014/main" id="{30895681-C7A7-4372-A661-D14935ADF0A5}"/>
                  </a:ext>
                </a:extLst>
              </p:cNvPr>
              <p:cNvSpPr txBox="1"/>
              <p:nvPr/>
            </p:nvSpPr>
            <p:spPr>
              <a:xfrm>
                <a:off x="708100" y="3085280"/>
                <a:ext cx="1590600" cy="50881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Plain">
                  <a:avLst/>
                </a:prstTxWarp>
                <a:spAutoFit/>
              </a:bodyPr>
              <a:lstStyle/>
              <a:p>
                <a:r>
                  <a:rPr kumimoji="1" lang="ja-JP" altLang="en-US" sz="5400" b="1" dirty="0">
                    <a:ln w="76200">
                      <a:noFill/>
                    </a:ln>
                    <a:solidFill>
                      <a:schemeClr val="bg1">
                        <a:alpha val="50000"/>
                      </a:schemeClr>
                    </a:solidFill>
                    <a:latin typeface="+mj-ea"/>
                    <a:ea typeface="+mj-ea"/>
                  </a:rPr>
                  <a:t>難しい</a:t>
                </a:r>
              </a:p>
            </p:txBody>
          </p:sp>
        </p:grpSp>
      </p:grp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2FFAA22E-5C17-41AA-8D28-5E58C133A7CA}"/>
              </a:ext>
            </a:extLst>
          </p:cNvPr>
          <p:cNvSpPr txBox="1"/>
          <p:nvPr/>
        </p:nvSpPr>
        <p:spPr>
          <a:xfrm>
            <a:off x="425370" y="1619603"/>
            <a:ext cx="357020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4400" b="1" dirty="0">
                <a:solidFill>
                  <a:schemeClr val="bg1"/>
                </a:solidFill>
                <a:latin typeface="+mj-ea"/>
                <a:ea typeface="+mj-ea"/>
              </a:rPr>
              <a:t>都道府県名編</a:t>
            </a:r>
            <a:endParaRPr kumimoji="1" lang="en-US" altLang="ja-JP" sz="4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906345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370" name="テキスト ボックス 369">
            <a:extLst>
              <a:ext uri="{FF2B5EF4-FFF2-40B4-BE49-F238E27FC236}">
                <a16:creationId xmlns:a16="http://schemas.microsoft.com/office/drawing/2014/main" id="{C172AAA1-6EC3-4D2A-BEA4-17D18D84413A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名前に「城」がつく県をすべて答えよ</a:t>
            </a:r>
          </a:p>
        </p:txBody>
      </p:sp>
      <p:sp>
        <p:nvSpPr>
          <p:cNvPr id="371" name="テキスト ボックス 370">
            <a:extLst>
              <a:ext uri="{FF2B5EF4-FFF2-40B4-BE49-F238E27FC236}">
                <a16:creationId xmlns:a16="http://schemas.microsoft.com/office/drawing/2014/main" id="{23608CCD-4769-4009-8CF2-ED81AE562541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372" name="テキスト ボックス 371">
            <a:extLst>
              <a:ext uri="{FF2B5EF4-FFF2-40B4-BE49-F238E27FC236}">
                <a16:creationId xmlns:a16="http://schemas.microsoft.com/office/drawing/2014/main" id="{99581539-11B7-4B71-B174-ACA083DB6D32}"/>
              </a:ext>
            </a:extLst>
          </p:cNvPr>
          <p:cNvSpPr txBox="1"/>
          <p:nvPr/>
        </p:nvSpPr>
        <p:spPr>
          <a:xfrm>
            <a:off x="713477" y="2952043"/>
            <a:ext cx="1877437" cy="16004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2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宮城県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12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茨城県</a:t>
            </a:r>
            <a:endParaRPr kumimoji="1" lang="ja-JP" altLang="en-US" sz="44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373" name="テキスト ボックス 372">
            <a:extLst>
              <a:ext uri="{FF2B5EF4-FFF2-40B4-BE49-F238E27FC236}">
                <a16:creationId xmlns:a16="http://schemas.microsoft.com/office/drawing/2014/main" id="{0F61A9E6-49BB-4B0F-ACDE-D26EB91D20B5}"/>
              </a:ext>
            </a:extLst>
          </p:cNvPr>
          <p:cNvSpPr txBox="1"/>
          <p:nvPr/>
        </p:nvSpPr>
        <p:spPr>
          <a:xfrm>
            <a:off x="2106951" y="5468719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の２つでした！</a:t>
            </a:r>
          </a:p>
        </p:txBody>
      </p:sp>
      <p:grpSp>
        <p:nvGrpSpPr>
          <p:cNvPr id="374" name="グループ化 373">
            <a:extLst>
              <a:ext uri="{FF2B5EF4-FFF2-40B4-BE49-F238E27FC236}">
                <a16:creationId xmlns:a16="http://schemas.microsoft.com/office/drawing/2014/main" id="{CB64E76C-903F-48C6-B129-79C11D44A4EA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375" name="グループ化 374">
              <a:extLst>
                <a:ext uri="{FF2B5EF4-FFF2-40B4-BE49-F238E27FC236}">
                  <a16:creationId xmlns:a16="http://schemas.microsoft.com/office/drawing/2014/main" id="{B72F453B-AA5B-4D91-9686-2CF762DFF408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2476EE27-13C2-4978-A616-BF208EADEAC2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FE571A3A-1D71-4C21-B79E-26F0CC61FB08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C6B9D646-0C17-4EB8-826D-553F65708EFB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E82C1CCC-C4F7-4EF5-951F-53395A498043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68B77FBA-873E-4CDF-88E0-476866C70F81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D169E6BE-503B-4907-847D-B99B66401307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2D014096-A2A9-46DE-8824-ED581B092C30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51370726-7FFD-49AA-A045-1B18147D067F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C2D5D50E-CC19-45D9-9D57-25001F0711A9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CBE1B66D-6D2D-4C9A-9411-9BAF48DEE59C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308E9603-A394-41B6-8A87-587187C7C0E9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0A3F76A9-49A5-437C-AE28-75B4C354E762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67DF59BB-EAB9-418D-AAC6-B52A3F35700B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7C158613-3C48-49D0-A879-993D96DC64DC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C6941783-6819-478E-8466-17F38D91B944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A26F0553-B531-4C91-8D92-EC391F26A2BD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3076B8A7-71E7-438C-81B9-C750AB552BE4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27" name="グループ化 426">
                <a:extLst>
                  <a:ext uri="{FF2B5EF4-FFF2-40B4-BE49-F238E27FC236}">
                    <a16:creationId xmlns:a16="http://schemas.microsoft.com/office/drawing/2014/main" id="{F451B395-04E3-4E31-BD0A-D67FE7C017CD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515" name="フリーフォーム: 図形 514">
                  <a:extLst>
                    <a:ext uri="{FF2B5EF4-FFF2-40B4-BE49-F238E27FC236}">
                      <a16:creationId xmlns:a16="http://schemas.microsoft.com/office/drawing/2014/main" id="{8B79A8F8-9310-4C90-A6D4-30934E875614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6" name="フリーフォーム: 図形 515">
                  <a:extLst>
                    <a:ext uri="{FF2B5EF4-FFF2-40B4-BE49-F238E27FC236}">
                      <a16:creationId xmlns:a16="http://schemas.microsoft.com/office/drawing/2014/main" id="{3826091C-19C6-4C0F-83D6-1FC4CC617E83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7" name="フリーフォーム: 図形 516">
                  <a:extLst>
                    <a:ext uri="{FF2B5EF4-FFF2-40B4-BE49-F238E27FC236}">
                      <a16:creationId xmlns:a16="http://schemas.microsoft.com/office/drawing/2014/main" id="{3D8BD16C-F81C-4167-B35F-ED6BFF082002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8" name="フリーフォーム: 図形 517">
                  <a:extLst>
                    <a:ext uri="{FF2B5EF4-FFF2-40B4-BE49-F238E27FC236}">
                      <a16:creationId xmlns:a16="http://schemas.microsoft.com/office/drawing/2014/main" id="{5F05BD15-4068-47EE-A903-F2034203CA45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E4FCA959-121F-4F8C-8C90-7D22A6D89E12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02887086-30ED-4C05-858B-5F928113C5C6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6B2DA44C-576E-4A7E-815E-5A85A5E49FCA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7641CCBB-1AF0-4F5B-9939-AB89CFFE7C6A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85166A98-4500-4B84-9878-099EE981BEBB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F40DEF1F-BFAA-445A-852B-B9B855224E1D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B88D9C62-B2A3-417D-AD14-84BF2DC89232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661C51C3-66C4-4392-B726-696853905AC9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AC577398-CAF3-42EB-88D3-33F876C71809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6025002C-6CF9-4B9F-88F9-97E7C4C05A41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3303841C-CA5C-4DDD-8463-0439DFA56D6D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FE8048EC-6BA4-46B6-BC52-4C7504947968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69053470-6A82-4039-B809-41B6397589CB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BDA54839-D544-490B-A593-358DA8972C51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BF7F4B21-2818-4ADE-893A-64187FAFA53F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C8974F00-491C-4872-B0CB-D3D1BB123AE7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F6D2DF4B-9B20-4A33-B48F-B6007D418FC9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94D52984-FF1E-4DEB-A496-E61258A2D07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07CA6419-3B52-41E5-97B0-95194E9A219C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4456C03F-3D55-45D7-9DC4-44F4A9E09220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CC55691B-5228-430A-BCCC-238C7F8CC8F6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08FC6F89-8D11-481F-937D-8F44760AFBBB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91671BC3-E498-4CEE-A6BE-E7E899A833D2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F1DFE506-A10E-4B97-A052-FB1D5EED8AB3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0EEC2CCE-42DB-41FC-A295-4E658BBA98B0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D1876CBA-A3E8-480F-8F4E-EAD4C6989537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7FF93A90-4237-454F-A1B0-02E5FA6F46B6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E838E3CD-159B-48F0-8020-FDFFA949B7F0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AE3234BC-E23B-49B1-9BFD-BC94614B1C75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468BE82E-C132-4E79-9E43-FEC07C5AC3DD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7D687F15-9202-410E-8D5C-77FBAE0C6591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05D3F091-FA62-4F38-8904-F29A3CEBC323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7A4E33A2-1585-4BDC-9EA8-C23FFEF84215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053E338E-C213-429B-949B-213372643A2C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9290B85C-5051-46D6-B87F-D8EAB74C687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5B12CF75-980D-4C84-B912-5ADE76400DAA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D178F836-563B-4B54-90D7-AFB9599AB9ED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DD48694E-DF20-4632-A806-40847DBDAE50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CA85F234-C8E8-4A88-8467-EA5857B34F4F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63B52B01-31B5-4045-828E-69B993A6E75F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1EC14051-C295-4C32-88F7-3FCD41E44D0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20FF5825-9B4A-4765-B212-E415E003B629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9887986D-637C-4F31-A0DA-5E8DF776F6A7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0930B503-1320-41B9-947D-A2B9D229570B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7052708F-5CC8-4CD3-AF3F-7C86B0C80F88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19E23D4E-331E-4B65-B89E-B7BF7B5BD47F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19B4ACC3-20AC-4F05-A028-BF8C9FA2324F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A4110326-FEB2-4368-B279-20C53E17DE54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3E0C7579-E68F-4FF2-BE07-C7078A96DE82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122BB0B8-1C4C-4E42-AA7E-FBB938FBDF34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7AE23E71-27C1-470E-B8C0-7EE521CEF804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3AFE7A89-BBE8-4C9C-8105-31BA6F85B608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3C66E79E-2179-4814-83AD-B0F1EFC47935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F7D0D0E3-5786-4970-915C-1DD4283E7416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A2A26951-6D81-4353-90FD-CBF583833A7E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279DF583-9F5D-4B78-A9FC-79278DF97A5A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: 図形 483">
                <a:extLst>
                  <a:ext uri="{FF2B5EF4-FFF2-40B4-BE49-F238E27FC236}">
                    <a16:creationId xmlns:a16="http://schemas.microsoft.com/office/drawing/2014/main" id="{AE57BE29-F263-40EE-90C9-F4905166D6E5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97D5836C-7493-4EBF-9CE4-7F33DD0C3D24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E1F04F25-3413-414A-9EF2-8B7E22B26F21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A9B67EC1-0C57-4D1B-A086-0B472ACF6CAC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5371C4B7-03C4-436B-89BE-83ECD32E5D9D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A638D69E-2FEF-4460-8590-B8313CF24296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DEB6A419-10F8-448D-85E9-20033599D70C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6AFEF37F-369D-4931-A045-F62C8C78EE7A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679DA6EE-5AB9-4D66-82F2-BBF2F135CB36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CD410F02-65A8-4CE0-88EE-BF25B5F65AEB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4015A2D9-1916-40DA-8EE7-FB80A68965D0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850ACCBC-2BE4-40E6-9793-92D1BE23E345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B60FE664-C2FB-4AD1-A041-B408711AC6FC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F8DD27A7-1390-4EBF-8C21-C71E04B574B9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05FCC7EC-65B5-4580-A8B2-4A37DA7FBB28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8D342C36-78EB-4EA3-8ABF-C6C96AFB1E1B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DCB48137-82AC-465A-A410-EC3D7E5DDB3F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B35FB3E4-691B-4C45-B26F-321E1F90716D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10F1C0CD-0C06-4CDC-8443-589A0EFD347D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681097E0-E954-4EC8-A3B0-7C0D9B5A2AE3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12641208-60ED-4EB7-994C-2B378C93AB8E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47794451-48A7-4613-ACC5-07FDDB233182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9EF883B4-73BA-4C41-AC52-7248097A5758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3F7B213F-A766-4778-9ED5-5A18D66A5CC6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5833706C-CCA2-4D3F-B44F-CE1699FF8963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5B65D804-6389-4BEB-BEFD-709DEB03CD94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D4C2122F-81E4-4808-AD5A-9CACFF754136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FE1CF7AE-9969-4E69-A254-E6F15D33788B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B23FFBAA-D03D-49F1-B95C-6E2B24708CBF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105EA8B7-2512-46C2-9C30-0DA4ADE0CDEF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C9F40625-F972-4A76-928C-E562DE209806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76" name="グループ化 375">
              <a:extLst>
                <a:ext uri="{FF2B5EF4-FFF2-40B4-BE49-F238E27FC236}">
                  <a16:creationId xmlns:a16="http://schemas.microsoft.com/office/drawing/2014/main" id="{795BA56F-4507-4F8E-B2AE-5CD7967DF63F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A3A21D80-5663-43C7-9433-7FBBFF405088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ACA8D412-DCC8-4BA6-8002-BB01E7DF2BA1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E80FB24A-F319-48E8-A120-234ED19B19DE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0D145296-7E30-446C-BC4C-90A0ABDBAEE2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C695CE8A-0A5D-49F8-AFB9-764AF5A772FC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9EF71667-40AA-46BA-9390-D2123599E63D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2AF60443-4260-4199-A569-E6FCA738D4D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4887F2C6-1791-46CC-9FED-E221BAB2564C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6A4F5442-B47D-48E4-99E7-58017F41E89A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6BBBB642-4C2D-4702-B9A8-049193889A91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9C663A63-1892-4B3B-A635-A0357C76C9D9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1BE4FC18-86CE-4085-B777-83693789926B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25C98ED2-798F-4B43-8E6F-149C518B4C62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CF6E62CE-9C77-4515-8B20-11A2D6696347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A1848566-8ED7-45AB-ADE5-744E578A1A50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A0BC8E3A-6F1C-4A46-A4B9-5D0A90E33B4F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7F9E74BB-68E7-4191-994E-751DEE0C6123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2A4AB01B-626C-4A3D-92F4-32AFA9041F40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A92BAB2F-3754-4F30-BC3A-C1A0E430EDA8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50ECF0F2-0BEE-4C11-A04E-A803870F1502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FC21FA02-3CCA-455E-A360-5817A0EFCD1F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4D93312F-D2C2-4900-B20E-423D4B7957F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DC248485-9028-4C3B-8BB2-52BC71E0472E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A488054F-0010-4B82-8377-93EA5CF6916C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A5F9A9BA-7899-4679-914B-F2C45F690AC2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93A794B4-3302-4DC5-8536-44EE8C2C3925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8795F496-4004-4E31-A72A-7AB577F7B438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963DD141-0007-49F4-8AED-16F8040C38F3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761B2A7A-FFCE-47D1-8B16-C52EDAFEABFB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99BA6E90-22CC-46FF-8AD9-59F4F6D20B0E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4CCFD619-106C-40B3-BA5C-D9114FEC8EF6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B78B2607-4D79-4026-9CCE-B68C2D9C95BD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77" name="フリーフォーム: 図形 376">
              <a:extLst>
                <a:ext uri="{FF2B5EF4-FFF2-40B4-BE49-F238E27FC236}">
                  <a16:creationId xmlns:a16="http://schemas.microsoft.com/office/drawing/2014/main" id="{8FEF918B-A9E9-44EB-A23C-D4C323D90A0C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13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D84145E2-18C0-4D30-A772-D25ADC93CFDE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名前に「田」がつく県をすべて答えよ</a:t>
            </a: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E990BBE0-F83B-47D6-BB99-92634B8A4937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68D296DC-B156-44B6-94F7-D5E0F4601E05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680D20DD-BFF3-4A37-889F-8B60D9BC3C6B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279B673A-18FA-4D7F-A3B2-2F15D0041051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997673B2-60BF-41DC-9847-2958DE48E3AE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0F7B66A6-E20C-4B41-BAAD-8C2ADE72A702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BAE353A7-A9F0-416C-A92C-598C4CEFD240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0F07E5F-9F8F-47B2-A574-98A6127369AE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0DF8CD1A-1E12-429E-9587-BFBF0E84BD8D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67E4F76E-4794-4F5B-9549-6A2967B8C058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2360A1AB-B03F-4120-9C76-5A779966BC19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B68B4C4-88ED-4CB2-A888-C9056E9F70D8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76F53F80-EA3A-4502-8479-164370248326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A382F604-0E83-4EC9-A555-19DF3C6D6131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A448F01A-EB64-467F-B9BA-4A7F97BD8A73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829B0A8A-6AC4-4B13-A198-0FEF15D04061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0BE99429-8269-4C7E-A44E-C1981B44BF0C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1CA223D6-4D0C-45FF-AD1E-A86BCAF523C5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662AC58C-9D86-4BBE-9CF3-3DFB747D9B3F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88" name="グループ化 87">
                <a:extLst>
                  <a:ext uri="{FF2B5EF4-FFF2-40B4-BE49-F238E27FC236}">
                    <a16:creationId xmlns:a16="http://schemas.microsoft.com/office/drawing/2014/main" id="{E9E1C821-FA22-4794-9A67-AB7DA6373BEC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76" name="フリーフォーム: 図形 175">
                  <a:extLst>
                    <a:ext uri="{FF2B5EF4-FFF2-40B4-BE49-F238E27FC236}">
                      <a16:creationId xmlns:a16="http://schemas.microsoft.com/office/drawing/2014/main" id="{B126F4B9-557D-4EC0-A836-4C3F48BAC480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2C96F917-564F-4B7A-9B2E-984D9F968C67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77">
                  <a:extLst>
                    <a:ext uri="{FF2B5EF4-FFF2-40B4-BE49-F238E27FC236}">
                      <a16:creationId xmlns:a16="http://schemas.microsoft.com/office/drawing/2014/main" id="{8F6C13F0-0975-4B16-9C6F-8841752C0755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D8CDC420-55C9-4680-9C31-FB390C2CAAC4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EE67B331-7C12-4841-A548-EAD4B4A07C98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C2706C8E-D83C-47C7-B92C-B2C1F9D1BEE4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3B6F318-67DD-46EA-8754-69298B6F3709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08409334-2194-481B-9622-1FCFE8E9C1CB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C9B1FA5F-E30B-4E51-A626-2CBEF52D3C18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722A11B2-B4DA-4113-A968-236872E04F31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CAF52C5C-E214-43D2-8DA0-B075E53A780F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EB218BDC-52D5-4221-8AC9-BB84064F0C49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28D03991-C60A-44D9-B9AF-2CB59A044CE8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AECA8A3B-BAE4-4B00-8C72-849AA8AC9167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56A62C3B-528E-491E-9C63-B01D3E8F46A7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CCB58308-C212-4BEF-81EF-984818510863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45F928BB-88C5-4A01-9482-CB6D5512492F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118AC93D-247B-43D1-A9BD-3119DF12B74F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0A7DB064-AA04-41CF-89A8-1C5D2E5E97C1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AECD17F3-D334-4410-B92C-26089C0FA58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D6D905F6-D0E9-422D-B276-C34EFF5FD771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663B81D6-7D64-45B8-B6FA-EEE99B58A4C9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D6D92456-1034-456C-A741-4FE0ECBEEB4B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2CB63B25-F79E-4F0C-995B-85575DE304BD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7EC2FFD2-4EFB-4FBF-8D78-67F01FC7CCB1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6CFDB060-D1F7-4665-954B-F8E1989B1A07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27A2A6DD-EE81-48AB-A2BC-C13A9499D217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02BBC6C4-4E53-4D96-A891-C6762A70C848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5294A513-607A-4691-813E-4688E490C1D4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CD6B5F36-1C77-41A1-B27C-A52BB3F5DDCA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FFCC5E09-301C-4111-BB7C-A19AC3786951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9F37F21-634C-43E8-9131-BB338F61E4C8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CCD68E0D-5D86-4069-BB79-ADBAAB510FDC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31FD1B2C-1CBE-40C2-B11E-7CECABB75C7A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3997CBAE-ED8E-4A89-82DD-768996A9ECA6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D31D6280-68A3-4481-A828-4935313D1ED0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3CCA9B4A-2148-413E-95D2-F0B9B8AAFD58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D016F3E2-9475-4A51-96B3-8DDFE427E12F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E604C710-F701-4E5A-BED0-89EA642781A0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4264672B-E75C-4B37-A1C6-EAB935CFD176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21C7B1B8-BA7B-4DB9-943F-EF5E028FF38A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2EB7295E-E507-42D7-A7C5-1AA867542018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ACE90A2E-EF4B-4226-A4D3-22924B0694AF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DB3AF9EC-7450-45D7-A265-4CBDA78B9B15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934CCE68-97E3-4AC7-9AE2-9C0080942EC5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0074C06F-90A7-47DF-B87B-18478505CA92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ED80EC38-7FBA-44C3-9B27-A4146F4A1845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5CB9004D-8496-4FEF-A6BF-0DD3663C0734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A3C1F84C-D007-4374-9C95-5BFCD657BBCD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7553E10A-5C2D-43D4-A59A-201EE38EAA11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D7A32FCA-4E83-4908-87F3-03B840ED208A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64DEAE26-AA3A-456E-BFE1-BFEBC9CDC9C8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99890874-25F8-4083-98A1-2FB7C7E805A8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3BD8E036-5F4C-4849-BF02-DFF2A852AFA6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D2828D48-E0CF-4C7F-BDED-2EDC97071949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07E9A735-E5B8-4735-A0FA-A9485803810A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2971CD5-C10B-4DC3-BDF4-789BDA3E8E55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348B4D64-74CC-49EC-BBDE-ECCD8142C3FF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E469E2A4-3F33-4B5A-A196-6994FBD4968E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C24C33C5-C11C-4912-BC25-342514B632B8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5C9A49BD-99ED-4F7B-A676-2E1C383D7F52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82716131-2A47-43F0-988A-842154411416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C7615211-04A9-4B59-824D-A0755712DEF7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4B1BA4E4-AA6A-43B3-8279-8AE072AD5E0C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9EE925FD-6C76-4B9A-A522-2EEBA34C1BE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8DA88783-BE25-4411-9B63-9F90F76518B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64352158-06F4-45A9-B8C9-BE64A08A8B7A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02A97EAF-56C2-4069-B013-E220FAD3C05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A1F9E08-56AE-4369-9625-7CE0940BFB6D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77590F49-20AA-461D-8B2B-AB45E2F81A5A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D56F276A-C775-4211-BDCD-9A741F127F37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5A1A165C-5834-44E4-BD2C-3421E191895E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B32CA1D1-77E5-43D8-AC0B-F71044F6B9C8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00F7D89C-4C22-48F9-9241-5E933FD0432E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CC87D75E-0547-4F73-82AD-F2AFEA7AE019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5AC66C69-558A-44F3-B752-5CA4EC8A26C3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1654CD4D-8808-4FFA-A7D3-44991702334C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071BE703-E0D8-4508-9A7B-216240B772D1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59AA306C-524A-4002-B197-FF19829ED7F4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684C7059-BD78-4D89-8369-E83A119FD1D0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123AE92C-1B01-4786-A14C-B555F0A08866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34EA5A04-5475-475D-81ED-FF5ECF89772F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06B0211D-A317-46E9-ACBC-FE440B2DCDE6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391978E0-BDFF-4F94-B3A7-535DBF64207D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7A97872B-FFCF-45D2-B89F-081649337CEB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5F83CADE-A4C2-4BD0-AB6F-2D86F0C13F65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301CDC1D-2962-4C96-A49B-6210671DBA8C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52CE20CB-33D0-47ED-BA58-A82036228A4E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30644BB6-1C6C-4462-8213-9E7AB18A1326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AAFDB7C3-710A-4124-B413-870AC2653183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749A223E-4558-4CB2-A91D-3B9B5C09B921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5E770526-607F-4024-A89C-F50597A46CC6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2F4A4AEB-C4AA-4266-A254-7EC3C997DD2F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A1CB8A40-ED41-438C-B406-308E02EFA821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B23C4581-E695-4552-9CEC-4E4384904A2D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40329E8B-FB12-47A6-89C2-7EB8F7224A95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64005279-FA0D-4A86-8ACE-8E2376D34FCF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A1935FB3-B5CC-4C60-AD3E-69A418305A1C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5A8D1474-907F-4530-9BFF-B4F86459CCA5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4C6A469B-9C91-48C7-B679-C33E66074132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4B618A49-5028-448C-9BC6-14DC45D6EA39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436F1DAE-A4B1-407E-B022-81CAAEB0D24D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7D58A3BB-E838-44E3-952E-7E4BAB1EAA11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786918CE-0913-4C7F-8F7A-85E24F0B81E4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8BC45DB4-1A8F-4F9A-A95C-0F3D37EB2A66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0C2B7A22-B486-4AF2-A1CE-7FF2C854694F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951E08D-82D7-4C0F-9E5A-E2867B33DAFC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78C97207-D6CB-49FF-8713-F3D9E4ADB56A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47C2DAE5-6EBA-4B2E-9010-C70C15C340E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D1710BA3-BFEE-4283-BEEE-EE8542E65514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D9A1F628-EC56-4F71-86D8-CEA07B7A1C23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575C8BDD-D371-4BA4-88B5-A93862B7B945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03C76891-F61E-4D62-86F0-9D636CFDCC43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FA81F19D-969D-4BBF-8110-55BB0C1051AB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C33E4D77-04A5-4DB3-99A0-A6638E78C3D3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E783AF5A-A7DD-4A07-89E7-88BBB792EEC8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C6CEEC23-4D58-43CF-9BDB-D1223D11B7F0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73DF863C-92C0-46BF-8ED0-DD3137233C44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129EDF9C-E660-492B-BE55-0BA8398C4466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69462636-8CC5-4708-9D6A-9C4D08ED8272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80879BAB-68A8-4FE0-9519-E1ECD1F9E41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4EEB85D-60FF-41A9-8657-6D42E2BBD0F5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F4B66CCA-BED5-4714-B253-DEB931C8D80B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D885FFFB-CD5E-4BFF-999E-620170DD61B5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864D01D4-6862-4A64-9B0A-2AE4F0F71803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4656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５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80" name="テキスト ボックス 179">
            <a:extLst>
              <a:ext uri="{FF2B5EF4-FFF2-40B4-BE49-F238E27FC236}">
                <a16:creationId xmlns:a16="http://schemas.microsoft.com/office/drawing/2014/main" id="{2BFA5377-15EE-439C-B578-A96B2628A40E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名前に「田」がつく県をすべて答えよ</a:t>
            </a:r>
          </a:p>
        </p:txBody>
      </p:sp>
      <p:sp>
        <p:nvSpPr>
          <p:cNvPr id="181" name="テキスト ボックス 180">
            <a:extLst>
              <a:ext uri="{FF2B5EF4-FFF2-40B4-BE49-F238E27FC236}">
                <a16:creationId xmlns:a16="http://schemas.microsoft.com/office/drawing/2014/main" id="{14F519CB-2006-4D4F-A9F9-BDB22BA4B3DA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182" name="テキスト ボックス 181">
            <a:extLst>
              <a:ext uri="{FF2B5EF4-FFF2-40B4-BE49-F238E27FC236}">
                <a16:creationId xmlns:a16="http://schemas.microsoft.com/office/drawing/2014/main" id="{8B1E0EA2-095B-4A63-9D36-95082B7271E6}"/>
              </a:ext>
            </a:extLst>
          </p:cNvPr>
          <p:cNvSpPr txBox="1"/>
          <p:nvPr/>
        </p:nvSpPr>
        <p:spPr>
          <a:xfrm>
            <a:off x="713477" y="2952043"/>
            <a:ext cx="187743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2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秋田県</a:t>
            </a:r>
          </a:p>
        </p:txBody>
      </p:sp>
      <p:sp>
        <p:nvSpPr>
          <p:cNvPr id="183" name="テキスト ボックス 182">
            <a:extLst>
              <a:ext uri="{FF2B5EF4-FFF2-40B4-BE49-F238E27FC236}">
                <a16:creationId xmlns:a16="http://schemas.microsoft.com/office/drawing/2014/main" id="{87D655CF-63F1-4C0A-884D-144A84585B14}"/>
              </a:ext>
            </a:extLst>
          </p:cNvPr>
          <p:cNvSpPr txBox="1"/>
          <p:nvPr/>
        </p:nvSpPr>
        <p:spPr>
          <a:xfrm>
            <a:off x="2106951" y="5468719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の１つでした！</a:t>
            </a:r>
          </a:p>
        </p:txBody>
      </p:sp>
      <p:grpSp>
        <p:nvGrpSpPr>
          <p:cNvPr id="184" name="グループ化 183">
            <a:extLst>
              <a:ext uri="{FF2B5EF4-FFF2-40B4-BE49-F238E27FC236}">
                <a16:creationId xmlns:a16="http://schemas.microsoft.com/office/drawing/2014/main" id="{3A9FE166-9776-47D0-A866-19B71F4FE392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185" name="グループ化 184">
              <a:extLst>
                <a:ext uri="{FF2B5EF4-FFF2-40B4-BE49-F238E27FC236}">
                  <a16:creationId xmlns:a16="http://schemas.microsoft.com/office/drawing/2014/main" id="{09E8758E-FFD2-4772-B1C8-66BE1E234F1E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108AED1B-570C-4F46-A803-36E85605C35B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5E822332-75F7-4769-A65B-7AF29C2EB9D1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AAFBD9A8-32C7-4441-8C6E-ED356855F60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3DB2ACA4-E7F0-4B2A-8136-5451F145A447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AA19A625-1A46-4BE9-AC3C-AC3212BEA080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BB226408-0AD8-438E-B1EB-2AF2740CD3A4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1845498F-8018-4C23-B42A-30BDC9304B7B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AAF9267D-201A-4572-9696-F85F23F4D666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0147F02E-DED1-411A-B927-F047E4C0ADF9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0105E31F-7954-4CE7-A259-7FFF1E6CD0FE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E771EFD3-029F-421F-A0E7-E4A6E49932F5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8E9972A0-1122-47F8-B4BC-5FEDF121B1C5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91176A32-969E-44A6-B1B8-963A575FD233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DB9498DD-AC91-4AD5-988F-59FD6A61E05B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965D4512-C9D6-4444-98D3-5550A4B6A082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E4677AC1-61B5-40EC-875F-D12DF2C68AB7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733EBD24-D91D-4E2F-8EB0-274207654D95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7" name="グループ化 236">
                <a:extLst>
                  <a:ext uri="{FF2B5EF4-FFF2-40B4-BE49-F238E27FC236}">
                    <a16:creationId xmlns:a16="http://schemas.microsoft.com/office/drawing/2014/main" id="{FF52CEC5-77F5-4C82-80C2-020634D989CF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106569BF-74CD-4538-968F-3C67DB1CAAB8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" name="フリーフォーム: 図形 325">
                  <a:extLst>
                    <a:ext uri="{FF2B5EF4-FFF2-40B4-BE49-F238E27FC236}">
                      <a16:creationId xmlns:a16="http://schemas.microsoft.com/office/drawing/2014/main" id="{917584D7-716F-45C9-ADE0-B78411B9641C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" name="フリーフォーム: 図形 326">
                  <a:extLst>
                    <a:ext uri="{FF2B5EF4-FFF2-40B4-BE49-F238E27FC236}">
                      <a16:creationId xmlns:a16="http://schemas.microsoft.com/office/drawing/2014/main" id="{5C4B1281-4797-4880-93DB-7D402AE5C4E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: 図形 327">
                  <a:extLst>
                    <a:ext uri="{FF2B5EF4-FFF2-40B4-BE49-F238E27FC236}">
                      <a16:creationId xmlns:a16="http://schemas.microsoft.com/office/drawing/2014/main" id="{F61DA64C-5B14-45F6-B15F-9CC252A785D1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EB3ED7A1-5F00-4A90-8B33-0C5392C1ED92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F56EC869-3CE6-4F78-B69E-3825068E5754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7AAD7C18-6B06-4A69-8463-75DC54BCF46C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B2D44AE2-895C-4CC2-9BCC-B4BAF0571AE1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5D5112D4-AB6C-46E5-951F-98C546B4D71A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79BDDA26-0F1A-4A23-B788-CF6881A20F13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2BF0B3B1-FE48-4A78-ABCF-0B6EE149CD48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69733DCB-165C-4485-B571-F3A7EE9FAF4D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77DD1D8B-CF1E-4B8E-8A1B-13532652AC07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41E725D6-5793-4D66-B654-C1B8EDDB9D8B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B4943482-A5F1-40C0-B858-E41A59C6FB4A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EE1C357C-1782-47D9-B1EC-CC370872503A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FA3D9BAE-C831-48F9-9245-54B0A04663A5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B3406701-8891-451B-ADCC-AFE674DE0894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984288FF-84DC-45A5-BB4A-2374849CA11C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BF14DCD0-6D25-4618-A1BF-A879AC75991B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CAEA358C-9A05-490F-BAD8-CB47644CF018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BBFED93A-56DE-4DF7-B332-656653873C7A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48C1ABFF-31D9-45F9-94F7-33033F38B327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164A5FF4-A721-4378-AE9F-A3118322FC37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83D4DDBF-D616-404D-8EEA-E752F1E31FF2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46A958D0-05B3-4599-BDF7-3099A243D681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4CD8FF4D-1136-43A6-A122-65497C333E5A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E987A5EE-A817-4798-BC88-B7653273A2BD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52F4B1E2-B62D-4947-9608-13916006F18D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90F40EC1-C4F4-4077-AC70-F314FB50406C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AC0B9F69-5624-4D1C-B6E5-478455AFA4E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3B28DD20-C890-4A8C-B95C-CE1EA281FB80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C13CFEF7-055E-4623-A372-B8CC678BE78C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ABF65DE4-0E34-439A-8D9E-F7ACC7A5290F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EE145F08-FFDE-4568-92F0-2A020AF0E187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2EB81F89-AEBF-4E54-99E3-9C90AD1C6E83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A3B6DCBE-ADB9-455F-9A28-9B60C176520B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D0F83F98-F910-4EC8-BE1C-EE001CCE664A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CE18D053-BA15-4248-B10F-76A37870C2A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A8687671-7F47-43A4-ABDD-2BC5CD830F80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16A7327C-176E-4252-BF43-CAB22325F689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891558B3-114E-4BD7-92A5-8CD4C66C4ECC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ABA662A3-BAF9-4ACD-8C53-44C6FD5AF52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BE8738A3-8D28-4681-920B-2EE10CA43BC8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8FEC763A-5FB3-469E-B86B-712B1817494E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9EE8E27F-14E1-4061-A732-9BB55FE61EAB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73261B30-1D01-49AB-84FF-814A2250E627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AC122D2B-F330-4669-862C-8C32B25C4AEB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454BAF18-9E8F-41C2-AB24-BF63CFE0E7B5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38E60AA6-944B-4A9A-8097-66CD16E15341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62B33447-E990-461A-B0DD-73193D68B2D6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07C7B143-D922-4FB2-A56E-BC07F7A7B149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06F6CB73-ADFB-444B-9398-C89808767403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5E7F0126-7D33-45DA-AC88-6E03C1C1667B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034552B3-C51A-4909-9D48-7EBAF50A8BED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65D74AA6-607A-426C-BFE7-433168D831A9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F4B42AFD-28DF-4D27-8EE0-50EB6D41B1D5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B25816E8-288D-44BE-BA78-B5E2780562F8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FA97622A-7D4B-45BB-9EEE-37035ECA423B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A46EFCBC-14BE-49E2-A4D4-683E001FBF2A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DC23BDB0-0DAE-4B8D-8FBF-3C7539448F6C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FE8A86E2-0CCA-4F19-B619-A105362D05CA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A6FB9AAB-1253-4203-94E5-D004A2076EBB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D83D67D8-C44A-4C43-A129-E839B7F02A92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3A65D4BF-8C77-4D49-BCF5-D2356B8B41D7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868D5F90-79AE-4979-9541-F4F77209FFC2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1C95BCF2-4D22-4766-ABD0-EAA1C1C9D4CD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448FD039-87C9-45C6-A314-B1B67FAF04A7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67C91FF5-AF9C-421C-8B50-9898E6F2AEE1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930F51F5-2ED2-44F2-A3A5-A22A3EC36895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FCFB88BB-11A5-49DE-AE1E-CE1B97A2A65F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BF13228E-7C10-449F-9A91-F9FC919F0553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9C6DE117-E063-4FDB-B5E2-66B49D9DBB21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ECCA7F0A-FB5D-4A83-96C6-5DB8DE65850D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D669AB76-1C05-4CB8-899F-52DE9F580511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8683699D-CBE8-4BEE-A685-842ADAF20C9D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D89D49B1-3A74-4DA7-9450-2EBA361973A6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05132192-299F-43E7-9511-13C10DAF618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BEEABD0B-98AC-43C7-8663-BAC98F94A9A7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B5772D26-5A26-454F-9246-10495F8FCDFA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FE0072E7-EF88-4A94-B097-0D0C81C4FE44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C7B7D703-3EC2-42BA-A2C2-D46507970922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0884A9A8-6792-4517-939B-A132E8C2AC42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5BE8214A-1A37-4CE5-862D-8C6918803E44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BA283927-03B5-48AA-8162-D54F5A3F87D3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7078686D-4F5D-4CB9-9595-AD668B3C51DB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D40953A4-9BE2-4CED-8EDD-9F0321C00BAB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7AA381FA-C5A3-4E15-9A2F-5B5025B88376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4B55683A-1E61-4C65-86F9-324916041FC9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CD4075D5-A324-49E0-8CC7-A3CEDFCA45D2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A7B55A3A-40B6-4015-B662-639D2A06392D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86" name="グループ化 185">
              <a:extLst>
                <a:ext uri="{FF2B5EF4-FFF2-40B4-BE49-F238E27FC236}">
                  <a16:creationId xmlns:a16="http://schemas.microsoft.com/office/drawing/2014/main" id="{5A0EB7F7-8D68-487F-8232-8B655509FB54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941A1D13-2037-4BDC-AF0B-5DAC21A22C7F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EA917D4F-E679-48D6-8DF6-EC7E3CED2B52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5E9A51A7-B20B-4B31-8C65-ADF294AD2601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42E1ED4D-9D65-4A9B-84B9-935AD1689741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929CD58B-BA56-4FB9-B3AB-553AA5C585C2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CAD3E119-E577-42B2-857D-42AE88626431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839181CF-E507-45DC-A1AF-3A857F739BB7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0CDDE5ED-BBAD-4CFF-AA0B-99181A39FDAB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592AB081-7282-4B11-B5FE-47F5531DE279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2829A742-19C3-4038-9B96-5D4C0082BDE6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71539D34-796E-4CB0-9960-2F37F2F70500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7D4C5C4E-2059-4312-936C-6D0A7A297709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41C159A-A56B-4588-A2DC-2F6977CD3669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C1E0A048-2A80-4F77-91F6-C501AA40F745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14AC7200-04EF-49B7-B317-5872866D6AC6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57928DDD-9F3D-402F-A7CA-B26385C5FC00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902B9640-025A-4062-885F-91935E87AF71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C990F26A-28B5-49E6-ACCA-97666EA5D21B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D3B46673-5161-4134-A3F8-7E771BDD9787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A034EF0A-6405-47E2-A471-F4F4113533AA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9958D0BA-D891-4C3C-B6F3-9DE679898258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DD23079B-8463-48A8-8D4F-1571638B026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C5C32F60-D150-4AC3-B228-2B4570D28D15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8852BEAB-A1CE-4DDC-8E54-C8FFD7BC075A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01C81454-00AC-4A68-B394-D18064C9AD4A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B1504715-0582-4AE3-ABB5-4FB5BB2039E0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AF0AF9F6-ECD3-4383-8E10-D8E684910687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319CDCAC-C87A-4CFC-8BCF-869B338E46C3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139E882C-DC47-49C8-BB0B-B3A7A0180331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47910C9-3538-4A81-9B07-C8A627F25BE6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DF16E53B-ABC5-47D7-BAA0-8A90E21FA9F1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D69B84D7-0BAA-4629-AD4D-0CF0699497DF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20750115-491D-412F-B1D2-F94A67266A93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394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5A25F617-FEF0-41CF-B95F-DB0F8FF460D0}"/>
              </a:ext>
            </a:extLst>
          </p:cNvPr>
          <p:cNvSpPr txBox="1"/>
          <p:nvPr/>
        </p:nvSpPr>
        <p:spPr>
          <a:xfrm>
            <a:off x="246510" y="1358770"/>
            <a:ext cx="61863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四国地方の県をすべて答えよ</a:t>
            </a:r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06AF13FC-341C-418B-B043-F5F78E46888A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F4A74B43-DCCA-48C5-949F-BB908527E09A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6EEFABD-9F4E-41C1-94B6-AD65C2007C13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DD831E61-4E2D-47D3-92D7-E64C6FC73A99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92DC08CC-AD34-4ADB-8F82-37618E7C6A1A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5B603F8D-1DF7-4DE6-A5DF-92B0A4DEBCC3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B50C2BF-98AA-4671-AD24-C7937A2E2612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66832A2-50A0-487C-8542-130317FF1710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6D7DB0D8-0823-4906-9322-3792622EA58D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0734D0EA-D136-47AA-AB36-56E874686D33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9109E7BE-0B16-410C-89D7-7AA01E2CA8D8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5FA6A478-10FD-4A7A-99B1-B9ED586437B0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F1B9B20E-A74A-4DF6-A677-70EA0843D7FB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08CCA637-BE8C-4F43-8542-6536922D988A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73E91F52-FF45-46CA-B358-67F224BF9AE8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78FA4086-E8A4-4EE0-8C42-403C93FF1E89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E404FBD6-556A-4E72-B59B-1C49426483B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1B9DCE9F-B813-4663-BE62-FCA39AF0300C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86BB48F-260C-42A6-AF36-B79253A606AB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3" name="グループ化 92">
                <a:extLst>
                  <a:ext uri="{FF2B5EF4-FFF2-40B4-BE49-F238E27FC236}">
                    <a16:creationId xmlns:a16="http://schemas.microsoft.com/office/drawing/2014/main" id="{1ADC60E8-2DC2-473E-B140-4A006FB16A45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7EB2F4B2-6A33-426F-A5D4-4737FDCC9E17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6C1560A7-B677-4E88-899A-F05D8159F5AB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5DC7B751-2D94-4DA9-8BD9-B14129F9C3EA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99233EC7-5101-4561-B562-F92F05A6CB6D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83AEFBCC-C9D1-4D88-A0C6-15CDB162A257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EF7BBFA5-22F8-4C6C-9AD2-72ED34D40930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EB5DBED6-4D77-4791-ABFC-40C8ECD161AF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85D0C6C1-68F1-415A-89C6-3A507B512CA4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B1B25D1D-ED79-4A04-AD9D-E79720D68B87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EE10EF16-533B-43F8-BACD-52C006C090F4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9EDA7F90-BE18-4C5E-971C-969FE18CF224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A7868B5B-8D79-453C-BBF0-2E75B8DF8C15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0FE58DF9-2196-4A66-93A6-8AB26C1D100D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0EB384E0-6E44-40E9-A6AA-C3EE02819B26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7BEB4392-AB02-4389-9F6A-26384E79C40B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C2B3A6B0-295A-42DB-A547-6C989945F1D7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76B941D9-0D7E-4970-8888-CABB7B4F2E8C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36B7DA89-050E-4C04-917A-D7D407B406C8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CED2AF2A-FAC3-4BAD-A00E-B0D7FF43F00A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EBC3E3B7-69F6-483C-AD79-D9F34D0C0C96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DF76D215-C149-4D5E-9A02-FAD51F8011B8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6566CBA2-60C0-49CE-8AB6-1D5B899EE2BD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39897BFD-DDAB-48B4-B8C5-B87E310340D2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0BC3C72E-0F8C-469D-A334-C75F54706B52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B9D488C1-C657-493C-AF10-E1CEA583D14F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DEAC7880-1666-4153-8365-1DA10FD720E6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65B715D6-BF2D-41A1-B0CA-949081336BD7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0F72E62B-6F36-46B3-902A-D6C5D6957A56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8265D496-6D64-43FE-A3FF-E2439BFFAE4A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AEB96903-1880-499D-A817-653C865EE7BA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D2974631-8ECC-46C9-975D-58336A6F2F89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353DCB2E-3DF3-45B8-9BC1-E4AF846F8226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4FCFEAD7-FDC4-420A-802B-D2CB21238D55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1159A873-47DB-4F18-8591-500F57D44074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73511C9F-7F67-4981-9BC1-FB7776814813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E34C24A6-78D2-46E8-8B67-0715ABC56FAC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589E1811-E972-4480-A607-3B89A5E7026B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420A0B65-AABB-4917-9555-F1A012129FDD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BB8C8C00-4B69-40EF-9782-D265576D7DCB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D7AC57A2-EC96-46E3-BCE2-0D7E654D2A75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F527F916-508D-4D73-A521-D81715E7DDFB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7FB5BA2C-9BA5-4E38-B8F3-ABA288706430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F3BA7880-B83E-4C00-A963-3106311A639F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0E3750A0-BAE4-4BD6-817A-D76380585279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04C73BFD-BD71-4568-AD9F-3975FB2B296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D3D1B014-BCC3-45BA-B274-78903790AD5D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B5ABD9F7-05CE-4DDD-8AAB-425E96C8C784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A99F179A-1693-4640-8CB2-47DA67A0833E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BA7E19D0-8A45-492D-8E76-4270D24C66BB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1F66DBB2-901B-413D-B02E-2428CB815EE2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A94D9E5B-600A-4BA1-B41B-42C1C3956EDD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9C6FE7F3-CC16-48E9-B06E-0F1249EAF120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DF1B313-E4B5-4BE3-B53E-B406B77B77D5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74CE661A-138A-4A17-B2DA-5AF2B3819699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8A64F578-578C-4A4B-971C-9634C04F53AC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B6C2885A-9498-46B8-BE68-93F3C5B83095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28EBC779-D769-47AD-9B59-F07B91F9E442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EBA24330-C3C7-4DCD-B40A-8D717BC1DBFE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EA41A1C4-DA10-4BF9-B0E7-097374184547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8B22AD0E-CEFC-40FF-B95A-50AABABE8FCE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2F477D46-FE36-4B15-8A13-AE843A69EF84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5604F44E-901A-4158-9CA0-8E5F2F965087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FE42C951-5C5E-4DE5-A561-9C5CD1C01C84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82B8546E-7CD7-4F2F-9FC6-46120C339A25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05AD8EFD-803A-4FF7-8919-45B34E9D7ABA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F8766D73-299B-4943-BCBB-6D48C8088811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029E2973-BE3C-443C-BAE0-205126742FC0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10B4E600-FFA0-424D-8AE1-36D12B4E3EC7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8CE299F0-5D26-4922-92F1-A91A6FE8DB07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9D44DEC9-290A-41AB-BE57-2B84413D0C18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2048-2A94-4D02-B19F-37E122840EB8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19FC9897-8D81-4383-9A5C-B30B828BEBB1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3F457D85-7063-4592-BF96-49211092EDB1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9855118-ED76-4A18-BC5B-14AD6E7457C1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36762CBA-61C4-4C3A-882A-2414EB663D7E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F5761B06-7367-4D6A-A176-CF2E9FF4A4BB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AC05636C-6D94-40C3-A94D-E67A3AF5A399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BCF48E82-BB66-4E81-AD79-9F6229BC7A89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6843D377-942F-4E1C-9593-37AF972BCCD8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18B7E52A-1255-4B69-B2BE-6FCED00AC0E3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F0495BB-6C05-4477-9297-5096021C14EB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0A254C96-44A8-4779-B710-4E57F754C321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847AE8A9-2CC2-4EC9-B589-CAB27AD70AB5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DF25D707-06F2-46AA-A9E6-352286CBFDAE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1A4BF3A4-013A-47E0-B3A4-08905DA1800F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B77C7E6A-79A3-4865-B1F1-8BAB228FD972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98F5C1B9-6C1F-447D-AC57-D345028C8A77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956127B9-FAE3-436A-B5DE-EC42C5D0D794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D13D48C4-1274-48E5-89A2-E0FD83808D68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76F8F926-ED33-407F-87E3-807DF2999B75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81F25C1B-5F05-40EB-BCB7-4F2CE12A5A82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AEABAD56-49B2-41C7-A19C-105CC6C3A6EC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66D2AB62-E002-4750-BB5F-F75258865A7C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A35390A-8F09-4939-8775-4539AEDB5F39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0763890A-7760-45B4-A16B-02F3C4B88754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CEEBB325-C3B3-407D-8C44-EA8C47185DF7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9DEA7B76-3E2C-4692-99C8-AA71EB133116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0A43E64F-4F87-40AB-BD81-B39D464C4E8D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DFDEEA0C-39C2-4D04-98D6-5037821B763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9228FBBE-C685-4596-A8B1-8C3AEAD90F51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3185DB4A-5BAF-48FB-B627-47572BA84BB0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CC9AFCB8-F15E-450C-BF49-EAEBF5AF1661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8C763334-3166-48C0-B17C-6CDB87CAFEB9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FB617934-0F71-4F9E-ADDE-8E9B99E2916A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DB8DDF64-8839-4412-A060-3166A1B91DD5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9BEF6C91-D3E8-4130-85E7-F1F65166DFA1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6E118E3D-2625-46E5-BD95-63A9FCA0E6CE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F7655F31-27F4-4044-A751-C449C16F68FB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87D689AB-2ABA-4D98-90B6-5374D054D5C6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DC14CBB0-F7CF-43CC-84D2-67B195180587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1546BA5-E701-456D-9D37-7826D153CD40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1307BA33-EB69-4200-AF2A-D7095EAE986B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FFD1DECE-6437-4BFD-927E-B6A276B31A94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D9EF08E7-7891-4AFD-B395-E85B0157C415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43835773-ED1D-4358-AEC5-EF6786A3F934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0D2867AC-4E5E-4225-AD0C-6257AF5B6DAA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481AC13-BF0F-4BD2-8976-3EDB0222BFE1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9911C45-6D15-4DD8-B791-7881F9342A70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2655E624-E8DE-4016-AFE8-722C693654AF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6CC61E83-0392-42F5-AD0F-2C01AC5E0D42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ED82A54D-7E31-494E-B99E-CCE1923FBAE5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1F72168C-F47F-4C24-B2EE-315CCA36644B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BE5AD3BB-2EB9-42AD-B90A-D43B30D5289D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870C9ACE-BCBB-4D81-BD2D-318AEA2A1E64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6AF5BD94-3A71-4559-BD31-A6EEEE2D830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681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６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85" name="テキスト ボックス 184">
            <a:extLst>
              <a:ext uri="{FF2B5EF4-FFF2-40B4-BE49-F238E27FC236}">
                <a16:creationId xmlns:a16="http://schemas.microsoft.com/office/drawing/2014/main" id="{1B5D6AC4-5676-4925-9773-B10852F674B7}"/>
              </a:ext>
            </a:extLst>
          </p:cNvPr>
          <p:cNvSpPr txBox="1"/>
          <p:nvPr/>
        </p:nvSpPr>
        <p:spPr>
          <a:xfrm>
            <a:off x="246510" y="1358770"/>
            <a:ext cx="61863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四国地方の県をすべて答えよ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31201A29-B203-411A-9715-DA3F2CF93352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F072BE5F-DC8F-4D02-A25A-DF19CACA1DF5}"/>
              </a:ext>
            </a:extLst>
          </p:cNvPr>
          <p:cNvSpPr txBox="1"/>
          <p:nvPr/>
        </p:nvSpPr>
        <p:spPr>
          <a:xfrm>
            <a:off x="713477" y="2952043"/>
            <a:ext cx="1877437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香川県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徳島県</a:t>
            </a:r>
            <a:endParaRPr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高知県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愛媛県</a:t>
            </a:r>
            <a:endParaRPr kumimoji="1" lang="ja-JP" altLang="en-US" sz="44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1FCF67C5-91E2-4F64-9713-CD0F115BB602}"/>
              </a:ext>
            </a:extLst>
          </p:cNvPr>
          <p:cNvSpPr txBox="1"/>
          <p:nvPr/>
        </p:nvSpPr>
        <p:spPr>
          <a:xfrm>
            <a:off x="2106951" y="5883852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の４つでした！</a:t>
            </a:r>
          </a:p>
        </p:txBody>
      </p:sp>
      <p:grpSp>
        <p:nvGrpSpPr>
          <p:cNvPr id="189" name="グループ化 188">
            <a:extLst>
              <a:ext uri="{FF2B5EF4-FFF2-40B4-BE49-F238E27FC236}">
                <a16:creationId xmlns:a16="http://schemas.microsoft.com/office/drawing/2014/main" id="{44ACEDBF-0900-412E-9D32-273AB4BBA620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190" name="グループ化 189">
              <a:extLst>
                <a:ext uri="{FF2B5EF4-FFF2-40B4-BE49-F238E27FC236}">
                  <a16:creationId xmlns:a16="http://schemas.microsoft.com/office/drawing/2014/main" id="{3DD69165-F640-4EA6-A421-0718873B032E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B1FAAD8E-FE5E-4464-8BE9-61282DAF1EE0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4B83375D-345B-47D4-95D5-5F4AE62B6D2B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7F8A9DA3-4891-4359-B7C5-E70A0A50CBF3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6FFA6F29-BF91-4694-9AB0-880D813430A8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6D86C74F-D571-4F06-9AD1-F5BAE82FA496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C3C4C90D-2937-46C8-9963-D502ADB7FD23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AECB246D-CD36-4B3C-A037-FD2EE43AEA86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5B6C81BA-74FD-44D4-B0FA-07258DE840C2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D8E423CD-E243-462D-BC4B-586ED7115F6F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47590458-AADD-4B30-9935-48FAD3A258FD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CB094C02-8899-4C70-BE92-FE7F1B4FE33D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E64BFEDB-C3BD-4233-8832-695E03CE633C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929B5AD5-C638-4B73-88FE-EA7144E6992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BF605806-A9CD-4FC7-A001-62139950BC3F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B8BA4EE7-0A56-4B69-994D-933080703446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AE322786-F8F4-4BB0-9E09-2A2CCEE8D60D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DDF752E2-155E-4C1A-A364-D7489FE17AC5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2" name="グループ化 241">
                <a:extLst>
                  <a:ext uri="{FF2B5EF4-FFF2-40B4-BE49-F238E27FC236}">
                    <a16:creationId xmlns:a16="http://schemas.microsoft.com/office/drawing/2014/main" id="{76E8ABFE-7FEA-4AE5-9C2D-F24B35510EC2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DEABE55C-F446-4927-97C8-F462C28F1082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1" name="フリーフォーム: 図形 330">
                  <a:extLst>
                    <a:ext uri="{FF2B5EF4-FFF2-40B4-BE49-F238E27FC236}">
                      <a16:creationId xmlns:a16="http://schemas.microsoft.com/office/drawing/2014/main" id="{D65E7DF3-9F20-4031-9842-C67B2DB1986B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EF28EE4C-54C6-44D9-9091-50F0DDA40615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C616F9F4-DDD2-4CEC-906C-A854D976E2CB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3CED42DB-2D2E-469D-8CAC-A07D28401117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EC60EE13-D77E-4302-8FE1-04AD90AE47AF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E7874626-047E-4445-BE49-5988A0821D1B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EB176AA7-444B-41CB-8A43-906D1D182645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291741FF-A13E-4DAE-80A2-1B72C22C5E44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5C097FA3-B1CB-41D2-AED2-FC1EB2D90787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C995F5F4-A318-4EEE-A4CB-9AC959C10627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7146A08F-A40D-4256-B1FD-9224D72D3685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CDA3D749-ACF0-4449-BA64-96765778D913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7CB885D3-C00D-4E8D-85BA-5EA85B0D2521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0B0A0470-7FC7-4CCF-9313-ABB1EF908A3F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F9264442-92D8-44FB-B15D-13E3E2864583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C2BB76DC-4E77-4508-96EC-88A87B501D25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E8FB6012-E89F-4E8A-8968-9DDAE5A7460A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923B7A11-0D22-4005-9018-2298FDF2A31A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CB7B7962-41AF-4E4F-AF4A-A6EE9EB439C3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77F6E80B-414C-446A-9D42-17BC3ADA4101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37B1EC8B-4F87-45B5-A78C-7E85099539ED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0484DCFA-B04B-40C5-903F-F87392B9D06E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5A5A3B28-6699-4F8A-895C-30F3EA8CF2B7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2FA4F1F6-25BE-4562-AB4F-B694AE1F871D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9558FCE-5435-454C-806F-4057A8B2CC68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BC76DC6C-0E61-4D29-ADD8-19A687C50FCF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A3482F00-D31D-4AC3-B49A-B280CD1BE3D2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F3C42BC0-C293-4622-9C26-44FAD74AC822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79583A4A-B7CA-40E7-B4F1-2F37E97132FD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F3A1A54-2BDA-4494-B6EE-6C2242D8A167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3A3CF158-5789-4B24-8759-A9FD52F9D9A7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FCFEBB1A-2A59-46CD-837F-04C1A6086770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6AB3AA29-5AA9-4E59-9709-8B7B8E785DFD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BC27413B-60F5-421D-8156-53E04FB32F82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B82E4A7E-7163-482F-A791-8BF94D5BFA0B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E1EF9477-7951-480F-AD6B-8C65C85C5265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C409742A-D6D4-4294-91C1-96327CAEEE80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71EEF47-AE2F-4595-B7A1-60DB5FB54182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95380DEB-344E-41FA-AB49-9E43CFA15B30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D5E0B087-F09B-4A43-87DC-3F5BDA78C8D2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BCDF8882-A8A4-40BE-9118-E2A585183798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46906DC1-73B9-48AB-9068-AF692BFE7144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F334C102-3E9F-4682-A78F-AC9CF286B9B1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F8E39F5C-0581-40BC-A274-B810AB0F16B9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AB02E0D9-0541-4B09-AB2B-CFB62595D6D9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D04EC0E7-C86D-4CAC-9A6C-D041202FD4F7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151264DF-48CB-4189-B3E1-6C92E31E1484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2B83D64B-FC03-4AAE-962A-D82D731DE280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21DE9F1C-568B-45CA-95ED-D8C9DDD3E675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40787B56-BBF0-4B84-8CBF-E7F7160DB6BE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0AD44FF6-F614-4048-8103-7B47600B90EA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DC340EFA-948F-469D-8565-66D93C55C278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9AB91065-2054-4143-9952-382C8BFEE240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CA7D0673-02BD-4689-A187-4360B1ABA3CE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522F39A4-7252-4F5B-8FCF-D1C98991673C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6C490C2D-1B14-44D5-870F-49722CEC225F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DD12502C-0419-43C9-AA43-C09CCEDF98EB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F9AA8BAD-78F4-49EF-9010-074D436CB05C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AB9A7A6C-7C50-4FA9-A5F5-BE2BC9442EDD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4483372B-12F0-4DAA-A9AE-E8572FADF9F7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2FD5B801-0300-441D-BACA-9B897ACE57B5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39E149AE-E0F7-4F73-8465-EECF72FF2227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04AE8E63-DB7A-4F6A-A4E0-B63A5F86A4D8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21873E5A-AECC-4EE5-8A12-05B681BC6BB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030A947C-FE2F-4B5F-82B5-A7ABC6631E05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6CEF33EA-94ED-416B-BE7D-99591A480328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F693CD45-84F3-475D-88C5-568D045E264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74D0C58B-73A6-49A9-B71A-1B11F68B7380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6CE753C2-89C5-4810-A7DA-FE3C27E63D69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6021669E-1959-4379-A382-0376490E5D54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6BB7663A-49F0-4C0C-BB2A-0475D398C5E4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D331189B-E5FF-4B78-81F0-DA7002DEECFA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93F20CBE-C275-4911-852A-D373D2142755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5CA37AE4-5A12-4ADE-A2E2-40B90AD62295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674CFCC1-756A-41D1-8460-7C3B8541ABC0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D6BB8EE4-C74B-4050-9783-7E186E5E029F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F6D18309-048C-40AF-B616-083BE83DD132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B44BD37C-22F6-4384-9DF3-C8CBC9C5BD02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0FC755E8-C3F1-417C-95CA-A32A931D5BAE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65A18747-634D-4854-B1F1-FB41363FDF10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A54EDA9E-5E43-4C8C-A930-75676D6342B4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A381F0D8-6BF5-4542-8D58-492E7691B8F3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7F36BC7F-84D2-44CF-8D24-B3B85C31364B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0EB868FA-63C9-4380-AFE5-07DD1A819C5A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E7F71594-4A0A-4620-BCB9-C51A69AB9C4C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0C782A4C-3F37-44A7-9510-F9746CBED581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AFDA3C39-E678-446A-8BC6-6606DF8AF5D8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1EE43C01-01F4-496C-AB32-7C8AA9A19DA7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204FDCFC-02BF-4CF2-A3DE-B63E8F6CEEAA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F659A7F9-59DD-473A-A00A-1A9CB0E71E64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DBF81BA7-3359-4D06-8F9E-E82DCFB8812E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8E7C59CA-1522-4E5C-B208-413E9B61ABCA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C759226F-6A2A-4EBF-AED8-E0D000CA1BB5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7C189469-8DE3-40FB-8058-80078DC78FB6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D9C7A7FE-C098-4C4F-BAFB-4353C7E05A99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41E806B7-4667-43AF-9F8D-0C95474AF21A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AC5E45DB-6A4A-4EAB-A0C1-046A9E6BCC7A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77B10916-4B62-4BF2-BB36-56A272ED5EE2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7BC09855-681E-4DE4-88A5-15FD520DBC17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593D850D-B859-4BF4-A946-E71DF429F8B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1A3E5920-CC0D-4096-8654-47CFAA1679EC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3C95711F-E333-4BC0-939E-D6A11B892542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B8FB8E7E-C8FA-433D-8FC5-6234082A1773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AA0AB048-62DD-4758-A194-934614CE2739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F21E5EBA-281B-43FC-9B4D-E4687EEACCFD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CB68C709-CB0B-4AF9-8EF1-54CC1D2F3059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BE26F88D-25DE-4D52-8A9F-9606F82703FC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20CC67E4-0698-4C41-8314-97B5DDD101C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AF9E6883-40D3-4B8B-BB0D-689C04C299C7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EE8658EB-5249-45BD-9FAD-9BDC8C175846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5FCB32F6-DD03-4455-85EA-3198B8AC61BB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9B925B00-F727-4897-B199-EF9926A04469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EA014C0B-62AC-4482-AA60-75417A4EF12C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F4DC4BF0-56F6-4EBC-A924-9A8368C5268E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466C1FF0-D05D-4B69-BEC9-45E4C4E348E0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8AFCA23-6F1A-4D31-BC68-47DAE9DA761A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4CD9566D-FE6C-49C6-BD63-A596D344C03C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2FA56E58-0AF5-47A5-B03E-39ED6BFB5CD8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7F6DED41-8FB7-4C9E-A3FE-BB799D63857D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7ABC1325-8FEA-44AA-9468-F2CF8FD42451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A887D646-1381-4602-BE91-CBD62E4CE6B0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F5B735A8-8E48-4FF8-9EA7-0E0D46875514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394BD41F-9C7B-4EB6-A52C-2E9E5699D89F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358E3FAC-B161-4C4C-BEED-D776A33F0288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7708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9B2DD852-BA15-4124-B3B7-C3F89CB34B04}"/>
              </a:ext>
            </a:extLst>
          </p:cNvPr>
          <p:cNvSpPr txBox="1"/>
          <p:nvPr/>
        </p:nvSpPr>
        <p:spPr>
          <a:xfrm>
            <a:off x="246510" y="1358770"/>
            <a:ext cx="96487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名前に県がつかない都･道</a:t>
            </a:r>
            <a:r>
              <a:rPr lang="ja-JP" altLang="en-US" sz="3600" dirty="0">
                <a:latin typeface="+mj-ea"/>
                <a:ea typeface="+mj-ea"/>
              </a:rPr>
              <a:t>･</a:t>
            </a:r>
            <a:r>
              <a:rPr kumimoji="1" lang="ja-JP" altLang="en-US" sz="3600" dirty="0">
                <a:latin typeface="+mj-ea"/>
                <a:ea typeface="+mj-ea"/>
              </a:rPr>
              <a:t>府をすべて答えよ</a:t>
            </a:r>
          </a:p>
        </p:txBody>
      </p: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BC5A5DB-D845-4A55-B902-35F329DAA781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53" name="グループ化 52">
              <a:extLst>
                <a:ext uri="{FF2B5EF4-FFF2-40B4-BE49-F238E27FC236}">
                  <a16:creationId xmlns:a16="http://schemas.microsoft.com/office/drawing/2014/main" id="{B4F48BC3-130A-4695-A30D-2C728C2DA6F6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6539307-97B9-453C-8515-75B309C576FA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6E70FD0C-DBB6-4B08-BDA2-F0B84C6A5907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EBB10C58-A59F-4E8D-B2A3-6501F158AEAD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618E79EB-B1CE-42FC-ABFF-05246BEDB2AC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4F2EA234-8FB3-45F7-BB58-DFF112172F0D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44AFD2B9-3D61-47FF-BA51-E91F9AFBDFF8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4F871717-EEF5-4209-B66A-907DF7A7568F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7EA4E988-BD8E-4E00-A0D7-5A96E36F30CC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F7DF20F9-1663-497B-BBAF-7124D4E708E1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31BBDEB8-9514-4C75-B3B2-05732F43D66C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970E7672-AD3E-4F5B-A06F-09C7FC0821AD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8F08E31B-43E2-465B-91AD-EA79EB32D3E7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5D125B1E-883D-4CA8-8A3E-97C5CE9467B6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B6206485-3605-4F5A-93B7-C675332B9CFD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3A916A8C-645C-4D65-90AE-7D2114DB6B61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D91CBB66-5A9F-4E76-852F-2C8F78761645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3DBE1457-018D-4635-8349-09F8B909AFD6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05" name="グループ化 104">
                <a:extLst>
                  <a:ext uri="{FF2B5EF4-FFF2-40B4-BE49-F238E27FC236}">
                    <a16:creationId xmlns:a16="http://schemas.microsoft.com/office/drawing/2014/main" id="{E902943F-29A2-40B2-8CF7-7CA314DE8B2A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93" name="フリーフォーム: 図形 192">
                  <a:extLst>
                    <a:ext uri="{FF2B5EF4-FFF2-40B4-BE49-F238E27FC236}">
                      <a16:creationId xmlns:a16="http://schemas.microsoft.com/office/drawing/2014/main" id="{2AC998FD-B051-45CB-B5FF-F51D93A9E75F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DCF245C8-57A0-4F3E-8FA9-FCE47D71F5B0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61A996F8-831B-4777-ACD9-29988B2A1B78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7D719906-D082-4DDA-8756-6D62DD75AA2D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49FC1E95-B30E-4311-936B-72C70FA9D892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AB9AEF0F-34BF-41D7-BF4C-F69C2940414D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2D46F6CC-8880-4A0F-99A4-A6E62CD15765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C0D0EDD1-261D-4934-8208-771D26E4180F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D01D6118-2FDA-4022-B73E-652C3D503D6E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3E139DC8-6616-492F-BAB6-3ADC49005FCC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08AA3AAF-DD3B-494A-B27A-ADD2E9AE5873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824436E1-A892-49BD-96F6-975A0B4E3384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F243D907-0A91-4C77-BA73-F15F94C15BE6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8BF32A25-B62D-4F8B-AB10-8781826D8F7D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A65C51E2-604E-4449-8E1B-E4313F2FCF7C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1049F3DA-CC4D-433A-B6C9-AF1391F14298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852035A2-13AD-4BFD-A0FC-7A6BD15DB95B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6B679AD8-107E-495F-82D3-93C5D52CCDF8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9908BE1C-4BB1-48A8-9C75-434EADB5A17D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C510C77B-BDA5-4B3F-B507-C85B53F55F9D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100EAEF5-0CEB-4ECA-B781-ACEDB42D6E1C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38404922-8F84-4308-B089-B675B3D9ADC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3B7F1FCF-842B-4DBD-BAF8-13CD19900746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6C7D0F78-64EA-4529-8EBB-89C2F409CFFE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C1EB05A5-8D9C-4E73-863F-6812178D7BFC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62705A27-61B1-4CC2-986C-B9D3473CB82E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2C508515-7CB2-481A-9CF1-E2875BE11854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341CB75-2636-4E5B-B9EB-0C15CE18CF45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ED05170E-CEF6-44A1-8AB3-475C60011B30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67A97DAA-3416-498B-AD62-8C48025781F2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954D4B92-D636-47A7-8D95-530A2DC30520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F8A81A0D-D80B-446E-B7C2-C73BFFC25EA9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88DE256-3939-491D-8BF7-2CB0BC20A5F2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0A4A9BBD-6BA1-456D-9B57-71899B6D0A91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C0CDFA82-35ED-44FA-9E10-5FA09622DD19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4D57E3BE-83C7-4177-A14D-9B1C8780DD6A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C2FA291-50BA-4155-B1CD-4F49F802A32B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51F3D44C-A470-4631-BC24-371C269F8C0E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93D719FB-F89B-4B71-93BF-4856EE5AD343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E5B58206-C225-4DCA-87FF-04ACD09226B6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84CC929C-FDA3-47C4-B598-433DA58375EC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85B5C0E6-6EF3-4DE0-BF9E-682FA7C9CC7B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E9B9A2AF-9033-4DF7-95DA-659E2183103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60C7B119-889A-4AFB-A55D-82B12BD1E740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E8EBB961-BCF8-45F7-A208-C8BD43086E68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0A6F8119-CCA6-4D7D-9DBE-DA7A720DFD69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B838B42-DE61-41A9-9428-C54B2174FE0D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0C2171FD-39EC-4726-8A58-06065A87EBCD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7380A992-9AB9-4A44-BEE5-1754831A40AA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1B17AC4B-22FB-4274-9EC2-AF5C3425B745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B4C2D99F-BF98-43FC-BADF-77C14DD790BA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8CF6EBB8-F522-48A6-9020-85A7FDC5EEE7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8245D940-FE0A-48B0-82E4-A0017223FA10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C959263E-C7BD-43B8-8AAF-164E26D4D048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93925284-20C7-4E08-BAA8-91429204E285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38ECDF44-2EF9-4C53-91B9-FD66F19C0D78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F15027C9-657F-4702-8AD4-95BF27427AB4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3D6D8FE5-BCE9-4BEC-B1E0-E16C23F96598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9125794-C1DF-45AD-9F0D-9F75C30DC8C3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E48371BC-03C5-4536-B117-5F4097DD3C9D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33A02B7A-C196-48D2-8F81-6AC6C236F01D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2E27C23-1626-427B-9B7A-874BD4A038DA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F5F58A6-2B73-449D-B2FA-4960D031B546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684802D8-DBFB-4BDA-AD39-19D5D366641B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166A039A-269D-44A8-8EC0-921394174414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B4C599FF-058F-4CF8-B177-FCFD8C78D135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F474CADD-B659-4660-94F8-93402F90AA60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D20DF498-0EC5-4B0F-88C5-A4460C1ABA5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41524696-BB5A-4557-A419-38F72D5D1F54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566D9052-5A8E-45A5-8A29-D4499C0C2472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8E895920-557F-4CEB-A373-90D8B0C71385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D8CC973E-BC63-4838-939C-7C4325A49E87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094E839D-C75A-4F0B-8DB0-230A39E23A94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60935BC2-2322-43F6-9B84-2ADE36CF927D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50FE3179-9DC3-455A-8597-5AAF85AAD563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B2C00FDD-7B03-4FC4-833F-FD2D984DF894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39685606-85DC-46EC-A1FF-B300F7EC4D65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0828DC05-C203-437D-BD6A-4D5182C8C318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6DA1E42D-4374-45E4-8061-4D9CB3936A96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A0DC4671-08AB-4A9B-AFE4-8DD0E08B683C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8656B58B-C1DE-485A-8846-14A39F96AF39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9D0CE4E5-7A6D-433E-BFE2-6E7C884F55B8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86DDEE54-7826-44A7-80C7-74B6CC3924EB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00EAE4FC-F1FB-471E-A6A1-F9FCC2F6BF66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13EC0CE5-AFAC-426B-847B-E94BB0EF6901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EC89A0D7-46E2-4766-B500-90860D38BAFC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51BB3302-174A-44A5-9A40-1C4D0AC178BA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2C726F82-C93C-4884-B50B-0402D6D4064A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C292CD4A-C97F-4088-91DD-3E0C69F8893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28B9E265-2FBA-491A-8F93-B5C8431A86C0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C58479FE-5FE5-406F-AF20-6E0C1FA208BE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7B05576F-EAF1-4252-9DA8-75EC5DAD8CD4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BC3548FF-503B-4B8E-BA0C-8A8DE115BC39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1F9B3E40-C348-4DD0-BDBD-B480C4CC1B66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B39643C6-E8A1-427E-B219-D598DB24777E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D98DC312-8CBB-41FD-9E25-4606364435A7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22088732-4BE3-4E91-8F7F-84D285086D50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8896EAFB-0EDD-48A5-8BCF-014181E30C69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64989C2-197E-4FA7-B32C-B7292E2977F4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9CB9CD2D-3433-476E-B7C4-3359FD6CCF85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83E961C8-51F4-4460-A7D9-A64B04003775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E4B50B01-1212-4ECA-B153-05915013F43C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FA2053ED-06C0-40CD-A077-70BD77DEB676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4B205968-757C-40A3-AA61-F4775682AB72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8976FB50-D8E3-4656-A79A-9B5255CD1FA9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03D21132-A905-43C7-87C7-2B86B2EC13C0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03823B35-69B6-4200-A2B5-7EE9E59A4DBC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0BE037EB-AEFA-492A-BABC-642BD639EC5C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4C743C34-0D22-49B3-8185-3E0ED8A2D0B4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1D4C7C85-BF17-486F-8C4D-761209554B18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F100A341-CAA8-42EB-ACBB-845352428828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48FACD21-50F6-4E64-AEE7-019C32F8681C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28E94ECF-DFA7-48B6-B104-EF92532C9C8D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E92789AF-82BA-4C38-9C64-74EB019F5E33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21923462-62E0-4355-AD9D-0425DBE8E53F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830015E2-11FB-4290-ADE9-BEA449960E2A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51FEAA06-7EAF-4654-87E3-6EEC971FDF65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D925F67B-9168-4DB9-86F7-2E4A6FE31F43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A89C6A25-1F98-4820-BD14-1076D41192D1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B76311C6-0BEF-4595-B0F4-7DF9D5486AD3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C670772D-9DB4-4776-A94D-75659250416D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F765A1E3-7233-4C3E-BC9A-F5AC68CAACCF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5D4802A0-D6C5-498C-A693-3C7B85FE0241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03AA1A4D-CA03-4258-8B16-C0A281FC843E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6D66F12D-E061-4EFD-AB1B-6C2B34D03830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6979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７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AA7E886B-596F-4DA3-8A92-8FBCB7A9B99A}"/>
              </a:ext>
            </a:extLst>
          </p:cNvPr>
          <p:cNvSpPr txBox="1"/>
          <p:nvPr/>
        </p:nvSpPr>
        <p:spPr>
          <a:xfrm>
            <a:off x="246510" y="1358770"/>
            <a:ext cx="94179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名前に県がつかない都･道</a:t>
            </a:r>
            <a:r>
              <a:rPr lang="ja-JP" altLang="en-US" sz="3600" dirty="0">
                <a:latin typeface="+mj-ea"/>
                <a:ea typeface="+mj-ea"/>
              </a:rPr>
              <a:t>･</a:t>
            </a:r>
            <a:r>
              <a:rPr kumimoji="1" lang="ja-JP" altLang="en-US" sz="3600" dirty="0">
                <a:latin typeface="+mj-ea"/>
                <a:ea typeface="+mj-ea"/>
              </a:rPr>
              <a:t>府をすべて答えよ</a:t>
            </a:r>
          </a:p>
        </p:txBody>
      </p:sp>
      <p:grpSp>
        <p:nvGrpSpPr>
          <p:cNvPr id="209" name="グループ化 208">
            <a:extLst>
              <a:ext uri="{FF2B5EF4-FFF2-40B4-BE49-F238E27FC236}">
                <a16:creationId xmlns:a16="http://schemas.microsoft.com/office/drawing/2014/main" id="{2313242D-C10D-4821-BE7E-F9353B5C1C77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210" name="グループ化 209">
              <a:extLst>
                <a:ext uri="{FF2B5EF4-FFF2-40B4-BE49-F238E27FC236}">
                  <a16:creationId xmlns:a16="http://schemas.microsoft.com/office/drawing/2014/main" id="{FA9979F0-FF29-423D-A757-E25E2AF306F4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6FE3104E-8708-428D-B264-65F9BDCE6F95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8ED9C6B0-C193-4087-A342-068A729BC2DD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BBFD4946-7F10-4D3A-984D-62B17EF9406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9BC9CD07-6608-49C0-8532-40C6DA054D37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1A051772-875A-4078-95D0-6266680EBB9B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AF4B072B-4FB3-4782-9E39-1D53C82814DA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E20C2F7B-9640-4B34-A687-FC7D8364EAA6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AB8098D6-12A0-4AA1-805A-6F06BE26FCC7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A7E52B63-3994-48BC-B299-EA536B2FC431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C04F6DCF-055A-485B-8459-C77287F44B71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9A6515E2-2F51-49D0-BCF1-E1B963BDFEAA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04B242C6-F33C-4738-B248-EE6B0123980F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321833FA-0FDA-40CC-9696-F1DF770C3648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908352BD-1DA0-484E-AFDB-5D37F47DBB79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0AAB174F-89FB-4687-A58B-CC7EE36AA707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AB815D35-C239-4B03-8A55-2544C0890536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98F71460-D0F5-4847-9066-5C95F6C18A65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2" name="グループ化 261">
                <a:extLst>
                  <a:ext uri="{FF2B5EF4-FFF2-40B4-BE49-F238E27FC236}">
                    <a16:creationId xmlns:a16="http://schemas.microsoft.com/office/drawing/2014/main" id="{53B4DDC6-6756-4312-B910-D04D21492827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50" name="フリーフォーム: 図形 349">
                  <a:extLst>
                    <a:ext uri="{FF2B5EF4-FFF2-40B4-BE49-F238E27FC236}">
                      <a16:creationId xmlns:a16="http://schemas.microsoft.com/office/drawing/2014/main" id="{AF8F316C-B118-41B5-82FE-4A768F93FEF2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94BFE30B-DFD3-4B39-BC4C-232F0EB9722B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31C0F67F-938A-4D15-94B1-39B83BAF91E4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D69587D4-5530-4A02-B8BE-DD36C9DDCAC6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A2D71C08-E1DA-4788-9154-C8DC76824EB1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4FC0FFC0-8EBC-447B-8796-9022573E87D2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0187FA4B-E7E7-431A-9204-F3F402A5D268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67A6B4C4-59F8-43A4-85D9-879C367822DC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6D401163-7A25-4840-9072-56AD6AF655BD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7BA44205-638C-463A-B223-75FE1AFAC7D2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E38CFBD-DEC6-4DEC-80D6-8B61E70DBCAE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C81C6231-BEEB-45A1-9223-3E39E43865AC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264B2D3D-522B-4C1D-8D03-7EFC2142AFFC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9E983A4C-15D2-4F10-9E0D-2AF43DB87CBE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0A8C2B07-5CAD-4E10-9652-BC005B9135D7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7566C813-1387-4842-9055-0EB2748CAAC5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94939117-FC56-42B0-BFBD-FFC9CB3E2432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65C79C89-0DF6-48EC-8AEF-3616E7B524CA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1304F7D4-B125-4B79-B4C7-80F7758B31E0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74C387D7-24F2-43D6-9839-FD94ED6C4B6B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19DA591E-23D6-464D-AACD-2F241A27C14B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7621F8E1-3FE2-4ED0-B8B4-98B4A9B27664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FFBE948D-EA46-4B47-B5CF-25FDD758EE6A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2980DFE6-0855-44F6-A750-1097B0911E80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23225828-E343-48E6-A203-FD17EDB8AFE0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477E90E2-54B5-4B7E-AF01-0204CAF572CD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385A147B-8BA0-4124-BE06-A38A3B4A7CED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B08B8DD0-3AB8-4378-93C5-7536FD852DA2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F93151BD-D6C8-4531-B86B-AC646432EEAE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29DF7521-5D7A-4264-AED9-C632348CDC2F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9164FF75-DD53-4CDB-BBA7-1F14CFAB56B1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18BEFC62-2339-4098-8F62-B42F1A5ABF5B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9F1523EB-92E8-48AD-AAEB-128FA44A2135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DE02CE4E-B371-4293-9C48-6ED12264040B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C712989D-C37F-44EE-BFAA-FF81827E554F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B60DCCE0-6C48-43EE-BA56-4C8BE746BF47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892C69E0-CEAE-4EFA-B10D-352827761203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010947FE-8036-485D-B281-FAD829C5B904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B6481C5F-77FE-41A3-BC0E-F9D5F0A4DCCE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94D575AC-D614-4D90-93E6-FE62FE0BEF68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129ED5B7-0CAF-4F23-9A53-8A8E503D5310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662D1684-8422-4B63-8264-3AC1F623029C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1B05B4D1-F5F3-49E0-B149-37033997E3BB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BD8D1B1F-4362-4B6D-AF0F-DA2A8E541752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DD9E0224-C34E-4F8B-A332-3F02C6A567BA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20344981-5F84-4340-8F25-9193F21810C4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F9F0CAA1-4C0E-4D44-AB9E-93E1DFB48C95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331B7732-1F95-49EC-BE63-524F90BE4AC0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B009223F-C330-4C42-9C6F-CF59FB483AE2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4348A4F4-C01B-4EEA-A2BF-C602EC114D55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4A16235E-1C09-408A-B9D7-66FF0EF1F74D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289DB353-9B7C-44B1-8271-9AC2AD7A5404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8E8D5C81-AE45-4B79-B890-F9F89B3905E9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FA8C4CF2-CDC0-4C9A-8B46-829DDFFF0A74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BB7208FC-C389-46FC-A746-A9413DF05C47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DD6A3312-382C-4B81-A78F-824ECB9576A0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25EC9276-40AA-4F64-AA7D-ABF6184E6464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3CF771CF-C700-4AC5-808C-0E030B5AAB3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5DA444DA-C74A-4B77-AC32-1D10119E4C30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E37A3594-1212-432C-B2FF-8BA4CBC4B368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EA9125C5-7899-42B7-A2EB-8E3A17425FA4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71ED2085-998B-4A7C-B3B6-4035236FBD6F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203906A1-50B9-4D15-AD0E-918A393C7CE8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C27A6311-E049-429F-AA15-49364DAF721C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CD8D6EEA-81AA-4407-8355-8358BBA54841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8F601A09-06F9-49CA-8612-8E148F714672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551514E5-9F39-4894-A5F9-CE597728261B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865B1D9E-CC7E-44EB-9C4E-3AEEE5C1FDF0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DDCF4FEA-8BA3-4365-A926-26BFB6D5147F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9FFDA3CD-A662-4428-A321-D2AAA854EBB9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FB083A10-150F-40F6-9F26-A6032D391BAB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0A8A934A-8E88-4278-96CF-DD3A18713166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4ECC43C7-CF60-446D-8164-9A903F29DAA5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52A62F91-97E1-4E14-9B4E-AB35C5A5D202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91411C23-5791-4CF8-924F-84559F70C753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F6EF8057-99F3-4E44-BB53-9949BABC508A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FD9EEF42-843D-40FA-810F-6C85AB6AE008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5124DD6A-7536-422D-A50A-4D6CD7DF9B2A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B0E87F87-7981-4B8C-998B-71D67F2A877A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9157F48D-4016-4C13-9F64-D133F5363D0B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A9AFD881-3838-482C-8DA2-B17C85182FC9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EDE6F676-6B01-430F-9052-B23E23679288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D5496055-1F6F-4B07-B041-F0375502D960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362683B0-2CE4-4D1D-89B6-6FA47CBBC488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61FAED7A-97DA-4BAD-A59D-2368949F8C50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E2DD7F5A-404E-4050-9E02-3AF0527177ED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28335256-B06D-4071-A772-6380F690CDEF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CFCDC83E-6D05-452C-9A44-9A65F5442C2B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EF96158C-D44E-4C9C-9598-325C1F830D51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4995EE47-DDB8-4ED9-889E-471622793DF5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3C7A332E-33D4-4079-8015-B478148D98B4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11" name="グループ化 210">
              <a:extLst>
                <a:ext uri="{FF2B5EF4-FFF2-40B4-BE49-F238E27FC236}">
                  <a16:creationId xmlns:a16="http://schemas.microsoft.com/office/drawing/2014/main" id="{2D3BDC4C-11CE-4D42-8050-6B55D12B8470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4ED29616-3ED4-4173-9352-7A1BD7FDDD5E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D0DB8C3E-C073-474B-A624-0641E9E560C9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6F638BD4-7AAC-4E2F-BC13-54493EBC993F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81DBE02A-B28F-47E9-87AB-69D0847F45C9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E7382F73-4E04-4178-9798-B859F7E89DFD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D2652308-846A-46A1-AE7A-BBEDB5D2F92D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599D5BE7-F562-4556-A9FF-F942B23E7EA8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47A067C4-7855-46A0-A306-F35EA4D34051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B894F059-11F2-41DE-8DD5-ADA47BC47656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B39ACF5B-D560-43A4-8398-DE1527C68CC4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4D514730-688B-4AC1-BEB2-983772EBF87F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DFB5721-C43E-4DED-8D52-D03411742426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4F88419E-7419-400D-9F01-212091F220F6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E2719F00-194F-4FF4-BAE0-58D25CA92BAD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F6B53855-FDF1-4632-8794-FE5C5E6942E0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0B2EB44A-5BD0-492C-9309-733EBA4A5FE0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136BEC63-DA1C-4F90-9EAB-E04224535410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39A2B56D-CB94-40B9-A797-095CA68FA97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A240AC30-86B8-4A30-823C-45A9AC953706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095475E7-E7A6-4885-ABA2-8CB82977054D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2275B838-9DE8-489D-839F-FEBAC965ADAB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48D33A29-4B5B-4DE5-919E-695C3ADB838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6ADD5EAA-0F7A-4C22-A3CF-9FBB21E32C21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968949DD-011A-48F4-9B99-1C284431006F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E467400F-0866-40D9-9FEA-672F923A49D9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DB4110C8-8CE6-4032-B6EF-DA32B073A9F4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724B77A7-ACF1-4438-A18F-3BDA53060657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526D02AB-DD95-4575-8E2C-286B55D2B774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62922AFC-2E97-4EC3-80A4-F771D0EA20D8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7501F6FF-5672-450C-AD4E-065D6265F4C9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27446F5C-DA4E-40FE-8EE7-8197A3BFF9A2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3230379B-D07C-4818-9D1F-094C2ED9DB17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702A18BD-DC3E-489F-8A49-19E6F587C42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354" name="テキスト ボックス 353">
            <a:extLst>
              <a:ext uri="{FF2B5EF4-FFF2-40B4-BE49-F238E27FC236}">
                <a16:creationId xmlns:a16="http://schemas.microsoft.com/office/drawing/2014/main" id="{45BA38AD-35FF-4331-91A1-A429272151F9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355" name="テキスト ボックス 354">
            <a:extLst>
              <a:ext uri="{FF2B5EF4-FFF2-40B4-BE49-F238E27FC236}">
                <a16:creationId xmlns:a16="http://schemas.microsoft.com/office/drawing/2014/main" id="{E6066C71-4395-4576-9F9D-DD5EE79DCAD6}"/>
              </a:ext>
            </a:extLst>
          </p:cNvPr>
          <p:cNvSpPr txBox="1"/>
          <p:nvPr/>
        </p:nvSpPr>
        <p:spPr>
          <a:xfrm>
            <a:off x="713477" y="2952043"/>
            <a:ext cx="1877437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東京都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北海道</a:t>
            </a:r>
            <a:endParaRPr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大阪府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京都府</a:t>
            </a:r>
            <a:endParaRPr kumimoji="1" lang="ja-JP" altLang="en-US" sz="44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356" name="テキスト ボックス 355">
            <a:extLst>
              <a:ext uri="{FF2B5EF4-FFF2-40B4-BE49-F238E27FC236}">
                <a16:creationId xmlns:a16="http://schemas.microsoft.com/office/drawing/2014/main" id="{7AB63697-56AA-4E20-98F5-DC8218763679}"/>
              </a:ext>
            </a:extLst>
          </p:cNvPr>
          <p:cNvSpPr txBox="1"/>
          <p:nvPr/>
        </p:nvSpPr>
        <p:spPr>
          <a:xfrm>
            <a:off x="2106951" y="5883852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の４つでした！</a:t>
            </a:r>
          </a:p>
        </p:txBody>
      </p:sp>
    </p:spTree>
    <p:extLst>
      <p:ext uri="{BB962C8B-B14F-4D97-AF65-F5344CB8AC3E}">
        <p14:creationId xmlns:p14="http://schemas.microsoft.com/office/powerpoint/2010/main" val="3906358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88B84C8E-53F7-4CC5-89F0-306A393E79E9}"/>
              </a:ext>
            </a:extLst>
          </p:cNvPr>
          <p:cNvSpPr txBox="1"/>
          <p:nvPr/>
        </p:nvSpPr>
        <p:spPr>
          <a:xfrm>
            <a:off x="246510" y="1358770"/>
            <a:ext cx="66479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漢字四文字の県をすべて答えよ</a:t>
            </a: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4DCDD59C-F983-40EB-93EA-508DA2AA6CFB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1C8BA877-EF21-4B31-8B48-561345082E34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C5696BBE-74ED-468C-8D41-9288CA044949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D62BCAC6-FC57-4A7A-A282-C71FCAB9A246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F8DD4AA9-2A8D-4E0C-972E-B58022191B78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DCBE32FE-B2F5-4C1E-9005-488E73061AFA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C5F2BC4E-2849-4A72-90A4-BCE0FE42761E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7CCF1425-718B-4AB5-9A2B-E3619FB92773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C9969080-471D-42BE-ABD8-6788C91C8430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C46C4973-F790-4920-A7C9-DE0559921FDE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CC763341-BD79-45D5-9F82-A42021F85A17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3EB1B491-07E4-4335-8CA9-43E99A76D11A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C53AC7CD-EA34-45CB-A719-2F3CE24A7CC5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C2362121-BBCC-4860-959E-50ECEFAA6AAB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3353CA8F-A512-405F-B77A-4C08ECDCA97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AA182CC-8A55-471C-A9A2-08FB754689DD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4B92852F-8F64-46E6-BB22-B8881B6C6CBA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E66CA3E6-89E9-410D-BDE4-18833763FDFB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05FF46E9-6C02-44BA-B753-38E68493C131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13" name="グループ化 112">
                <a:extLst>
                  <a:ext uri="{FF2B5EF4-FFF2-40B4-BE49-F238E27FC236}">
                    <a16:creationId xmlns:a16="http://schemas.microsoft.com/office/drawing/2014/main" id="{699F0B20-0B03-4210-B98C-657D1152D44F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2350BAB6-9452-4A81-97B7-DC074B50A446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30701D43-91C7-4591-AB28-ABA1D1949F0E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7EB9CEDF-1B0C-488D-9290-0B2D7EF3062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14CE8159-E24F-40FD-992F-849B93E16C3A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1C83A1AA-3B05-4265-8D56-4A2FF3EC7820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29D8156B-8DCD-46D3-A024-53C3AF8908C3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DD7C0E08-7A2C-4913-AA08-C9A27B105135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356BAC5D-2D72-4EFA-AA24-92759539E8B0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C575BCDE-9797-4D9B-8FE2-870A0CC40471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ED5D72B0-1E3C-43B1-A780-6A9380D1F434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6CA303DB-BECE-4199-B279-E9C4354CD2AE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0722E30A-D909-4624-8B9F-045F092D7B60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ADE0E634-0827-4647-BE04-6F89DC296D79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D33C196E-3A05-4A57-AC63-F2BAF9A9E7FA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03F32299-404B-4EB0-A03A-663320627D24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2E70B21D-ABE4-491E-A7C9-F1EB22C701D3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C51517B7-A125-4489-BD3F-1DAD5857D9A8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767ECB0-9221-4DE9-9091-8932601DC444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6FAF834D-7EE9-4930-92D0-A232ADB0E249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A809F58-F6B6-49A7-8831-3785A7665ED8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6D43DCA4-6B3A-4E3D-AA67-8EB5324396B6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F5B6EC54-AA19-4BDD-923C-84A4295F0068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2FEF42B5-D913-488C-A83A-1468F133553B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D7CC8142-D623-4C40-B8E9-B7A22A4515AB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9C26006-BD74-4A66-BEF7-AFFF4D373AD9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6F75A5AB-7B80-420F-B8A9-2FED92163B8E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D59DF879-6470-44C4-AC2B-B32699981646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90A96AB0-C2C9-43B8-99F2-A479C22E384F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DBE00EAD-A4B0-4F9C-958C-B72114B38192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E74938C7-6330-4B95-883C-AAA178EBEEDE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818D0D9A-9B73-43C5-9DE0-0C0F31E29FCB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F74364F8-66BF-4091-A23F-36A747A3B23F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91D4DDB-0E1D-4C22-B6D8-EA52AB442041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ADC47A9F-89E4-4462-9BA6-5A9F485F4DEA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3EA2FDBA-528A-4AAD-9F35-547E73EEB7A3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0F7318D7-A85B-4E95-9D17-CF8F34FC3F2E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28FD0F78-4533-49A3-8A00-284E3983C9AD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E9CA97E6-D462-48E3-9C04-2428B183AD09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58E11AD3-2F90-4362-82A6-89A714121396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40586A8-F542-4A66-BD84-1CDB2454D5F3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B6ED97A2-76AD-41A0-9A82-C8BF36CFE3E8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0202992-E579-43B4-B824-C731D1215DF9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9CEE0398-07E1-45CC-B7FD-64BE40E4BD61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34FC2C46-E43C-4AF7-BE26-5B7F744E2CB7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0E87B0E6-2A39-41DB-BF17-65A54BF1E4A7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B14BA11B-E63C-47C5-8AD3-E5F42FA2BBBC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910892EA-BF2A-484F-8DF4-5C0E29DB3F3A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B4F8FEE-4D93-4E3B-8BFB-6F15965021B0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1E290371-54EF-406E-8C8D-ED0148896FAF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5616351E-A189-43E7-9892-86D46E82193D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FDB68442-A11D-4302-B74E-1EE62FBA9C60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C49DFF86-15CD-4A1E-9801-E7F291BFDCF1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66A319F2-F3BF-46C2-8066-8B71C2E7A60F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39E62018-6E4A-4650-A5B4-923D5805719A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ECFADA01-9A04-429F-BDE6-324982C5895A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EA4D9767-7FA2-4816-B208-338D51B96A92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DC5A0B3A-F464-4DEA-A525-552C01E0C8B7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063DDAF2-2DC0-4850-BDE7-E6873FE4D31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BFE7B1FB-105E-4A63-ACA6-C11C8A53678A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6295D02B-6339-4490-949A-82337276B248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7E18BDF-417C-4F61-83B7-CC83A4FD1310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3D1EC723-BC9D-4E77-A939-2172C288D1D0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F4210BC5-EA13-475F-A0C3-90A7CF4A5285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27CDA6A4-8A58-49DD-93EC-436EA493DFC8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D79BB3D3-BA62-4AE3-8C07-A0BF3FA2B64D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EBB16B07-FB04-4C1B-BD3B-C67D1717FC71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AA448579-74C2-4F60-B41E-086158928E35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ADEF530A-1F65-43BC-BA2A-AFEC114941AC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970455B1-D2AC-4CF7-902F-586C8E3FF608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1BBE42EE-0E2D-4BD6-825F-3317C355EC1F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70E2641B-C4F7-44A3-A460-B233D38387BE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64F9E923-9A67-427C-8AC0-51DD65EC99C5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E486A56B-DBFF-4B5C-BEA3-F6F1E1A06F9D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6CAFB252-3DEF-42BA-9405-1B80C43725AF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F34BAC1B-4B52-4A05-9076-BCC050FBBA85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A12519DE-FF05-4195-9096-B168E5FF1246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C7F4B6A3-5EA9-4FAB-BC5B-7E2167022B6B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D79921D8-F350-4C5A-8957-657DB09A934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EC9FC94F-8AB3-4190-86FD-3138500516A5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A8544D2F-6D1A-4413-B61D-45F32A7E6A78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399CE52C-A4FE-4169-B786-C15C1C95A403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CCDF66E9-E7AA-43C0-A007-EE134507BE92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7127E21F-5CB7-401F-AE27-81A84685EAE3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1029C1CA-11A2-423F-9CB3-0E66C003ED47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8D4A855F-52C7-48A4-B763-2EB3A2B5535E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3110055D-1722-4D62-AC4E-C8DBAB930D63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252B01BC-B28D-41C1-A9F1-83810D7BB709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1AEEABCD-E25B-4C3C-8470-603367FAC8E4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C351385D-89B1-4EF0-8B43-5AFAB808442A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7C9BA3AA-9014-4379-A67B-C1E13F37174D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B4CC44E-9A20-423E-821C-217D619B3911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2" name="グループ化 61">
              <a:extLst>
                <a:ext uri="{FF2B5EF4-FFF2-40B4-BE49-F238E27FC236}">
                  <a16:creationId xmlns:a16="http://schemas.microsoft.com/office/drawing/2014/main" id="{E18C8BCC-D93F-4CAA-9A60-FD3583F132E0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A67A4387-C25A-4887-9978-9FD9D1333693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39FF6A25-4D35-4193-B9A3-2237BECC2A7E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7716973A-49E8-4FC5-A66F-A0BC5ECBF9DF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B5981436-F61F-4720-AD19-AD0D491923C5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346AA96D-1FF4-4CAA-A696-9A78DA857096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CB3E1BD5-54F0-4DE0-8F56-81310411AE4C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1D857C09-7783-42BA-8DF7-DB8EF8103403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04E4B599-5F9B-4EF5-9F72-F0BC48C66C5E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C33766E4-A16B-411D-A450-FC5F3FFB7045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88B7B847-E1C6-4B68-BB15-64A505244CB9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D5BE02DF-E7A5-495C-95E6-EE2F2A2B8A96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B268A309-40A0-426A-9667-01405184B302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13157A64-FAFD-482B-A968-B61965EE4995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99E07512-1993-4DF7-8EAC-200DCDA24512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59A0045F-92B0-45E2-9921-6FD6CAA5A817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3D47F194-BF22-4254-A737-B59601263D76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6072C27D-3774-4229-A23E-12DB61DC2355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782CA339-03D7-4C05-8DAE-6216CC95B5CA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A3D53DB4-D35F-4680-8A31-2270BA688C07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A2236EDE-848C-4862-97D7-616444AFBDF5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9C022ABE-9AF9-4BDA-8684-4ACD93D6E6B8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BAE5FC6C-47B9-4655-9DB5-A9E2A515C070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F7C1C6DB-74B0-4079-8E42-B3A542AEDED3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30222EB4-87F6-4F21-B7E6-377E27E94617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DEA60E72-EBC4-496B-B28A-A6CE1BE2EC0D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4EA5FC6D-912D-40B1-AB42-8238CA39DFCD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72CA77CD-89FE-4584-9202-1D84660A1927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CEB39FD-EB1F-402D-B304-08EF952C2294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A445EEC5-FCE2-4A27-AD41-D701FC4B4F7E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D69C9C6A-D71D-4910-8E38-7863D84264C6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86C2BED3-217C-4DE4-858C-8336D554879D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E4C2BBBF-7A83-4FFA-A35C-5C73A1A21C51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30172B7A-D695-4E59-BA0B-84C2B1120AF5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5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８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DAE0EAF0-8399-4C4E-AB8F-46DBBE613AA5}"/>
              </a:ext>
            </a:extLst>
          </p:cNvPr>
          <p:cNvSpPr txBox="1"/>
          <p:nvPr/>
        </p:nvSpPr>
        <p:spPr>
          <a:xfrm>
            <a:off x="246510" y="1358770"/>
            <a:ext cx="66479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漢字四文字の県をすべて答えよ</a:t>
            </a: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376D5DEE-43AA-4213-90A5-CE10CE4A14B8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grpSp>
        <p:nvGrpSpPr>
          <p:cNvPr id="215" name="グループ化 214">
            <a:extLst>
              <a:ext uri="{FF2B5EF4-FFF2-40B4-BE49-F238E27FC236}">
                <a16:creationId xmlns:a16="http://schemas.microsoft.com/office/drawing/2014/main" id="{B5ED6C45-3492-470C-BB8E-1B206187A64F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216" name="グループ化 215">
              <a:extLst>
                <a:ext uri="{FF2B5EF4-FFF2-40B4-BE49-F238E27FC236}">
                  <a16:creationId xmlns:a16="http://schemas.microsoft.com/office/drawing/2014/main" id="{BC3B2E45-9C4A-4676-BA29-627C590E2F3F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A117CC28-9FE2-4324-82FA-D9BC7E00138B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B3856DCD-F260-406B-A815-EE63C89E26FB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21A1981E-7288-4DFD-A84B-088BD7AE1955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60F4E8CE-4D32-43D2-8395-510FDB51B06D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DC7750C4-C7F7-4F20-BACA-4E72D2151417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20A0A862-4EFF-4B7B-9436-1D1C0CF55630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74C7677C-74A1-4BA4-9FC6-E01ED892E2EC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300C7C38-6AD9-4401-B3FA-2DC18D6B6A2F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CA219005-FC7C-40D7-B7AD-2A47F26AEA09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08189999-8A67-483A-BEEF-B89820E5DFE9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373FFB6F-0DC3-4B2C-AADE-2BD387649986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6CFC08B0-94E5-4263-9E1C-BB5D31856C58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1CC9065F-1F1E-4E5F-8554-CB913EA255D0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02DE0D98-9B5F-497F-A441-C4AC4D5260AD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A4D8EB45-3452-482A-8F8F-EB87D8ECC4BC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B72C9DEE-48EA-40E4-A13B-344AB8F26187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8EBF870C-4FCB-495B-9272-474A7AD84256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8" name="グループ化 267">
                <a:extLst>
                  <a:ext uri="{FF2B5EF4-FFF2-40B4-BE49-F238E27FC236}">
                    <a16:creationId xmlns:a16="http://schemas.microsoft.com/office/drawing/2014/main" id="{104635DD-3742-45BF-85CF-1E29F6B20366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1A34BD13-8402-49B2-B27B-6CCA6DC904E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30115F93-E69D-4532-9B57-4F730476A023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7EA2AA7C-2ACE-412E-9E24-860E550DADF9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フリーフォーム: 図形 358">
                  <a:extLst>
                    <a:ext uri="{FF2B5EF4-FFF2-40B4-BE49-F238E27FC236}">
                      <a16:creationId xmlns:a16="http://schemas.microsoft.com/office/drawing/2014/main" id="{10314CCC-DD0B-4B8C-A6BF-FD490D55D3D3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672D718-9013-410F-B2CE-BE917FF9598E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21DC166B-ADB7-43F9-A354-EB6C8C50AAC9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D8981848-AF02-4624-A7C4-FA64F016D47E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82FCFA7B-AC4C-43F2-A9AF-D3680235E0AD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3B8C4A9-9E3F-4C11-B115-DFA580EFFDC4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93EE0A0B-306F-44B9-A08D-A70AD8BFEA9C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C64E81DB-F058-45DB-8954-CA4A39F721A5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B1D96DBA-7814-4160-A26B-E684FD105CED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9C3A7F01-3E58-48CD-A7B6-354772567471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9FF10C79-0F92-47B0-AD31-29AF28841456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C1C3285E-9C7F-4C5A-98BA-762ECB02BFE0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EE5533B0-1021-4901-B67B-941CCC89ED65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E5B4D5A6-2153-4272-BBF6-8E7178451F7C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C89761FB-C2A1-4B1B-8DC9-680D1FCCE591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F7BD2EAF-7A8A-41D9-84B6-1E58197D7C44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4A83440C-1A50-4F98-8A5C-DB16C462653B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AA86FFF7-A8B6-4B17-BBC1-8269FC19BC3E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61787C03-AEAD-4CB2-A9FD-1327D0620B0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65073CE0-4878-4802-A8E0-774583BF05F9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03D07C9F-0D1E-4063-9A45-AC6BA7BCC624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2B603A12-7C64-47C1-9F42-1BCC748C632B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BD25A9B7-D74B-4168-8E66-B507C49733AC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74FAB706-31FF-440B-AF25-1896C56D2971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76CECDFB-78B7-4930-A999-279262267708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36291AE7-EE3C-4375-816B-2DA0F66B5169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42310A07-C6CB-4874-957F-A42BD47E5DC1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E0445B1E-2A87-4E9F-86D0-3DA26D74B91B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7A5279F7-6F0D-40D6-B797-B7FAA03ABF89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1607A21D-9F4B-4701-B89F-2651F2BA3539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7B381028-81F8-4629-8FCE-5106AD395E2B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CA0AF697-A632-40A6-A39C-B3C60BE0031B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6741AE11-8DCB-4C19-AC60-076711B318A0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9AA1CACF-65F4-4EBF-8E92-C150E6A69418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33BE524F-F6E9-4256-B7FD-051AB8F3E583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EA7E0B6A-CCB2-4746-AAA3-ECB9A0E69901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D927BC3E-BAAE-4C4D-9906-57E2C1D095B1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749801DC-258A-4740-926F-9C2A27039ABE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10826C9C-D97D-4129-814C-A067B8896175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3DBDE73A-EB7A-4D23-BD88-31E542DD878B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A38A6ECA-60CA-49D4-8501-53136EB5F1FF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8A494F5E-D535-4D00-9677-C345EFBA83F0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12CFC6F7-57D8-47CE-A0ED-143F1322B925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60C1327E-7A93-48DE-830D-AF641F1DD8B8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BD44F931-E9D3-4604-B1A6-C02D59726A17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18DA6111-346C-46B2-8AE6-2E6F8FEA5408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FB956D41-071F-4E1B-A837-A800610B4D21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90A9D5AB-C98B-4E8E-9AD7-1C8E6AA0A4BE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806246A8-86A6-4E3B-B53C-2D7AB78F590C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6A6008C1-B348-488B-86CA-6DE6992CC85A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771BCEFB-EA32-4B15-8C5E-B58ED79EC73C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5CDA08F7-6099-43AE-BFB9-D2A4FF060A25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A642C004-6BF7-4455-9E44-56121F241AB3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7C1B0DAA-7613-44A5-89D3-6C43DFD17072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416C4A9D-613E-4AE9-BE4D-4E30396CF6E6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5C8F589F-E3EF-4582-A6A6-264515A7E46B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66A9732E-B1F9-4FD8-A100-2ED0E381E464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6A62DFDD-9DE9-47A1-BD79-40A564CBD5EE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8E0A2B0-E948-4FBA-9328-54120325EA0E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A815559A-846C-4D21-B7A5-5C113E151FD0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1C32FD28-14FD-44A6-9116-8A1A21E3C45F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56AD0B25-544C-48EF-845B-7E8D93CB2D03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EAB3C8B9-9D39-424A-87D0-7101DE85798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CA42DDA6-B0B7-4AAB-A5D3-54A9AE305345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3247E682-17C7-4C86-B2F7-30B54E306027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C9D08461-AEE6-4B9A-9066-4A6D02F62BE3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1AB8C241-4B99-462E-9B03-2A4F7D7D3B25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080770CA-5416-4E80-AF1E-F6E07ABAA05B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1EA3D9FD-DB95-4504-8783-C86B2D46A4F8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F3D719E0-357C-4533-8C4B-EDFD4FB52C43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DB21E5A6-BD54-4F9C-8508-CE340764C5CE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30E77170-E8A2-42EF-8158-CCDFEAED0A8B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D1A94F56-6016-429A-ADB2-E4C001D7CC93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17A5CD6B-82D8-4171-8F46-FD4EC08A8274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368E84FD-DB92-4EF4-B624-CB1CD156560A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5B08E406-056E-41B1-B604-B9F252AE3F58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DB470C9B-52EC-4ADA-8FA5-F03304ABE4EE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AFEE92BE-5FC6-48C2-8AE2-118716D25792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E1781D55-DFBE-4D53-A497-A147C20B43B1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AC0E3174-86B2-4BDE-A0F3-3066B7C0681C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D273D39E-980A-4DFA-B11A-9BEC5BE52FD2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F376F8AD-1482-4969-A568-2B768589F445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70947303-21FC-48FB-86B6-75B92A076A52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29AD4E64-BF2C-4E75-9FD4-852FC5831917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84DB69C3-45B2-42C4-A20F-4A2D81C47A68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F1A05C48-EEB0-43BC-B9A3-FC693CCDA149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A1E862B5-5459-4C59-A996-5FF4D860BFD5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D5B5EB5D-E242-4229-BA6F-21C938447AAB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17" name="グループ化 216">
              <a:extLst>
                <a:ext uri="{FF2B5EF4-FFF2-40B4-BE49-F238E27FC236}">
                  <a16:creationId xmlns:a16="http://schemas.microsoft.com/office/drawing/2014/main" id="{531591BB-1B6A-4C99-B8B8-38A320438B4B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95C898E3-8312-482C-A724-099CA31AA73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3D195FAE-44F5-41CE-BD51-6D65CA58A635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E8A4B7CE-0CEA-4EB8-9E66-29670A4EE54F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1B70F6C7-E59C-4043-8040-E17DE0DA7E7D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D496473C-EBE7-4E76-9669-5D63D78EB1D5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7635B754-648D-4E61-96AC-D13E4E3A174B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DD41CDE9-1F10-47F5-A6A3-F9684A0FEB83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4179AAEA-F916-4675-826A-C47981129F26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0DB5D12E-EB79-4348-8CF7-32EC2B06049A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EBA747F9-A81C-401B-AE76-F6B3DCDD9D2B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ABE53AD4-F408-42B0-9FEF-F5E8A6298A76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C14909ED-9FFD-4318-9F15-D98C37E80950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1B94C221-B9CF-4E20-AA23-CEB16009D886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019BD782-721D-4B65-8FDE-BD3AB9C3BB24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45CA2915-6C10-4811-9B69-8DD57DE4874B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FA6ACF79-9309-4C99-88BB-211FB8377434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5E30B31E-63DD-4241-A5AA-85D97E5CDCB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4864F663-7799-4BEA-BCB6-051C48A43F3C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4C87281C-3C19-4A64-92BA-BC65ABC7C4E4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103099CD-F479-4B76-8915-EBDFA8CBD479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E54B6ECA-6315-4C0B-91CE-624E24834668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A2BE72A6-84D2-4DC9-9F2D-5A5441C41CFF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9C1EC759-53BD-49A0-820E-9513303E58E5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07D8F662-2815-4502-9B48-2C556C5E8ED8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4155BFAE-D84B-477E-8533-FA24291CF975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5615F034-4EF0-4D3E-BAB5-290E36608A3C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B61DAF5A-4884-4BFA-BD99-5BF15EADCD18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05F77942-82E0-4F3B-8DE8-D0C0468C333F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163811B1-C3F8-417E-A764-3A6750B5A609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2EF15B23-1262-434A-B7CB-7B3292D4554C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F25C9701-F2B2-4FD7-9D48-41CA56FDECE8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A0A2F6BD-7A06-4567-983C-74D538648151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097B9D98-EB76-4B52-98D4-11F751A61F06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361" name="テキスト ボックス 360">
            <a:extLst>
              <a:ext uri="{FF2B5EF4-FFF2-40B4-BE49-F238E27FC236}">
                <a16:creationId xmlns:a16="http://schemas.microsoft.com/office/drawing/2014/main" id="{6B4F91FE-B369-4656-ADB4-58FCC50B1180}"/>
              </a:ext>
            </a:extLst>
          </p:cNvPr>
          <p:cNvSpPr txBox="1"/>
          <p:nvPr/>
        </p:nvSpPr>
        <p:spPr>
          <a:xfrm>
            <a:off x="713477" y="2952043"/>
            <a:ext cx="2441694" cy="22775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神奈川県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和歌山県</a:t>
            </a:r>
            <a:endParaRPr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鹿児島県</a:t>
            </a:r>
          </a:p>
        </p:txBody>
      </p:sp>
      <p:sp>
        <p:nvSpPr>
          <p:cNvPr id="362" name="テキスト ボックス 361">
            <a:extLst>
              <a:ext uri="{FF2B5EF4-FFF2-40B4-BE49-F238E27FC236}">
                <a16:creationId xmlns:a16="http://schemas.microsoft.com/office/drawing/2014/main" id="{1402FD38-E225-4EBE-8D68-33B7D56FAFEA}"/>
              </a:ext>
            </a:extLst>
          </p:cNvPr>
          <p:cNvSpPr txBox="1"/>
          <p:nvPr/>
        </p:nvSpPr>
        <p:spPr>
          <a:xfrm>
            <a:off x="2106951" y="5436523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の３つでした！</a:t>
            </a:r>
          </a:p>
        </p:txBody>
      </p:sp>
    </p:spTree>
    <p:extLst>
      <p:ext uri="{BB962C8B-B14F-4D97-AF65-F5344CB8AC3E}">
        <p14:creationId xmlns:p14="http://schemas.microsoft.com/office/powerpoint/2010/main" val="3574920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7BE00285-0059-4B18-AF3A-07DD28DBF18D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4634545A-F087-45C0-A28C-7D182BF87A44}"/>
              </a:ext>
            </a:extLst>
          </p:cNvPr>
          <p:cNvSpPr txBox="1"/>
          <p:nvPr/>
        </p:nvSpPr>
        <p:spPr>
          <a:xfrm>
            <a:off x="246510" y="1358770"/>
            <a:ext cx="89562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海に面していない県は全部で８県あります</a:t>
            </a:r>
            <a:endParaRPr kumimoji="1" lang="en-US" altLang="ja-JP" sz="3600" dirty="0">
              <a:latin typeface="+mj-ea"/>
              <a:ea typeface="+mj-ea"/>
            </a:endParaRPr>
          </a:p>
          <a:p>
            <a:r>
              <a:rPr lang="ja-JP" altLang="en-US" sz="3600" dirty="0">
                <a:latin typeface="+mj-ea"/>
                <a:ea typeface="+mj-ea"/>
              </a:rPr>
              <a:t>残りの４県を答えよ</a:t>
            </a:r>
            <a:endParaRPr kumimoji="1" lang="en-US" altLang="ja-JP" sz="3600" dirty="0">
              <a:latin typeface="+mj-ea"/>
              <a:ea typeface="+mj-ea"/>
            </a:endParaRPr>
          </a:p>
        </p:txBody>
      </p: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D03D9C1C-7045-48BA-9C46-5115BCB09987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50" name="グループ化 49">
              <a:extLst>
                <a:ext uri="{FF2B5EF4-FFF2-40B4-BE49-F238E27FC236}">
                  <a16:creationId xmlns:a16="http://schemas.microsoft.com/office/drawing/2014/main" id="{5BF5E06F-E59E-432F-8DE5-63B95350722D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BE1DF7F0-D530-4F34-A52E-54874CED4094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19B4BD4B-A9B6-4AD9-B39A-D65AD7101529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953F18B4-BEA8-4D4A-8763-ECA2B47EEE0F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201469A2-A439-4FF2-8781-BC4B26C2CC9D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0DAAAF93-0E83-42E0-91FD-48AC906FDDE9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92D7205-AE79-465E-BE1C-E7ADD16BF80F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B8E31F4B-DAE4-4B35-B191-A36170ADA1DE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7F6EC213-CC69-4BCB-8767-CA5ED8402CE1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C7172F2-3757-4EE1-AA4B-20E2F101E9A3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18790CB1-0BAB-4092-9D60-84680928D972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6CB89EB-F271-45AA-B619-A5751F8EF667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9D586CCD-B354-4D96-957C-23081FD826FA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4A736A80-3745-4DCC-A72B-5F5B5046B328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2BC5D083-13BB-4789-963E-E7D427230603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22F8E562-1919-490A-83DF-59CA02D2CDE7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E9155B1C-19E7-47DD-A675-A7A9044C4AD4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81569AB7-31F4-404B-A109-DB9BD0EB7A5F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BAA3448D-B6F5-4C5E-80B5-53D548776248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52349E6E-6C07-4FCF-A108-37E28DE148B4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7D8E9EE6-95E6-46CC-91B7-CBF81BA65866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C944047F-7EF2-47B2-98B8-E8E488CA2CB3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BEC7F791-0E3C-4C18-AC79-3CEC50D363EE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DAAFDEA6-C985-4928-880A-BD60A2CF65CB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A6E6D1DF-EB47-45CA-8877-2C832967E536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539A907C-B0AA-43FE-9861-284B31A519AA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6DEA9F3C-01D1-4049-9B64-1CB963F22F6E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9687A1EA-8756-49FF-A425-7F4878E67F34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6A85CC72-500D-4083-B5EA-2A8AD8312E5D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3CA6B43-317D-4B61-A55A-DF89BEEDE71B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D9935BF1-E37C-41E8-9614-8EBD5F597371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27592F0E-F26F-479C-A319-52698251C962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62F6D86D-5AD0-4C80-8354-F914B9499617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F9B23DE-9514-44C5-BC1A-A0181590BE62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E2C49226-6307-407A-9C67-AA128275A55B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38812726-468B-4365-AE07-FAEE13484496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2BAEE423-F590-425F-A18E-3401A1C8484B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C6694657-AC38-4A4B-A6FF-742A2575B472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0655845F-F942-4078-B3A1-BA89EFF5B27E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BFB088B8-0AD3-4C49-969F-67AD0EE52C84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D83AA477-D982-4BDF-95C5-04D181614E7E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5C34A056-A283-469A-9924-EEAD62C53ADC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95F17AED-1A25-4898-B91A-A0A96257CC44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C98BE88A-0BB4-41D9-92F8-19786A0C6F42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70F8F3D4-080B-4E8E-9F68-D9F4B9FF8D7B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F323D61F-3CCA-4C4E-88F4-C85C0799D8A0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EC3E02CE-FF49-42B8-8348-EA62CA62EE57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24FE2548-039B-42AE-9B03-B683C585AC4A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7032BE6D-2776-464E-9058-EF0D19916E46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F1D8723A-4078-41A9-A7EE-DA3C76D01C61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E95E63BE-9D93-4E66-9B01-33D344F2D4E5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751A6190-BFFB-4BED-A531-6335BE2D78D9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3A88B860-94C4-4BF6-8645-DD2A41A06FE5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C64A70C3-CF40-47CB-8DCA-4D7694C1894B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11D04EC7-4558-4319-8709-887BB20059C8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D233A508-C353-463B-B584-8D28580F1495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463E500D-6B34-4677-8331-764B48D2F2A0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D785D63-5186-4344-8A00-037EEA77E47C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CC2FEEDD-A88E-43C4-9D96-33EC937C4B82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83F04E0E-00A2-4419-AA46-8BDAF5A6C6E9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D7ABCAFD-5957-468B-BC1C-E9E276EDFC23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6B6C38A4-FE03-4F46-BBFD-DA788155A9A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1B5453D0-FEC6-49E2-B40D-ADBA32B7D5B2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51857870-C028-4A96-83A5-D31EB277E5C8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74673665-9FFA-4110-BE4A-C32EB0F0EDC5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CCBFC4DE-A749-4669-960A-6FE35F9086E6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8FAE37D0-965F-43BA-A30A-A128B4DC3BB9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056F0002-8FF0-4960-8B93-BB75D3BD23DA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7C819F40-0A84-46BD-A7D6-5B4FF87ADFC7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61907985-831C-42C2-B603-900BAC8CDC95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D86E65AF-2695-4309-BA0A-C901E5F26143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097AF304-339D-4F20-87A0-018AA042E843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2BAFD239-E045-4A5A-ACFF-92857DD4110A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4BB8EEDE-2309-4A68-87F9-F59DF7A4B148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DD1AA3DA-A4D5-4ECC-9C56-AD419882F790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15D80E2F-3101-4089-9CEE-9269A8A15B41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599C0DC0-7B62-4381-9711-09A5D2F1D4B4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A782F49D-EF49-4CAA-B30D-311D3A6989F6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E8EFADEB-862D-44D2-A41C-89123DB52DAD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8B655A5A-3B73-4F04-AB25-08C89572345B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66FEA464-FB65-464A-A64B-1EB0F2DA056B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6D2C1B89-C275-4B23-8413-8F9808C1CDF3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A94114D9-B49B-4069-830C-02A747BE7A2C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CAA41051-B5D1-496A-AFF0-364E9E5071BA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E0519AE4-389B-4F7B-A138-B017F6CF099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2102ADE6-92BE-439D-A1E8-41E74E77C3FA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65B921FD-CD47-46AC-A9A2-580FBE3B3AE3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302A1DDA-FAD5-4970-9EE1-0307E4F39D19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C9399C0D-9366-4309-B24B-83F4A20D4002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F32188D5-4713-43B0-B066-7ED5CAEEF3A3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1AAC05E8-EBA9-4487-A5EF-DB7B9291A714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EBDAD3EF-75BF-4105-B172-83C8FF497F35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7805F6B5-1113-4DD4-8B7D-6BAE05F2867E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182CAE1A-D3C3-4EEC-AA71-F4A83EE60F6A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F59909E7-610F-41D5-88AF-776BFCFFA96C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46D0ADD7-345D-4565-8CB9-71E53A7FE272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BC0C90C6-5CF5-479D-AF82-D573A6208A7E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4AB8E65A-8206-4D18-9603-60A6D7B7D118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CECC4BE1-7B83-4925-8C08-F3A777D1C06D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5DB7C7F0-8245-4658-8B3F-84DE6C41C15D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02DCA497-39B5-4EC6-B541-5A8B66C82761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C21078C6-E9D8-4929-8145-F6B4D7EB0ADF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560C7627-6BB4-447C-A6E4-8A4890ABA9F9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72E95381-19F3-496F-8E92-72F023980FDD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0C44E275-A9FB-4CDC-970D-BB1680568397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90D45F1D-C097-4688-A10E-142A85C41369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70E70EA0-D70C-4138-9678-856D7B010F15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257E2B1C-49CA-4505-8259-5531FBB128B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AFC91284-D003-4BAE-98E3-F09C8143E7A1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D93103DF-3203-4B02-86ED-E37F46F326C9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96A1D106-10EC-437D-95FD-B9C70CB74553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A23A98E0-852D-4F8F-86B7-7EADF4054D7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C5094EC9-3727-4E86-9FA0-CC5DC6006397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B9137AD1-43E0-47A6-8327-13D2569DF24D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ED0C559C-920D-4A8C-9400-2E245800AF7F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0D0B2854-6CD5-4272-9270-8C5CE78A6785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ADAF8E32-8819-4C20-9A45-A5C8C4AE604D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236B899C-0E74-42E3-AB33-864658BC8A9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C4CF36BF-EFF0-4C2A-89FF-AA8927A387E5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D2942617-F0DD-4EF6-A138-D23E64C071D3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958156F8-C9CD-48A3-92D2-6FBBE070F6BA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B174F1BE-DA6C-4D90-BA32-2EAC2602E549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4032A88D-4EFF-4869-A663-ACD3030EAB3A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6F2F9AF2-FED9-44D0-8B3A-AF1320D8ECB9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A362B867-3C74-482E-B8A1-B556F506E5B5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13F8D4D2-FCB6-4880-BC43-4A508F03A277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79F0054B-8358-440F-B36A-FB186449EAB9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C2F23629-DF1B-4307-A9BB-B53BF692D7A5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399CB1E1-713A-41CA-9E5F-8807A148C957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A793C3A6-71DC-4F3D-A29A-69C9B1E781B0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DEC6CC80-129F-4AD3-8ED6-6472960E52DF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E0AEFC74-D2E9-48F9-9114-627E0A71E842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6ABC10EC-B2AD-4BE7-9CFA-1C406EF832A8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6153574C-25BA-4F07-968B-27A324A564D8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07E16EEE-B3CB-4CA7-A1A9-A6AEA172EB3B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743023AA-FCE4-49E4-99AA-B9FCA7FBCB98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CFA0FED1-62C8-4B7E-BAA7-283B3A366988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D9917DD1-26E4-45B8-BEA4-C1265740A79E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A0F97556-3ED8-4BA0-B23C-C29636CF7B68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72416E99-97F4-4645-811B-6A72C0D0BA8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23776816-6CE1-4800-A475-AF6C78239627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F28A60C3-83F1-4F9B-8F67-64B20D878D16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A49AFFB9-21C8-4747-92F4-D21AF548ACFA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C8E2E657-C035-47AB-8BAE-C657075C50EE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225" name="テキスト ボックス 224">
            <a:extLst>
              <a:ext uri="{FF2B5EF4-FFF2-40B4-BE49-F238E27FC236}">
                <a16:creationId xmlns:a16="http://schemas.microsoft.com/office/drawing/2014/main" id="{9D0DF88F-47BC-4704-B29C-21B797B50E8A}"/>
              </a:ext>
            </a:extLst>
          </p:cNvPr>
          <p:cNvSpPr txBox="1"/>
          <p:nvPr/>
        </p:nvSpPr>
        <p:spPr>
          <a:xfrm>
            <a:off x="429129" y="3235920"/>
            <a:ext cx="1723549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長野県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栃木県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岐阜県</a:t>
            </a:r>
            <a:endParaRPr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山梨県</a:t>
            </a:r>
            <a:endParaRPr kumimoji="1" lang="en-US" altLang="ja-JP" sz="40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00241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157D551-27F4-435F-89F1-7FE877491956}"/>
              </a:ext>
            </a:extLst>
          </p:cNvPr>
          <p:cNvSpPr txBox="1"/>
          <p:nvPr/>
        </p:nvSpPr>
        <p:spPr>
          <a:xfrm>
            <a:off x="1771747" y="2367171"/>
            <a:ext cx="8648521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6600" b="1" dirty="0">
                <a:latin typeface="+mj-ea"/>
                <a:ea typeface="+mj-ea"/>
              </a:rPr>
              <a:t>ヒントから</a:t>
            </a:r>
            <a:endParaRPr kumimoji="1" lang="en-US" altLang="ja-JP" sz="6600" b="1" dirty="0">
              <a:latin typeface="+mj-ea"/>
              <a:ea typeface="+mj-ea"/>
            </a:endParaRPr>
          </a:p>
          <a:p>
            <a:pPr algn="ctr"/>
            <a:r>
              <a:rPr lang="ja-JP" altLang="en-US" sz="6600" b="1" dirty="0">
                <a:latin typeface="+mj-ea"/>
                <a:ea typeface="+mj-ea"/>
              </a:rPr>
              <a:t>都道府県名を答えよ！</a:t>
            </a:r>
            <a:endParaRPr kumimoji="1" lang="ja-JP" altLang="en-US" sz="66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1143377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wind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９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387" name="テキスト ボックス 386">
            <a:extLst>
              <a:ext uri="{FF2B5EF4-FFF2-40B4-BE49-F238E27FC236}">
                <a16:creationId xmlns:a16="http://schemas.microsoft.com/office/drawing/2014/main" id="{1734EF29-6872-4F1C-8405-0AEA712847ED}"/>
              </a:ext>
            </a:extLst>
          </p:cNvPr>
          <p:cNvSpPr txBox="1"/>
          <p:nvPr/>
        </p:nvSpPr>
        <p:spPr>
          <a:xfrm>
            <a:off x="463363" y="2547549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389" name="テキスト ボックス 388">
            <a:extLst>
              <a:ext uri="{FF2B5EF4-FFF2-40B4-BE49-F238E27FC236}">
                <a16:creationId xmlns:a16="http://schemas.microsoft.com/office/drawing/2014/main" id="{D3542AAC-D8FA-4881-9844-0E3BF5A5DC16}"/>
              </a:ext>
            </a:extLst>
          </p:cNvPr>
          <p:cNvSpPr txBox="1"/>
          <p:nvPr/>
        </p:nvSpPr>
        <p:spPr>
          <a:xfrm>
            <a:off x="2722504" y="6021298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でした！</a:t>
            </a:r>
          </a:p>
        </p:txBody>
      </p:sp>
      <p:grpSp>
        <p:nvGrpSpPr>
          <p:cNvPr id="390" name="グループ化 389">
            <a:extLst>
              <a:ext uri="{FF2B5EF4-FFF2-40B4-BE49-F238E27FC236}">
                <a16:creationId xmlns:a16="http://schemas.microsoft.com/office/drawing/2014/main" id="{E27E812B-5492-4F1D-8C54-1A463996C0FB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391" name="グループ化 390">
              <a:extLst>
                <a:ext uri="{FF2B5EF4-FFF2-40B4-BE49-F238E27FC236}">
                  <a16:creationId xmlns:a16="http://schemas.microsoft.com/office/drawing/2014/main" id="{EE62D314-2483-411B-8D3A-66C6C4789C75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6FF684C9-753F-409F-A974-F4DE73CD4AF1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82EA1705-851D-4444-9D0B-89C771E264DC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B0990B8D-4152-4DFB-BE69-2C00C751879E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54A6CE12-9BBF-4C78-9BB3-BDBCABE8CCD0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3F051F44-574E-41D9-9A71-E9F920575E2C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8F665263-A1AE-4F48-A5FD-625D78DC32F6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F055751D-29B6-4110-8F5F-F68350B01F72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13DC0539-B217-42C9-8F82-81C4EB203476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C2C52316-D8B5-4C88-95D2-36FD352E66A2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C4DDA1E7-1ABE-4ACD-90AA-2F5FA88B326D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3958D852-3D9A-4A73-818D-A5409F6842BE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147B542C-80E7-49FD-AA61-86B0F71ACE09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C0AB74B5-D4EE-4362-AE3D-05F29A67DB5F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68C39987-DB63-424C-B173-1C887D41DC93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6C6B80FB-E386-4944-BFB8-99C9B3CEFBE7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85457511-8151-4B4E-9F1E-102EA18C5230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EE100F40-264E-42A1-96AE-D2FF0020EF34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43" name="グループ化 442">
                <a:extLst>
                  <a:ext uri="{FF2B5EF4-FFF2-40B4-BE49-F238E27FC236}">
                    <a16:creationId xmlns:a16="http://schemas.microsoft.com/office/drawing/2014/main" id="{D99DE89D-CA8E-4E2B-B0CA-301372CFB003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531" name="フリーフォーム: 図形 530">
                  <a:extLst>
                    <a:ext uri="{FF2B5EF4-FFF2-40B4-BE49-F238E27FC236}">
                      <a16:creationId xmlns:a16="http://schemas.microsoft.com/office/drawing/2014/main" id="{3C8F2A78-280A-4022-95C8-1618913A3E13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2" name="フリーフォーム: 図形 531">
                  <a:extLst>
                    <a:ext uri="{FF2B5EF4-FFF2-40B4-BE49-F238E27FC236}">
                      <a16:creationId xmlns:a16="http://schemas.microsoft.com/office/drawing/2014/main" id="{08E592DA-72C7-4E16-9999-915C050F64DB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3" name="フリーフォーム: 図形 532">
                  <a:extLst>
                    <a:ext uri="{FF2B5EF4-FFF2-40B4-BE49-F238E27FC236}">
                      <a16:creationId xmlns:a16="http://schemas.microsoft.com/office/drawing/2014/main" id="{3EA7BFEE-45E9-48A1-93D5-7A51DDE97C45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4" name="フリーフォーム: 図形 533">
                  <a:extLst>
                    <a:ext uri="{FF2B5EF4-FFF2-40B4-BE49-F238E27FC236}">
                      <a16:creationId xmlns:a16="http://schemas.microsoft.com/office/drawing/2014/main" id="{F83BCA11-E4A1-414E-B122-43FF8A5627E7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F292E9B7-93C2-4DDC-A326-4771517A17F8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D5B3C211-02CE-4806-AB77-4AD6F1EB289C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6EE630E9-7211-49AA-A46A-650127E05C60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B2EC0906-01FA-43A5-88F6-9FA3771994D4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70616548-EAC6-49AD-AEFA-972F43EA5E53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1F023467-29CB-4386-86C1-4F0D2B6A5530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B55CF3AE-0E74-4793-9922-331510DF6E50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04AC86EC-2494-4EE8-9B30-D9B939DD324B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D801C23C-9D49-463C-8542-1628059C8688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08BCA310-D51D-4465-B7B7-EEC3FE770BD6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FEA7224A-7BCD-4621-A4FF-AD1F77708FB4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49AC835B-224C-47BC-85D7-EB62D47922CA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FA351305-3F71-4B34-8A57-9A5C8FBBE666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F4C15BC6-081A-4730-AD96-D92CFF358773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F1CCD98A-7B0A-41EA-8734-1B0774C49E1A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4EE4C7A8-4475-4DEC-A120-D0074BA74097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729FCCB6-5CBA-4D06-8C02-B0FA8EB1EFA7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065F504F-0CF5-4F5F-AFDE-594186EDB71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556DCD51-38DF-4534-BFEA-AC7550D5C54C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2E5B432F-E55C-41CD-822C-D01347574564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7707D653-BDF2-4D63-AC25-4D3255140B6D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CDE1AB9A-4776-4771-A5C7-F8179AB58B92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E2999206-BE74-44CE-9911-5BE23AD1D8A8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64FD5F59-2E1B-46F1-AF17-3315C03FAA30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FDABB255-32B6-4A64-8507-FECA7593E21E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76004602-7520-4F2A-8977-0DC44D2105B2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573CA4C4-82CB-4048-A3FA-7CEF64F9B4D6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00E032D0-A470-45EA-AF6D-9165018E3C0A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E18EACE7-DD64-4A11-80FE-D94C0AC7FC4F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342D5FA9-F79D-45DB-A13C-9C81A52F75FC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6A0C7242-50CF-44DE-BAF2-C7951C3915DC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28A487A3-15C5-4C53-8F40-DEDB51AFBC94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C131F83E-DB4F-4CD2-856B-2407AA6F4FFC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52D3E772-AD2C-42C0-9E21-2008345FC04F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E3E3FADE-DD99-47FF-B5DB-3E217C4EFD75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7734CA15-EC44-47CB-B8DD-E43C6605DD5F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A4D54F32-ED53-485A-9FAA-EDE44FAEA4A6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FDD688B2-BD0C-4750-85D8-A1C1AC8AEAD0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76927C20-D9C2-467B-AFB9-96DA8EF3251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10ECDAFC-605A-4EA4-B0DF-0D41ADB226C0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: 図形 483">
                <a:extLst>
                  <a:ext uri="{FF2B5EF4-FFF2-40B4-BE49-F238E27FC236}">
                    <a16:creationId xmlns:a16="http://schemas.microsoft.com/office/drawing/2014/main" id="{F9CCF47F-5D8A-4E1F-9A2F-5D6806D1F624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47FFA987-4CDA-4B6B-B0BD-15A7F8E8D9B7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86F53C81-93E5-4B56-8AAB-47720D12ECBC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733131E3-7886-450D-9C7A-578F499A3133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07788F0D-CA53-49D7-8B7C-13B8CBE5B065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434135EC-0109-4791-B902-42B96F1687C2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36EE2E26-226E-4FFC-A18D-151E899661BE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FE4B8B3D-8678-404B-9726-BE55976A4145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A8653ED7-9E42-4037-8DBB-B83CD634AF07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0CB99905-4CF0-4CB0-8BC5-D96CAA3941ED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135516FA-4221-4685-AFB8-B5513669D1C7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29967685-736B-47AA-90C1-21D2173B2B45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17254501-6934-4F78-A132-B2798B4AE5B3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8E0AF3DE-8DFC-4EA2-893E-F74B17BF74DE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21A844AF-4073-4905-9C06-56BA16D3F73F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F010E5EE-3CE0-4218-A986-93B14D1E0A1E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26AA3903-8F62-4699-80B1-B9C764FBF358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0304EFD9-C92E-4B98-BE12-454B60673A0D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8C02751E-2E8F-49D5-AD76-E982C1305A6F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EB8EA9B2-36A8-4FAB-8903-952825C5682D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BE25F206-D80F-4EEA-88D5-56EDA89E34FB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5F816184-3B98-449B-A3DB-3D805314D0D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672165B5-D97F-4FCC-BC47-852DFCBA455D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2AFBE1EC-76D6-4589-8473-3B22EB83B214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C18D6CAA-E2A2-44EB-97CC-6F1BA11A0DD6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73B7C82E-1A14-4A23-BBA7-914E6252D02C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19915C6D-E1F3-44E0-A67C-1DB07E1E13B0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81CFE7B2-E825-46FA-B64B-2D7807232BD5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9003E516-6F4A-46B5-AE17-CEB9CF791F19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51476D2E-C519-4999-BBD0-8A86F84D64B2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46403AE3-E032-4F7C-A317-5F4CD009E17A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2DF3CFCA-3D76-4AD8-AA8F-825748AEE8F5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711D6954-1365-4EA8-A38D-ECDF5B78ADA3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C9456199-4516-4AD0-BBA4-E65F066A3A50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3C050A1D-0B8F-4955-8BA3-25550C431F7B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9771064B-205C-4787-9FB5-B079A012D90B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412284D3-E816-4F5D-A9A2-917224D866F3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: 図形 520">
                <a:extLst>
                  <a:ext uri="{FF2B5EF4-FFF2-40B4-BE49-F238E27FC236}">
                    <a16:creationId xmlns:a16="http://schemas.microsoft.com/office/drawing/2014/main" id="{85A23310-5888-44FB-A21F-618C9073B7C6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EE414166-F11D-4AE6-999E-E440BC108547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D1B815DD-2E76-47B6-97B3-27CE4887FA7F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FD963627-67F8-4E44-9546-EE36E26317EB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263003C1-C872-454A-989A-48A8E72EB02D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0EE5696F-819C-4E08-A7F9-5FF7A4D366B6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EBB994D4-15BB-42F3-AEC6-E5ADBC4847C1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CCB679D4-8903-4309-9223-2DF0A9510261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079D0995-2E7E-45AD-9348-154D0E100839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41931D6A-6E46-47F3-BEF3-C8BA3C82CBD8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92" name="グループ化 391">
              <a:extLst>
                <a:ext uri="{FF2B5EF4-FFF2-40B4-BE49-F238E27FC236}">
                  <a16:creationId xmlns:a16="http://schemas.microsoft.com/office/drawing/2014/main" id="{43D0C21B-39E1-4983-A4C8-DFE0D9F01B4E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D737865A-9F2C-448A-83C6-1183B71C365A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1525FCE7-BE20-4728-8DA4-0E74FBEA9842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2F1D2CE0-94B0-4ABA-B623-44B602D62D48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3D5BC817-FB6D-4B58-A1B6-69CD4D6FB088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85BA266C-8272-4A82-A727-BE66B01DE435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F739D7D8-C278-4BD0-9EBB-D9537D1D1401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91907400-655B-4659-8310-94404D994C2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C3162034-0105-408A-8867-CC04B023A17F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4E2BE6F3-6B11-4CAD-8D5D-75B93FC6429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2B96108A-0E14-44FA-931A-4D2A1894FE97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FB78DC90-7603-47BA-AC71-E4F6704230F2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46417862-E448-4775-9BF0-40EAEEB45DF5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DFAED0FC-94CA-4D98-BCF2-8C8DE2511BA7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CF9816F1-928F-49AE-BCA4-3584C64D2E80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2D0772E6-8515-4BE9-848C-0A6B5591A35D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60B2ABC8-9DB0-4CD8-909F-348E04932642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81299404-8D42-48B1-B076-411B7B2B444F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46359A35-73A9-4BD9-8F32-129516EC591A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B3315EEF-6D08-447A-BE8B-515BDC307B5E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592B774F-DD70-4C8D-8785-50D775FBD8A1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70527D22-B286-411C-AC32-F2C06E435BDE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A69A0267-C3A2-4038-A137-C8654591B4C1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7629F4F7-0605-49AE-84D5-9D03AC1878EF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91906EB4-5E4A-4015-BDCF-30CCBE348F9F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1884111C-61AC-4222-B093-17428ADD14E3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0CCE02A2-C405-4DAD-AB1F-A3A3C22C701D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07DBD3B6-CD58-4000-B265-7C202693D523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45C3C3AD-44CC-4297-810C-B014F38A770E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B173D139-E8FC-4118-8D4F-D0D8BE374225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505FCD57-B984-40AF-9F86-32C4EABF48D2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B5D55985-D2DE-4A1E-AD5C-6943917FCAAA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6D97C5CC-9E8E-4067-AEE4-BEBA80B8851F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3" name="フリーフォーム: 図形 392">
              <a:extLst>
                <a:ext uri="{FF2B5EF4-FFF2-40B4-BE49-F238E27FC236}">
                  <a16:creationId xmlns:a16="http://schemas.microsoft.com/office/drawing/2014/main" id="{ADAA7A43-DC44-4C0B-8786-DCE09576B412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536" name="テキスト ボックス 535">
            <a:extLst>
              <a:ext uri="{FF2B5EF4-FFF2-40B4-BE49-F238E27FC236}">
                <a16:creationId xmlns:a16="http://schemas.microsoft.com/office/drawing/2014/main" id="{3631419C-39F5-43F0-879E-128B5EF98927}"/>
              </a:ext>
            </a:extLst>
          </p:cNvPr>
          <p:cNvSpPr txBox="1"/>
          <p:nvPr/>
        </p:nvSpPr>
        <p:spPr>
          <a:xfrm>
            <a:off x="429129" y="3235920"/>
            <a:ext cx="1723549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長野県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栃木県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岐阜県</a:t>
            </a:r>
            <a:endParaRPr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山梨県</a:t>
            </a:r>
            <a:endParaRPr kumimoji="1" lang="en-US" altLang="ja-JP" sz="4000" b="1" dirty="0">
              <a:latin typeface="+mj-ea"/>
              <a:ea typeface="+mj-ea"/>
            </a:endParaRPr>
          </a:p>
        </p:txBody>
      </p:sp>
      <p:sp>
        <p:nvSpPr>
          <p:cNvPr id="537" name="テキスト ボックス 536">
            <a:extLst>
              <a:ext uri="{FF2B5EF4-FFF2-40B4-BE49-F238E27FC236}">
                <a16:creationId xmlns:a16="http://schemas.microsoft.com/office/drawing/2014/main" id="{88C71953-9291-4D8C-9886-F33A081ADB36}"/>
              </a:ext>
            </a:extLst>
          </p:cNvPr>
          <p:cNvSpPr txBox="1"/>
          <p:nvPr/>
        </p:nvSpPr>
        <p:spPr>
          <a:xfrm>
            <a:off x="2458489" y="3235920"/>
            <a:ext cx="1723549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群馬県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奈良県</a:t>
            </a:r>
            <a:endParaRPr kumimoji="1"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滋賀県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埼玉県</a:t>
            </a:r>
          </a:p>
        </p:txBody>
      </p:sp>
      <p:sp>
        <p:nvSpPr>
          <p:cNvPr id="539" name="テキスト ボックス 538">
            <a:extLst>
              <a:ext uri="{FF2B5EF4-FFF2-40B4-BE49-F238E27FC236}">
                <a16:creationId xmlns:a16="http://schemas.microsoft.com/office/drawing/2014/main" id="{58A54D14-4F48-4CDA-9E63-FC0F07790093}"/>
              </a:ext>
            </a:extLst>
          </p:cNvPr>
          <p:cNvSpPr txBox="1"/>
          <p:nvPr/>
        </p:nvSpPr>
        <p:spPr>
          <a:xfrm>
            <a:off x="246510" y="1358770"/>
            <a:ext cx="89562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海に面していない県は全部で８県あります</a:t>
            </a:r>
            <a:endParaRPr kumimoji="1" lang="en-US" altLang="ja-JP" sz="3600" dirty="0">
              <a:latin typeface="+mj-ea"/>
              <a:ea typeface="+mj-ea"/>
            </a:endParaRPr>
          </a:p>
          <a:p>
            <a:r>
              <a:rPr lang="ja-JP" altLang="en-US" sz="3600" dirty="0">
                <a:latin typeface="+mj-ea"/>
                <a:ea typeface="+mj-ea"/>
              </a:rPr>
              <a:t>残りの４県を答えよ</a:t>
            </a:r>
            <a:endParaRPr kumimoji="1" lang="en-US" altLang="ja-JP" sz="3600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76108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A5652FEA-C944-4771-BA29-50295527A8BB}"/>
              </a:ext>
            </a:extLst>
          </p:cNvPr>
          <p:cNvSpPr txBox="1"/>
          <p:nvPr/>
        </p:nvSpPr>
        <p:spPr>
          <a:xfrm>
            <a:off x="246510" y="1358770"/>
            <a:ext cx="71096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総面積が２～４位の県を答えよ！</a:t>
            </a:r>
          </a:p>
        </p:txBody>
      </p: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D05F955B-DB71-4B98-BBEA-F9974176692C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39" name="グループ化 38">
              <a:extLst>
                <a:ext uri="{FF2B5EF4-FFF2-40B4-BE49-F238E27FC236}">
                  <a16:creationId xmlns:a16="http://schemas.microsoft.com/office/drawing/2014/main" id="{87A8A5BF-B078-437C-A5AD-E422BF4C9B23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6A395C8E-F896-4DBB-B095-76C5B2E4D7A3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87C22251-1024-4387-8F08-65DAEF672D1C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CE61A7A-E74C-4B6F-9855-A963D7C4D16C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05E85FF6-CFE7-4F09-8F8B-CFABF71208A1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9808339A-3CFB-498F-9F12-344BAE37B9A5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BDD35FC0-6AAE-4106-BC19-6D5042048CE1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8DE74035-4C54-4186-BC20-78593EA432F2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22B08AD2-C28A-42CE-8B5C-984B79A19078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D47BD126-D780-4E04-8C4B-718AFAB6D911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EA195C05-A981-49EA-A37C-5FFB2E9A1F6A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615110FA-F31D-45CC-BFDB-DD3B031EF195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A8EEE458-2618-424A-929E-186BBCB5DE69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993E5C2E-3DE0-47D3-86C8-D917B6670D84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6079556B-C4B4-466C-B993-C2015AEED8D7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0212263A-5DD8-4E6E-8FFE-442DD9827005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D1D5104C-87A0-4175-9A10-E5168D9FE48D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D738B150-040D-4F2A-BB65-5D3F44E0AF1B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1" name="グループ化 90">
                <a:extLst>
                  <a:ext uri="{FF2B5EF4-FFF2-40B4-BE49-F238E27FC236}">
                    <a16:creationId xmlns:a16="http://schemas.microsoft.com/office/drawing/2014/main" id="{38DD2BD1-97EC-4F99-98D7-81EFC35491D4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79" name="フリーフォーム: 図形 178">
                  <a:extLst>
                    <a:ext uri="{FF2B5EF4-FFF2-40B4-BE49-F238E27FC236}">
                      <a16:creationId xmlns:a16="http://schemas.microsoft.com/office/drawing/2014/main" id="{E60AB703-193D-4557-A2BD-343EA759E3BB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" name="フリーフォーム: 図形 179">
                  <a:extLst>
                    <a:ext uri="{FF2B5EF4-FFF2-40B4-BE49-F238E27FC236}">
                      <a16:creationId xmlns:a16="http://schemas.microsoft.com/office/drawing/2014/main" id="{7F47A460-B8A0-410E-9C3C-1DA3EA5539AB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870C7AF1-237F-44D2-B779-996F341C01B4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3C2614F3-B1AB-43D0-B80B-3664646542B7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60B48E66-B526-4B47-A0F3-07EB81271222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A7E2BA09-B0E2-4843-85CF-3B0EA63DA103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C0872F4C-4E20-4B27-83A6-0E8C6479D26A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513F9E75-C9F5-43C4-B08F-54456D9D5C9C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037DBA8A-6602-469A-A44F-DE446BB165BC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7ED1B356-ABAD-4D56-84E6-ED40E26A2C20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C27A3B5C-EBC8-4847-A8E5-1E4F0AD11D73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B583F344-84DD-45D6-9668-48FD64728D78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1D80F00D-27EF-4CC4-80FF-263922FE713E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0C8234D8-AA9B-4941-8CB5-D9533D9F19AE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11D18FA9-39BD-4B2E-BCE1-A42CBA9249C2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DEF42B9D-DAEA-4376-8D9E-88F4262F3417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0C475631-4ECB-4E71-BD94-C593E8ADA7FB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BC8C37DA-5D8A-4E47-A249-C2C47359B3FC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4FED1294-543E-4FF8-8B38-E7FF91825923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07BD581A-198E-4339-BA59-BD7605D96EEA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1EBDFF60-3D28-44AF-B8D7-3A4954F14DB2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683CFA3E-6E1D-4B35-8A20-E07F14AA9A0B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91D4420F-B038-4AE2-9DC0-FE8EA1CEDD25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BA30C17D-295E-4688-A4FB-33B898F7D3BE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64540132-A477-48EC-BDFF-DB3532EEF053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6C6FF667-F370-4516-9B47-F0A1CF80EDEA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082924A3-8DF0-462A-8AAB-8FB20B0B2E43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A8D33AC9-66B6-44AC-AA7C-76546287B5E7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215235EE-97E6-4CE5-AA23-AFD0E287E513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B7A74010-9A6A-4FC6-8D11-EF9759EBB4B3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B2774D16-F9C0-407B-BEEC-004FF1B93837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9192F800-0397-40AA-817B-7374C637FAC1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A4B25DFA-1C1F-49D8-8834-6D70575BF1F6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F8343001-A9D3-4701-B2CD-FCA704B0313B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C1B9BE0A-28EF-46D2-ADF5-1CAA16242AD4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739EDF32-23EA-49E9-8F06-A9B80C295EEC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1867F1B2-BA1A-4D2D-A60D-C12943D442A2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060AE719-D8AE-4180-BA3E-7D3A238BDF13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FFB06953-B012-4A4A-A4F9-2FEC1622B162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EB7D9C29-4AD0-4324-90FD-75DC8CABBEAA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A08B1C6D-D54B-4260-9863-C3C59A174A48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41D63B4E-8920-4BD1-BE7D-C01F77A41CA2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6230C13B-FE64-439D-800A-CA8602D879E0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BCC231E4-F078-447E-9759-918F70F29F4F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50041924-17CF-4069-83E6-C7B8935F2F12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A38EE75C-F044-492A-BFFF-C643E4530423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204BB5E-01E9-4CA0-B1A5-E8F75E9E9E7C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22EE04C3-D1AE-413C-A401-21D83A9CD599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354F51E5-46E6-4883-8A32-9BED2E8BF6BE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FE01726-EDD1-48F7-9ECE-E36184AC7B87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7F96D036-BACA-471D-BEFF-47ED88865D91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29C07D8D-89D6-4AED-850D-2B55CD9D4B5D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997C956F-CB36-4752-9AB0-629DC354C5AC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77792CD4-6263-4294-A95E-CB2D654A3DB8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A658D8F9-60D1-4620-A8B0-898BC6678592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CD6ED66B-7439-4471-9483-447BB9218D6A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A4BA7B3-F710-40D3-96A1-28CA59774F1A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A9EE0A3B-6496-4C12-BD8B-9A815CD97BAF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97ACF3BD-F597-40F2-ABEF-C2962DE4CDAD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4EC82329-4D6E-484F-9CD3-DD7A3021CA11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9CA404EC-CC15-4D2D-80E1-82FF075FC0B1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BC5815C8-06FF-4F97-9367-9C1E54B0CDA0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BD249DC6-DA76-46AD-AB6C-2CF2EB039677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D69DF64-BF60-42E7-9159-DAF4D5ADCA33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F8547A14-AB76-4382-90BC-EB46FC086615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4E68C70C-6A37-48BD-9EED-4256A993DF1C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155513B9-44BE-4ECA-A977-6E8F12F95C5A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ED85356A-5412-4F20-9A1B-B56C77EEDB4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9EDA3111-3838-4164-A221-935D27902934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4C2BC66A-0F99-46E7-90CF-E1F05CCB872A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79A4F549-B7F8-42EF-8103-48F140139C26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A4EBA8AB-5519-4278-AD5F-A9B03097F081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8D204FC6-5559-4E44-8D4F-E8C9919E9571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9E30560D-4A65-46D0-8486-7FA5FF25F238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7C6F64E7-B4AB-4634-BBF4-FB0D8C9068EA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E9898A40-6483-4B19-959E-F1380A152C51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0A414DCA-03B6-4666-93BE-F87B12B3BE91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F9FBE6B4-C05D-40D6-B9D9-9A0FF5C74192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2CBF8652-DF1B-419F-87FF-96A661359973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B1F46096-5DF1-4980-A7FA-D8D67C11DC7C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3A155D36-66AA-4BAB-8F2A-54444899E55E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1926F223-E7B6-4C6B-B84A-0710FB1C64AC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610D8734-9A0E-4D68-BB27-A010F7EA1801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D3E15675-302D-48D1-A3C3-C5B42A938133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87EA74C0-6A8C-499F-9A6D-C6057B88D6B8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3AC2F212-C847-45A8-8D05-C485AC4AD246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0E102A02-DEF4-44D8-914A-25870895F222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97546C36-1CAD-4AB7-B5B9-00A3C3B2FA25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DBA3E28D-E9AD-43C6-9447-2EB1BC71310C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7228142D-BEFF-4812-8D60-8D2088855E6B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A4AD2415-23A6-425A-83A7-B68AA2A35969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2D15C269-65B5-4B1C-B973-57C4CB21E7C6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9B9121EE-3E90-4C07-81B6-6920ED43BEAF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85F0162B-7394-4B28-9DDC-D7F6C78A5EBB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A591179D-7BF3-4F0C-BF06-B51E889EB7DA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816CC2D6-2263-4C13-9DA2-F75121C76180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78786507-F2CD-4C45-B52A-9A42F4B8B452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F6D12B96-1F4F-4C77-8E35-FA205789091E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DCC05C3C-85A5-4C0A-9214-3E62D5B37764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D8A7D798-DDA8-47D6-B6C2-A3BB7CC5CDAF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81FC18AF-30E3-438E-A567-929012572BD5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432DC09F-5C59-43E3-BAAA-F4A8BB53260F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C2ACA536-DD01-45FA-854F-74218552A0B6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EDAD3E7C-0B67-43DC-8C41-45773E9769B5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E3126B81-E2E6-45FC-9B12-1E7B9CA3B5A5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790AD58E-9E6C-4B1A-B58B-BB343E34E399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0AE224CE-E686-4D7E-9B6E-35536172B1B0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F6895D56-C9EB-4B35-A9B1-9DC901123D28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A630B68F-2569-4EEE-A7E4-2BC4A2F3DC32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A86D048C-4137-4E1B-B5EC-C17367162AF3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9DCF81EB-8CF4-4524-84A2-45FCE57442A6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BA214CE2-867B-4CE8-A591-2DC8A4AEB7E2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AA5B432D-B830-4E79-A3DD-FC8342485D6A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4A1F976E-05B7-430C-BDD1-979FA01DDCFD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B44F36C3-6C56-490D-99A6-225B739FC3AC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2CDC12BC-9EC5-42EA-8734-09A8FCDB5ACB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6BF61BFE-D968-4F76-BFEC-8FCB2CDC4C38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577D2652-A5E0-4C87-A5DD-4CCEF096C002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7B3F2F3C-FBAD-4D0F-83F9-AB11E4323540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E7149D10-262E-4496-B89B-E5196E54D762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7DFEDF42-8C47-412F-8A58-92D61BC10D3F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E476F8EB-3838-4D0D-A1A8-9FFE7CE97E6F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E42A55C1-B3D3-42E7-A1A2-ECC20C74F359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EE408AD9-5667-4885-A1E9-514E16138951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F592EC71-2615-4232-AA62-CF71052ED68E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A6E5E518-55F5-42F9-91D0-924CE30F2075}"/>
              </a:ext>
            </a:extLst>
          </p:cNvPr>
          <p:cNvSpPr txBox="1"/>
          <p:nvPr/>
        </p:nvSpPr>
        <p:spPr>
          <a:xfrm>
            <a:off x="429129" y="2921455"/>
            <a:ext cx="3262432" cy="34778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１位</a:t>
            </a:r>
            <a:r>
              <a:rPr lang="ja-JP" altLang="en-US" sz="4000" b="1" dirty="0">
                <a:latin typeface="+mj-ea"/>
                <a:ea typeface="+mj-ea"/>
              </a:rPr>
              <a:t>　</a:t>
            </a:r>
            <a:r>
              <a:rPr kumimoji="1" lang="ja-JP" altLang="en-US" sz="4000" b="1" dirty="0">
                <a:latin typeface="+mj-ea"/>
                <a:ea typeface="+mj-ea"/>
              </a:rPr>
              <a:t>北海道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２位　？</a:t>
            </a:r>
            <a:endParaRPr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３位　？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latin typeface="+mj-ea"/>
                <a:ea typeface="+mj-ea"/>
              </a:rPr>
              <a:t>４位　？</a:t>
            </a:r>
            <a:endParaRPr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５位　新潟県</a:t>
            </a:r>
            <a:endParaRPr kumimoji="1" lang="en-US" altLang="ja-JP" sz="40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054711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ja-JP" b="1" dirty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A3C64EC6-8397-4ED6-9326-F11E601BA161}"/>
              </a:ext>
            </a:extLst>
          </p:cNvPr>
          <p:cNvSpPr txBox="1"/>
          <p:nvPr/>
        </p:nvSpPr>
        <p:spPr>
          <a:xfrm>
            <a:off x="246510" y="1358770"/>
            <a:ext cx="71096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総面積が２～４位の県を答えよ！</a:t>
            </a:r>
          </a:p>
        </p:txBody>
      </p:sp>
      <p:grpSp>
        <p:nvGrpSpPr>
          <p:cNvPr id="191" name="グループ化 190">
            <a:extLst>
              <a:ext uri="{FF2B5EF4-FFF2-40B4-BE49-F238E27FC236}">
                <a16:creationId xmlns:a16="http://schemas.microsoft.com/office/drawing/2014/main" id="{8DC7AA27-8186-4B23-BDA9-6AF9F77EE906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192" name="グループ化 191">
              <a:extLst>
                <a:ext uri="{FF2B5EF4-FFF2-40B4-BE49-F238E27FC236}">
                  <a16:creationId xmlns:a16="http://schemas.microsoft.com/office/drawing/2014/main" id="{14076445-CFAD-4711-A24A-46CD7423A650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71616FC3-4804-4F0F-B972-519A15FBCDC3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F479B715-3FC1-4C8B-8CB5-B1951E268A22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84008C0D-ED2B-4ACD-A90A-CAA33D2242E9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2AC24AAC-0608-4F59-BF6F-BD387A950CFE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31145610-A0B4-4C4C-A5A9-A9295DBB75D6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F83FEA4C-E4AD-4029-8F5C-810B6C15C705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8970A796-81B3-4D37-BFD2-3F04AEB01F09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3FEDBE98-CF73-4B54-9FDD-CCFB7B33570C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37E1D5EB-1105-46A2-99FF-38751E0152B7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7693FCA3-E4F4-4195-B133-4310A6AE4D19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02FFDF9D-EDB1-4778-9911-DA13FF8989AE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BE3511A9-51D6-4577-B3FF-6EAC8CD7C067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89A3F2D1-80BB-4DD1-BA30-9DE19C01F424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47FE5EDA-9FF2-4C5C-84F7-1E0E65866BED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F4FEC620-9451-4121-962C-B3C3D192108C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72DE3BAA-7901-4482-B1DC-BAC2D248D9ED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3DC206BB-0EF6-4E4F-813F-E57DBFD71DAE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44" name="グループ化 243">
                <a:extLst>
                  <a:ext uri="{FF2B5EF4-FFF2-40B4-BE49-F238E27FC236}">
                    <a16:creationId xmlns:a16="http://schemas.microsoft.com/office/drawing/2014/main" id="{E72AB011-6EBC-4E6D-87F0-DAA273D2FFA2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0A822A2C-8AEB-411B-B98A-E2F5F414B89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3" name="フリーフォーム: 図形 332">
                  <a:extLst>
                    <a:ext uri="{FF2B5EF4-FFF2-40B4-BE49-F238E27FC236}">
                      <a16:creationId xmlns:a16="http://schemas.microsoft.com/office/drawing/2014/main" id="{F4B4757C-124C-448D-8B81-BEBD43FEE28E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81F0430B-6CC0-449A-8F2D-CA7E43EEE7C6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フリーフォーム: 図形 334">
                  <a:extLst>
                    <a:ext uri="{FF2B5EF4-FFF2-40B4-BE49-F238E27FC236}">
                      <a16:creationId xmlns:a16="http://schemas.microsoft.com/office/drawing/2014/main" id="{2C3D40D4-B844-4D62-99F0-2929FE8F041B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E39C3951-E262-4398-BEF3-9A8055221D6D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2761847A-8069-4BBB-B07D-2ADDE7D38CC0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6B60363D-EF52-4775-9BE1-9E53443B680B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07BE6470-9049-422C-BA73-A94533DCAED2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54A20DF8-FD0D-417F-BD0C-B02B7973FF25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ACAB2FF8-125A-48DF-AA95-74BC20062107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43BB1846-90CD-4C0D-97E6-C67E786D3744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703E962A-5432-439A-AEBC-810A98047FFF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A06240C2-5475-413B-8968-A6D44387E9A2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EDB39F94-E573-4CDD-9157-1D6BFB6A1F25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E985B0A7-8AFC-4F70-8E94-CF18EE855F2F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58ABD159-10BE-4A59-B889-0FC8BDA94745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DB0F5BD8-49C6-4B87-9365-379694434D5F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69B7FA5D-4BE2-4F6F-BFF8-350626B1E2A3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A257A652-B0E5-452E-AF32-EE91E7A30016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7B1B64F2-11F8-47A3-B0FD-40BCB6117869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3BE2176B-025E-4ED1-8635-B3A67C7CF994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DF62C016-BC29-4CF3-9659-36EE46DDE904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984CEBB8-EF00-40BE-9259-4180375873BF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DA33E74-F232-4B3D-9ECD-9FD2C9A9FB70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B79E9144-95EB-4204-88FF-97EF6A3F3956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44DB42D8-D17C-4CFC-8F46-65A0DF9D55AD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E6711719-87A5-4FCE-BDAA-4F3860475A29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8890F401-4F26-4E4F-9336-7A94DF4625F1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69E0B1DE-7EA4-4A44-A51E-D903F248B530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518E278F-B355-4C6B-89BE-66F2201D73EC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C06730D7-E875-438F-861D-5E9DB4C69CE7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4A0B8D3B-3FF8-4820-8091-01219427DC75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DC1715B9-52A8-4083-8591-A3F9096CB00D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EE9E7745-96A8-44F6-80A6-9D6FCB6BA5E0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98EE8142-9B75-4CB9-AC25-1FD02558C398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F7284FA7-5D3E-416B-A6C4-08E8A5F64FD4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9E7E293B-E437-4281-B4A0-D0EDFAF1661F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BF5C7DA5-7293-4E1F-A760-1CE50B043DEE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7D2C07A3-C65F-45E0-8C17-977BCA132EF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9121D043-C73B-4CC9-A128-29964B65DECD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FA424A18-B586-43F0-BABD-CBAAC6F34869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E5B96F49-6C17-45B3-9256-010457B459E2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B2E07DF4-6B52-4D32-9DCC-127606477AD3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FB49CC63-FA13-4A15-8F34-976B96DE5CE0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82FF290A-F1CC-4A49-98FA-BF382FEED07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CB6D3FDE-CBE0-4BCB-8E52-22E97D02ECE5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389EF07F-2EFF-4A8C-83E5-6EB353AA926D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6CCC242F-B921-473E-8F99-A30EE238681A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6494A53B-CFA8-425C-8776-310222F57F5C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AE5CCF8F-C7AA-4D98-B1EA-7DB2E51B37C1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96C99C63-B90D-47E4-AA53-DBF537A573B3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EF74141B-8361-4A12-85A0-9F35B753A93F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6171D488-71FE-4040-BA3F-9ADE50145BA2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42754059-8D8F-4A08-B6BC-1B30DF311F2E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8A4501ED-D2A3-484D-B70B-9837F018DA0B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8FB135FF-D3B3-4B76-B556-0BC76B1BDD27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39F94EC1-A44E-4122-B8B5-F8DA77379FAE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C734B93F-BE31-4C5A-A44E-9D468D76B7CD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B2CC7618-D1AF-4E1D-AA78-A290F9C35307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66AAA372-C184-4BC6-9B87-82D9AD4B5FF3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9372AEFF-433E-42E6-81F8-21F560C68D9A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FCF2D655-89D1-4D86-8A82-57521B79D667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A7B1EEAA-5909-4708-BEDC-BAD869BBC573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EC804450-EFA9-4618-B4C5-1E46BB71962E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B746DFC0-DDDF-49BC-90B1-57B1D777EE3B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8247297D-71E9-4E76-BAC3-63EEAB51E683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0FC0A7CF-9A41-45D4-B03B-ED429A03AF36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49B29A5F-C63F-481D-BCDD-F285E1712E25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0CCADA66-52F8-4B41-A67A-21CC87C963D5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5462776E-1B32-43F7-A101-FFA9FF88477B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60A26EB2-3671-450F-A8EC-314731FB02BE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A6A37CAF-2366-4D84-89B7-D3907CB06888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08280B21-3838-4679-99E3-1DF68288A395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B362ACDE-A71E-40EC-AEAE-B27975F4393B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3BC07E86-4917-4AF4-B1A2-22DB58993F29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43AC32FB-E44B-4EA2-8C7C-72C48988E894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E93DE864-7991-4266-B24A-5D0C13193F49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EDE65E4A-E474-44B6-874D-6BC7C0FE100B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852FF1AB-3877-4360-BA42-1591DD77E7EB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3D012F99-3C29-4C71-AEAA-078ECAAEA34C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99F9F3C2-693A-4B1D-B1A9-722C349CF5FB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813DE2F1-FF23-47E3-86FB-C0B95A75D26B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D16EF3F0-4F55-4B21-8904-AA2AD3759F71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6B92FF58-FFAB-4211-9FA1-7FF22E3C0807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9BD2E87F-ACC6-43B8-A917-AEB3BF97FEE1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F2E482DA-30CA-4CDD-BABE-5400ED6C9E38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E2FEED1-7D31-40BF-B1E7-A891DB613C1B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75CE7844-F1F0-4468-A72D-F577D0821E57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FDCD64BC-478B-4224-950E-5186B0BC7DB4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BA0B574D-8AB1-47A9-8215-D45B8CDEAB5C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8D8E963D-8573-4905-9DC1-521D8C7994DD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3" name="グループ化 192">
              <a:extLst>
                <a:ext uri="{FF2B5EF4-FFF2-40B4-BE49-F238E27FC236}">
                  <a16:creationId xmlns:a16="http://schemas.microsoft.com/office/drawing/2014/main" id="{53D1ABF0-3100-4618-8ED4-33ABB21A9471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DB606821-1DE2-4CB8-925F-E43310458BA5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3CE16169-9AA7-4FB7-874A-D3C3E89C137E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1943C826-86CD-4E2B-B39C-DAC78EF7CDE8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3B79518B-2C6F-49E7-A016-46704591D1DE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4FB6E39C-9D78-4EFB-8370-F2E80B207EF4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8ADB26F2-2C62-4360-AA10-23429827D7F5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99916D74-6170-4A74-9B1F-C274074260EA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D405A771-967E-4B84-80E9-6B429E92CD2F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F7638CE3-9ABB-409A-9BB2-D37C93FE5E73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030477D0-99ED-4973-8347-B7AF666D66A8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BF84741F-E87C-4CF9-93AE-0F7F5E4E4255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B55B7F3F-5946-4A82-8D3E-C636D1A5BE8B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9EDE935D-7B2B-42FA-80EB-C9899BFE47F6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2CEA563E-D19C-44B2-AFA1-60FEDB7BBEEC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88EFD3E9-A422-40B8-A706-08C51EE781F7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A371F6AD-8123-4414-8CD9-F568398FB24E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B14118CA-B89C-4D55-B849-9A97EC81CDC1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2CAD03CA-1150-442B-B091-D98CF21EC50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A41D3DED-EE22-4DDF-844E-40622EA6AF28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25BFC710-8786-4DCA-B68B-34D8DD31B3D3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E95EA9B7-F59D-4096-8019-84A869B6A623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C246FFE-E9A2-4BB4-A89D-7F859AA1629A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30C4376-7F8D-42E9-86BF-96CE927A8F34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AE85F4CC-08FC-4363-85E1-2DE1426D8F56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9330B3D0-3A98-45C7-AC5C-C8698C2E0541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4C8584EF-7AEF-4DA8-8C57-6B9A4C6C922E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2604FD2C-C4C7-4491-A115-ECD2BB018285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335DF9C9-CE61-4C12-844F-FD2C698DC41A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8BE00445-A05E-48DD-A529-B662D690D4A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D8205291-78EA-4F2B-8950-D4F467DF5A32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0FFED326-FC82-4B2C-BB82-9E6945145BA5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B4C1DE04-0E35-41EA-8FAF-90B0C99DF34D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3BDD72F-551E-4B09-8824-CABB6C160E1C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336" name="テキスト ボックス 335">
            <a:extLst>
              <a:ext uri="{FF2B5EF4-FFF2-40B4-BE49-F238E27FC236}">
                <a16:creationId xmlns:a16="http://schemas.microsoft.com/office/drawing/2014/main" id="{DF7D27F0-1C87-48CD-A68E-585A78B3A77C}"/>
              </a:ext>
            </a:extLst>
          </p:cNvPr>
          <p:cNvSpPr txBox="1"/>
          <p:nvPr/>
        </p:nvSpPr>
        <p:spPr>
          <a:xfrm>
            <a:off x="463363" y="2255161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337" name="テキスト ボックス 336">
            <a:extLst>
              <a:ext uri="{FF2B5EF4-FFF2-40B4-BE49-F238E27FC236}">
                <a16:creationId xmlns:a16="http://schemas.microsoft.com/office/drawing/2014/main" id="{FEC2BF6F-F14E-4386-90F6-77AB235F606F}"/>
              </a:ext>
            </a:extLst>
          </p:cNvPr>
          <p:cNvSpPr txBox="1"/>
          <p:nvPr/>
        </p:nvSpPr>
        <p:spPr>
          <a:xfrm>
            <a:off x="3656165" y="5728910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でした！</a:t>
            </a:r>
          </a:p>
        </p:txBody>
      </p:sp>
      <p:sp>
        <p:nvSpPr>
          <p:cNvPr id="338" name="テキスト ボックス 337">
            <a:extLst>
              <a:ext uri="{FF2B5EF4-FFF2-40B4-BE49-F238E27FC236}">
                <a16:creationId xmlns:a16="http://schemas.microsoft.com/office/drawing/2014/main" id="{F940A6BF-DFDE-44B6-825B-3EB2A6FE2128}"/>
              </a:ext>
            </a:extLst>
          </p:cNvPr>
          <p:cNvSpPr txBox="1"/>
          <p:nvPr/>
        </p:nvSpPr>
        <p:spPr>
          <a:xfrm>
            <a:off x="429129" y="2943532"/>
            <a:ext cx="3262432" cy="34778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１位</a:t>
            </a:r>
            <a:r>
              <a:rPr lang="ja-JP" altLang="en-US" sz="4000" b="1" dirty="0">
                <a:latin typeface="+mj-ea"/>
                <a:ea typeface="+mj-ea"/>
              </a:rPr>
              <a:t>　</a:t>
            </a:r>
            <a:r>
              <a:rPr kumimoji="1" lang="ja-JP" altLang="en-US" sz="4000" b="1" dirty="0">
                <a:latin typeface="+mj-ea"/>
                <a:ea typeface="+mj-ea"/>
              </a:rPr>
              <a:t>北海道</a:t>
            </a:r>
            <a:endParaRPr kumimoji="1" lang="en-US" altLang="ja-JP" sz="4000" b="1" dirty="0"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２位　岩手県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３位　福島県</a:t>
            </a:r>
            <a:endParaRPr kumimoji="1"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４位　長野県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latin typeface="+mj-ea"/>
                <a:ea typeface="+mj-ea"/>
              </a:rPr>
              <a:t>５位　新潟県</a:t>
            </a:r>
            <a:endParaRPr kumimoji="1" lang="en-US" altLang="ja-JP" sz="4000" b="1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49575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BAFB4CB6-FB1C-451E-A358-F18B2716837B}"/>
              </a:ext>
            </a:extLst>
          </p:cNvPr>
          <p:cNvGrpSpPr/>
          <p:nvPr/>
        </p:nvGrpSpPr>
        <p:grpSpPr>
          <a:xfrm>
            <a:off x="0" y="1133745"/>
            <a:ext cx="4295800" cy="5724255"/>
            <a:chOff x="0" y="1133745"/>
            <a:chExt cx="3485709" cy="5724255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4FE716AA-0506-4C25-96C3-C158509C1708}"/>
                </a:ext>
              </a:extLst>
            </p:cNvPr>
            <p:cNvSpPr/>
            <p:nvPr/>
          </p:nvSpPr>
          <p:spPr bwMode="auto">
            <a:xfrm rot="16200000">
              <a:off x="1027323" y="4399613"/>
              <a:ext cx="1431064" cy="3485709"/>
            </a:xfrm>
            <a:prstGeom prst="rect">
              <a:avLst/>
            </a:prstGeom>
            <a:solidFill>
              <a:srgbClr val="66FF66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正方形/長方形 3">
              <a:extLst>
                <a:ext uri="{FF2B5EF4-FFF2-40B4-BE49-F238E27FC236}">
                  <a16:creationId xmlns:a16="http://schemas.microsoft.com/office/drawing/2014/main" id="{4D7D9614-7F13-40D9-8CB2-03075CFBE399}"/>
                </a:ext>
              </a:extLst>
            </p:cNvPr>
            <p:cNvSpPr/>
            <p:nvPr/>
          </p:nvSpPr>
          <p:spPr bwMode="auto">
            <a:xfrm rot="16200000">
              <a:off x="1027323" y="2968550"/>
              <a:ext cx="1431064" cy="3485709"/>
            </a:xfrm>
            <a:prstGeom prst="rect">
              <a:avLst/>
            </a:prstGeom>
            <a:solidFill>
              <a:srgbClr val="00CC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F8E24B65-F697-4819-98EC-B1A9ADDF08EF}"/>
                </a:ext>
              </a:extLst>
            </p:cNvPr>
            <p:cNvSpPr/>
            <p:nvPr/>
          </p:nvSpPr>
          <p:spPr bwMode="auto">
            <a:xfrm rot="16200000">
              <a:off x="1027323" y="1537486"/>
              <a:ext cx="1431064" cy="3485709"/>
            </a:xfrm>
            <a:prstGeom prst="rect">
              <a:avLst/>
            </a:prstGeom>
            <a:solidFill>
              <a:srgbClr val="008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42C48158-7C4C-451A-ACC8-5E1EE3895F22}"/>
                </a:ext>
              </a:extLst>
            </p:cNvPr>
            <p:cNvSpPr/>
            <p:nvPr/>
          </p:nvSpPr>
          <p:spPr bwMode="auto">
            <a:xfrm rot="16200000">
              <a:off x="1027323" y="106422"/>
              <a:ext cx="1431064" cy="3485709"/>
            </a:xfrm>
            <a:prstGeom prst="rect">
              <a:avLst/>
            </a:prstGeom>
            <a:solidFill>
              <a:srgbClr val="0033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0C8BF965-148C-4621-9A52-C9B6FAC6DC2D}"/>
              </a:ext>
            </a:extLst>
          </p:cNvPr>
          <p:cNvGrpSpPr/>
          <p:nvPr/>
        </p:nvGrpSpPr>
        <p:grpSpPr>
          <a:xfrm>
            <a:off x="4260910" y="1133744"/>
            <a:ext cx="7931089" cy="5724256"/>
            <a:chOff x="3485710" y="1133744"/>
            <a:chExt cx="8706290" cy="5724256"/>
          </a:xfrm>
        </p:grpSpPr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BE174F5D-62AA-4EFB-A985-8E0A0864F037}"/>
                </a:ext>
              </a:extLst>
            </p:cNvPr>
            <p:cNvSpPr/>
            <p:nvPr/>
          </p:nvSpPr>
          <p:spPr bwMode="auto">
            <a:xfrm rot="16200000">
              <a:off x="7123323" y="1789323"/>
              <a:ext cx="1431064" cy="8706290"/>
            </a:xfrm>
            <a:prstGeom prst="rect">
              <a:avLst/>
            </a:prstGeom>
            <a:solidFill>
              <a:srgbClr val="66FF66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6D209FFA-0BC6-47EF-9FAF-F463C71B3B5B}"/>
                </a:ext>
              </a:extLst>
            </p:cNvPr>
            <p:cNvSpPr/>
            <p:nvPr/>
          </p:nvSpPr>
          <p:spPr bwMode="auto">
            <a:xfrm rot="16200000">
              <a:off x="7123323" y="358260"/>
              <a:ext cx="1431064" cy="8706290"/>
            </a:xfrm>
            <a:prstGeom prst="rect">
              <a:avLst/>
            </a:prstGeom>
            <a:solidFill>
              <a:srgbClr val="00CC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0EBC208E-1ED9-44ED-845C-52B07C983788}"/>
                </a:ext>
              </a:extLst>
            </p:cNvPr>
            <p:cNvSpPr/>
            <p:nvPr/>
          </p:nvSpPr>
          <p:spPr bwMode="auto">
            <a:xfrm rot="16200000">
              <a:off x="7123323" y="-1072805"/>
              <a:ext cx="1431064" cy="8706290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04AB9444-ECDD-4972-B768-0FDDF1FE2480}"/>
                </a:ext>
              </a:extLst>
            </p:cNvPr>
            <p:cNvSpPr/>
            <p:nvPr/>
          </p:nvSpPr>
          <p:spPr bwMode="auto">
            <a:xfrm rot="16200000">
              <a:off x="7123323" y="-2503869"/>
              <a:ext cx="1431064" cy="8706290"/>
            </a:xfrm>
            <a:prstGeom prst="rect">
              <a:avLst/>
            </a:prstGeom>
            <a:solidFill>
              <a:srgbClr val="003300">
                <a:alpha val="2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F48D27D-FF1C-4691-A5EC-828BADBB1FF9}"/>
              </a:ext>
            </a:extLst>
          </p:cNvPr>
          <p:cNvSpPr txBox="1"/>
          <p:nvPr/>
        </p:nvSpPr>
        <p:spPr>
          <a:xfrm>
            <a:off x="1290067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51FCD0F1-D3E3-4E24-81EE-9FD297A9E1EA}"/>
              </a:ext>
            </a:extLst>
          </p:cNvPr>
          <p:cNvSpPr txBox="1"/>
          <p:nvPr/>
        </p:nvSpPr>
        <p:spPr>
          <a:xfrm>
            <a:off x="1495249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F9DE7395-93EA-4F10-BD7B-243BB13F1DC5}"/>
              </a:ext>
            </a:extLst>
          </p:cNvPr>
          <p:cNvSpPr txBox="1"/>
          <p:nvPr/>
        </p:nvSpPr>
        <p:spPr>
          <a:xfrm>
            <a:off x="1439946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～２問正解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FA723CD1-913F-48AE-B9AF-B9F11208178C}"/>
              </a:ext>
            </a:extLst>
          </p:cNvPr>
          <p:cNvSpPr txBox="1"/>
          <p:nvPr/>
        </p:nvSpPr>
        <p:spPr>
          <a:xfrm>
            <a:off x="1495251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n w="76200">
                  <a:solidFill>
                    <a:schemeClr val="bg1"/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問正解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10845FFF-A708-4301-94D9-1EC9A9AE1388}"/>
              </a:ext>
            </a:extLst>
          </p:cNvPr>
          <p:cNvSpPr txBox="1"/>
          <p:nvPr/>
        </p:nvSpPr>
        <p:spPr>
          <a:xfrm>
            <a:off x="1290065" y="1616500"/>
            <a:ext cx="27911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９～</a:t>
            </a:r>
            <a:r>
              <a:rPr kumimoji="1" lang="en-US" altLang="ja-JP" sz="3200" b="1" dirty="0">
                <a:latin typeface="+mj-ea"/>
                <a:ea typeface="+mj-ea"/>
              </a:rPr>
              <a:t>10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96BF84A2-91C2-47A4-B87B-9AE3E18DD7AE}"/>
              </a:ext>
            </a:extLst>
          </p:cNvPr>
          <p:cNvSpPr txBox="1"/>
          <p:nvPr/>
        </p:nvSpPr>
        <p:spPr>
          <a:xfrm>
            <a:off x="1495247" y="4419016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3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5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58524795-C678-452F-8D69-BBCB6F1E26A0}"/>
              </a:ext>
            </a:extLst>
          </p:cNvPr>
          <p:cNvSpPr txBox="1"/>
          <p:nvPr/>
        </p:nvSpPr>
        <p:spPr>
          <a:xfrm>
            <a:off x="1439944" y="5913580"/>
            <a:ext cx="2491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0</a:t>
            </a:r>
            <a:r>
              <a:rPr kumimoji="1" lang="ja-JP" altLang="en-US" sz="3200" b="1" dirty="0">
                <a:latin typeface="+mj-ea"/>
                <a:ea typeface="+mj-ea"/>
              </a:rPr>
              <a:t>～２問正解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3F56F0AC-002A-46FD-A5A0-24A104C71E2E}"/>
              </a:ext>
            </a:extLst>
          </p:cNvPr>
          <p:cNvSpPr txBox="1"/>
          <p:nvPr/>
        </p:nvSpPr>
        <p:spPr>
          <a:xfrm>
            <a:off x="1495249" y="2987951"/>
            <a:ext cx="23807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ja-JP" sz="3200" b="1" dirty="0">
                <a:latin typeface="+mj-ea"/>
                <a:ea typeface="+mj-ea"/>
              </a:rPr>
              <a:t>6</a:t>
            </a:r>
            <a:r>
              <a:rPr kumimoji="1" lang="ja-JP" altLang="en-US" sz="3200" b="1" dirty="0">
                <a:latin typeface="+mj-ea"/>
                <a:ea typeface="+mj-ea"/>
              </a:rPr>
              <a:t>～</a:t>
            </a:r>
            <a:r>
              <a:rPr kumimoji="1" lang="en-US" altLang="ja-JP" sz="3200" b="1" dirty="0">
                <a:latin typeface="+mj-ea"/>
                <a:ea typeface="+mj-ea"/>
              </a:rPr>
              <a:t>8</a:t>
            </a:r>
            <a:r>
              <a:rPr kumimoji="1" lang="ja-JP" altLang="en-US" sz="3200" b="1" dirty="0">
                <a:latin typeface="+mj-ea"/>
                <a:ea typeface="+mj-ea"/>
              </a:rPr>
              <a:t>問正解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438C5066-7EA5-4F92-85B8-28A8A772EBF1}"/>
              </a:ext>
            </a:extLst>
          </p:cNvPr>
          <p:cNvSpPr txBox="1"/>
          <p:nvPr/>
        </p:nvSpPr>
        <p:spPr>
          <a:xfrm>
            <a:off x="2412941" y="262379"/>
            <a:ext cx="73661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4000" b="1" dirty="0">
                <a:solidFill>
                  <a:schemeClr val="bg1"/>
                </a:solidFill>
                <a:latin typeface="+mj-ea"/>
                <a:ea typeface="+mj-ea"/>
              </a:rPr>
              <a:t>あなたは何問正解できたかな？</a:t>
            </a:r>
          </a:p>
        </p:txBody>
      </p:sp>
      <p:grpSp>
        <p:nvGrpSpPr>
          <p:cNvPr id="48" name="Group 295">
            <a:extLst>
              <a:ext uri="{FF2B5EF4-FFF2-40B4-BE49-F238E27FC236}">
                <a16:creationId xmlns:a16="http://schemas.microsoft.com/office/drawing/2014/main" id="{5090636A-4E28-4091-85C1-94EFB6C31030}"/>
              </a:ext>
            </a:extLst>
          </p:cNvPr>
          <p:cNvGrpSpPr>
            <a:grpSpLocks/>
          </p:cNvGrpSpPr>
          <p:nvPr/>
        </p:nvGrpSpPr>
        <p:grpSpPr bwMode="auto">
          <a:xfrm>
            <a:off x="163037" y="2713592"/>
            <a:ext cx="1101982" cy="1101980"/>
            <a:chOff x="1516" y="601"/>
            <a:chExt cx="850" cy="850"/>
          </a:xfrm>
        </p:grpSpPr>
        <p:sp>
          <p:nvSpPr>
            <p:cNvPr id="72" name="Oval 24">
              <a:extLst>
                <a:ext uri="{FF2B5EF4-FFF2-40B4-BE49-F238E27FC236}">
                  <a16:creationId xmlns:a16="http://schemas.microsoft.com/office/drawing/2014/main" id="{57CEF509-2F3A-447E-ADCD-739BC01E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3" name="Oval 25">
              <a:extLst>
                <a:ext uri="{FF2B5EF4-FFF2-40B4-BE49-F238E27FC236}">
                  <a16:creationId xmlns:a16="http://schemas.microsoft.com/office/drawing/2014/main" id="{8A195893-B297-4487-B783-F53BB4022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9933">
                    <a:gamma/>
                    <a:tint val="60392"/>
                    <a:invGamma/>
                  </a:srgbClr>
                </a:gs>
                <a:gs pos="100000">
                  <a:srgbClr val="FF9933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74" name="Oval 26">
              <a:extLst>
                <a:ext uri="{FF2B5EF4-FFF2-40B4-BE49-F238E27FC236}">
                  <a16:creationId xmlns:a16="http://schemas.microsoft.com/office/drawing/2014/main" id="{7D0BFFFF-6E63-4368-8159-D12ECEE11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75" name="Group 27">
              <a:extLst>
                <a:ext uri="{FF2B5EF4-FFF2-40B4-BE49-F238E27FC236}">
                  <a16:creationId xmlns:a16="http://schemas.microsoft.com/office/drawing/2014/main" id="{D28135D9-42C1-4CFB-BE51-7BCFF60BC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15" y="935"/>
              <a:ext cx="136" cy="182"/>
              <a:chOff x="535" y="935"/>
              <a:chExt cx="136" cy="182"/>
            </a:xfrm>
          </p:grpSpPr>
          <p:sp>
            <p:nvSpPr>
              <p:cNvPr id="82" name="Oval 28">
                <a:extLst>
                  <a:ext uri="{FF2B5EF4-FFF2-40B4-BE49-F238E27FC236}">
                    <a16:creationId xmlns:a16="http://schemas.microsoft.com/office/drawing/2014/main" id="{6B256AD2-18A6-4B37-BA03-9129260A3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3" name="Oval 29">
                <a:extLst>
                  <a:ext uri="{FF2B5EF4-FFF2-40B4-BE49-F238E27FC236}">
                    <a16:creationId xmlns:a16="http://schemas.microsoft.com/office/drawing/2014/main" id="{3262F79F-2B92-4E2A-95EB-90DF88A05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6" name="Group 30">
              <a:extLst>
                <a:ext uri="{FF2B5EF4-FFF2-40B4-BE49-F238E27FC236}">
                  <a16:creationId xmlns:a16="http://schemas.microsoft.com/office/drawing/2014/main" id="{CABD5B8C-D22E-405B-AB9B-39735882AB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" y="935"/>
              <a:ext cx="136" cy="182"/>
              <a:chOff x="535" y="935"/>
              <a:chExt cx="136" cy="182"/>
            </a:xfrm>
          </p:grpSpPr>
          <p:sp>
            <p:nvSpPr>
              <p:cNvPr id="80" name="Oval 31">
                <a:extLst>
                  <a:ext uri="{FF2B5EF4-FFF2-40B4-BE49-F238E27FC236}">
                    <a16:creationId xmlns:a16="http://schemas.microsoft.com/office/drawing/2014/main" id="{0574F519-ACBA-4922-B1C0-AC4B8CEF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935"/>
                <a:ext cx="136" cy="18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81" name="Oval 32">
                <a:extLst>
                  <a:ext uri="{FF2B5EF4-FFF2-40B4-BE49-F238E27FC236}">
                    <a16:creationId xmlns:a16="http://schemas.microsoft.com/office/drawing/2014/main" id="{1B11BC23-0F0C-4EDC-AF3E-104155325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935"/>
                <a:ext cx="90" cy="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grpSp>
          <p:nvGrpSpPr>
            <p:cNvPr id="77" name="Group 33">
              <a:extLst>
                <a:ext uri="{FF2B5EF4-FFF2-40B4-BE49-F238E27FC236}">
                  <a16:creationId xmlns:a16="http://schemas.microsoft.com/office/drawing/2014/main" id="{9D31A94D-EEEE-4556-8D29-A82EA3F9F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5" y="1207"/>
              <a:ext cx="272" cy="91"/>
              <a:chOff x="580" y="1207"/>
              <a:chExt cx="363" cy="182"/>
            </a:xfrm>
          </p:grpSpPr>
          <p:sp>
            <p:nvSpPr>
              <p:cNvPr id="78" name="AutoShape 34">
                <a:extLst>
                  <a:ext uri="{FF2B5EF4-FFF2-40B4-BE49-F238E27FC236}">
                    <a16:creationId xmlns:a16="http://schemas.microsoft.com/office/drawing/2014/main" id="{9A2073F5-B7AC-414B-8C8D-793D823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9" name="Freeform 35">
                <a:extLst>
                  <a:ext uri="{FF2B5EF4-FFF2-40B4-BE49-F238E27FC236}">
                    <a16:creationId xmlns:a16="http://schemas.microsoft.com/office/drawing/2014/main" id="{DC025AFB-6589-4E29-AE14-3E71C558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</p:grpSp>
      <p:grpSp>
        <p:nvGrpSpPr>
          <p:cNvPr id="49" name="Group 296">
            <a:extLst>
              <a:ext uri="{FF2B5EF4-FFF2-40B4-BE49-F238E27FC236}">
                <a16:creationId xmlns:a16="http://schemas.microsoft.com/office/drawing/2014/main" id="{07AFAF32-1478-463E-A3B5-0FF8CB9D54F8}"/>
              </a:ext>
            </a:extLst>
          </p:cNvPr>
          <p:cNvGrpSpPr>
            <a:grpSpLocks/>
          </p:cNvGrpSpPr>
          <p:nvPr/>
        </p:nvGrpSpPr>
        <p:grpSpPr bwMode="auto">
          <a:xfrm>
            <a:off x="163198" y="1314451"/>
            <a:ext cx="1101982" cy="1101980"/>
            <a:chOff x="336" y="601"/>
            <a:chExt cx="850" cy="850"/>
          </a:xfrm>
        </p:grpSpPr>
        <p:sp>
          <p:nvSpPr>
            <p:cNvPr id="64" name="Oval 2">
              <a:extLst>
                <a:ext uri="{FF2B5EF4-FFF2-40B4-BE49-F238E27FC236}">
                  <a16:creationId xmlns:a16="http://schemas.microsoft.com/office/drawing/2014/main" id="{10E0DE91-0B53-4FDC-9EAB-365CAF0D3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601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5" name="Oval 19">
              <a:extLst>
                <a:ext uri="{FF2B5EF4-FFF2-40B4-BE49-F238E27FC236}">
                  <a16:creationId xmlns:a16="http://schemas.microsoft.com/office/drawing/2014/main" id="{642269AA-17E8-4993-AC81-D9631A632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618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tint val="60392"/>
                    <a:invGamma/>
                  </a:srgbClr>
                </a:gs>
                <a:gs pos="100000">
                  <a:srgbClr val="FF00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6" name="Oval 20">
              <a:extLst>
                <a:ext uri="{FF2B5EF4-FFF2-40B4-BE49-F238E27FC236}">
                  <a16:creationId xmlns:a16="http://schemas.microsoft.com/office/drawing/2014/main" id="{748333F7-5BB6-413C-BF5B-C5E43369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63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617B86A0-CC68-4F19-AD7E-DDCC111CBC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" y="1177"/>
              <a:ext cx="453" cy="212"/>
              <a:chOff x="580" y="1207"/>
              <a:chExt cx="363" cy="182"/>
            </a:xfrm>
          </p:grpSpPr>
          <p:sp>
            <p:nvSpPr>
              <p:cNvPr id="70" name="AutoShape 22">
                <a:extLst>
                  <a:ext uri="{FF2B5EF4-FFF2-40B4-BE49-F238E27FC236}">
                    <a16:creationId xmlns:a16="http://schemas.microsoft.com/office/drawing/2014/main" id="{27ADA8BD-B854-4F5C-A9C9-F5D986382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1" y="1116"/>
                <a:ext cx="182" cy="363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333333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  <p:sp>
            <p:nvSpPr>
              <p:cNvPr id="71" name="Freeform 23">
                <a:extLst>
                  <a:ext uri="{FF2B5EF4-FFF2-40B4-BE49-F238E27FC236}">
                    <a16:creationId xmlns:a16="http://schemas.microsoft.com/office/drawing/2014/main" id="{FF3DB245-640E-4A6A-9A6F-84FFB476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298"/>
                <a:ext cx="272" cy="91"/>
              </a:xfrm>
              <a:custGeom>
                <a:avLst/>
                <a:gdLst>
                  <a:gd name="T0" fmla="*/ 136 w 272"/>
                  <a:gd name="T1" fmla="*/ 136 h 136"/>
                  <a:gd name="T2" fmla="*/ 0 w 272"/>
                  <a:gd name="T3" fmla="*/ 45 h 136"/>
                  <a:gd name="T4" fmla="*/ 136 w 272"/>
                  <a:gd name="T5" fmla="*/ 0 h 136"/>
                  <a:gd name="T6" fmla="*/ 272 w 272"/>
                  <a:gd name="T7" fmla="*/ 45 h 136"/>
                  <a:gd name="T8" fmla="*/ 136 w 272"/>
                  <a:gd name="T9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36">
                    <a:moveTo>
                      <a:pt x="136" y="136"/>
                    </a:moveTo>
                    <a:cubicBezTo>
                      <a:pt x="91" y="136"/>
                      <a:pt x="0" y="68"/>
                      <a:pt x="0" y="45"/>
                    </a:cubicBezTo>
                    <a:cubicBezTo>
                      <a:pt x="0" y="22"/>
                      <a:pt x="91" y="0"/>
                      <a:pt x="136" y="0"/>
                    </a:cubicBezTo>
                    <a:cubicBezTo>
                      <a:pt x="181" y="0"/>
                      <a:pt x="272" y="22"/>
                      <a:pt x="272" y="45"/>
                    </a:cubicBezTo>
                    <a:cubicBezTo>
                      <a:pt x="272" y="68"/>
                      <a:pt x="181" y="136"/>
                      <a:pt x="136" y="136"/>
                    </a:cubicBezTo>
                    <a:close/>
                  </a:path>
                </a:pathLst>
              </a:custGeom>
              <a:solidFill>
                <a:srgbClr val="FF99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ja-JP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5pPr>
                <a:lvl6pPr marL="22860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6pPr>
                <a:lvl7pPr marL="27432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7pPr>
                <a:lvl8pPr marL="32004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8pPr>
                <a:lvl9pPr marL="3657600" algn="l" defTabSz="914400" rtl="0" eaLnBrk="1" latinLnBrk="0" hangingPunct="1">
                  <a:defRPr kumimoji="1"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defRPr>
                </a:lvl9pPr>
              </a:lstStyle>
              <a:p>
                <a:endParaRPr lang="ja-JP" altLang="en-US"/>
              </a:p>
            </p:txBody>
          </p:sp>
        </p:grpSp>
        <p:sp>
          <p:nvSpPr>
            <p:cNvPr id="68" name="AutoShape 36">
              <a:extLst>
                <a:ext uri="{FF2B5EF4-FFF2-40B4-BE49-F238E27FC236}">
                  <a16:creationId xmlns:a16="http://schemas.microsoft.com/office/drawing/2014/main" id="{CA092FF4-4D7D-4C8F-A87C-CE8998B8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9" name="AutoShape 37">
              <a:extLst>
                <a:ext uri="{FF2B5EF4-FFF2-40B4-BE49-F238E27FC236}">
                  <a16:creationId xmlns:a16="http://schemas.microsoft.com/office/drawing/2014/main" id="{3F395874-36A3-49BF-A792-506D304DC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890"/>
              <a:ext cx="272" cy="272"/>
            </a:xfrm>
            <a:custGeom>
              <a:avLst/>
              <a:gdLst>
                <a:gd name="G0" fmla="+- 8146 0 0"/>
                <a:gd name="G1" fmla="+- -11686764 0 0"/>
                <a:gd name="G2" fmla="+- 0 0 -11686764"/>
                <a:gd name="T0" fmla="*/ 0 256 1"/>
                <a:gd name="T1" fmla="*/ 180 256 1"/>
                <a:gd name="G3" fmla="+- -11686764 T0 T1"/>
                <a:gd name="T2" fmla="*/ 0 256 1"/>
                <a:gd name="T3" fmla="*/ 90 256 1"/>
                <a:gd name="G4" fmla="+- -11686764 T2 T3"/>
                <a:gd name="G5" fmla="*/ G4 2 1"/>
                <a:gd name="T4" fmla="*/ 90 256 1"/>
                <a:gd name="T5" fmla="*/ 0 256 1"/>
                <a:gd name="G6" fmla="+- -11686764 T4 T5"/>
                <a:gd name="G7" fmla="*/ G6 2 1"/>
                <a:gd name="G8" fmla="abs -11686764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46"/>
                <a:gd name="G18" fmla="*/ 8146 1 2"/>
                <a:gd name="G19" fmla="+- G18 5400 0"/>
                <a:gd name="G20" fmla="cos G19 -11686764"/>
                <a:gd name="G21" fmla="sin G19 -11686764"/>
                <a:gd name="G22" fmla="+- G20 10800 0"/>
                <a:gd name="G23" fmla="+- G21 10800 0"/>
                <a:gd name="G24" fmla="+- 10800 0 G20"/>
                <a:gd name="G25" fmla="+- 8146 10800 0"/>
                <a:gd name="G26" fmla="?: G9 G17 G25"/>
                <a:gd name="G27" fmla="?: G9 0 21600"/>
                <a:gd name="G28" fmla="cos 10800 -11686764"/>
                <a:gd name="G29" fmla="sin 10800 -11686764"/>
                <a:gd name="G30" fmla="sin 8146 -11686764"/>
                <a:gd name="G31" fmla="+- G28 10800 0"/>
                <a:gd name="G32" fmla="+- G29 10800 0"/>
                <a:gd name="G33" fmla="+- G30 10800 0"/>
                <a:gd name="G34" fmla="?: G4 0 G31"/>
                <a:gd name="G35" fmla="?: -11686764 G34 0"/>
                <a:gd name="G36" fmla="?: G6 G35 G31"/>
                <a:gd name="G37" fmla="+- 21600 0 G36"/>
                <a:gd name="G38" fmla="?: G4 0 G33"/>
                <a:gd name="G39" fmla="?: -11686764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331 w 21600"/>
                <a:gd name="T15" fmla="*/ 10523 h 21600"/>
                <a:gd name="T16" fmla="*/ 10800 w 21600"/>
                <a:gd name="T17" fmla="*/ 2654 h 21600"/>
                <a:gd name="T18" fmla="*/ 20269 w 21600"/>
                <a:gd name="T19" fmla="*/ 10523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2657" y="10562"/>
                  </a:moveTo>
                  <a:cubicBezTo>
                    <a:pt x="2786" y="6157"/>
                    <a:pt x="6393" y="2654"/>
                    <a:pt x="10800" y="2654"/>
                  </a:cubicBezTo>
                  <a:cubicBezTo>
                    <a:pt x="15206" y="2654"/>
                    <a:pt x="18813" y="6157"/>
                    <a:pt x="18942" y="10562"/>
                  </a:cubicBezTo>
                  <a:lnTo>
                    <a:pt x="21595" y="10484"/>
                  </a:lnTo>
                  <a:cubicBezTo>
                    <a:pt x="21424" y="4645"/>
                    <a:pt x="16641" y="0"/>
                    <a:pt x="10799" y="0"/>
                  </a:cubicBezTo>
                  <a:cubicBezTo>
                    <a:pt x="4958" y="0"/>
                    <a:pt x="175" y="4645"/>
                    <a:pt x="4" y="104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0" name="Group 294">
            <a:extLst>
              <a:ext uri="{FF2B5EF4-FFF2-40B4-BE49-F238E27FC236}">
                <a16:creationId xmlns:a16="http://schemas.microsoft.com/office/drawing/2014/main" id="{1BA796D7-29FD-444A-A7EA-AC5435C6EAB6}"/>
              </a:ext>
            </a:extLst>
          </p:cNvPr>
          <p:cNvGrpSpPr>
            <a:grpSpLocks/>
          </p:cNvGrpSpPr>
          <p:nvPr/>
        </p:nvGrpSpPr>
        <p:grpSpPr bwMode="auto">
          <a:xfrm>
            <a:off x="158267" y="4171560"/>
            <a:ext cx="1101982" cy="1101980"/>
            <a:chOff x="3891" y="584"/>
            <a:chExt cx="850" cy="850"/>
          </a:xfrm>
        </p:grpSpPr>
        <p:sp>
          <p:nvSpPr>
            <p:cNvPr id="58" name="Oval 47">
              <a:extLst>
                <a:ext uri="{FF2B5EF4-FFF2-40B4-BE49-F238E27FC236}">
                  <a16:creationId xmlns:a16="http://schemas.microsoft.com/office/drawing/2014/main" id="{55180997-CC01-4303-A965-03ADE34F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584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9" name="Oval 48">
              <a:extLst>
                <a:ext uri="{FF2B5EF4-FFF2-40B4-BE49-F238E27FC236}">
                  <a16:creationId xmlns:a16="http://schemas.microsoft.com/office/drawing/2014/main" id="{F96136CD-0B99-43FF-A888-39360B7B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601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0066FF">
                    <a:gamma/>
                    <a:tint val="60392"/>
                    <a:invGamma/>
                  </a:srgbClr>
                </a:gs>
                <a:gs pos="100000">
                  <a:srgbClr val="0066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0" name="Oval 49">
              <a:extLst>
                <a:ext uri="{FF2B5EF4-FFF2-40B4-BE49-F238E27FC236}">
                  <a16:creationId xmlns:a16="http://schemas.microsoft.com/office/drawing/2014/main" id="{3848B230-345B-4AFA-A38A-72EC6DB9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646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1" name="Oval 56">
              <a:extLst>
                <a:ext uri="{FF2B5EF4-FFF2-40B4-BE49-F238E27FC236}">
                  <a16:creationId xmlns:a16="http://schemas.microsoft.com/office/drawing/2014/main" id="{43B9E93E-83A0-48FF-A114-A782C31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2" name="Oval 57">
              <a:extLst>
                <a:ext uri="{FF2B5EF4-FFF2-40B4-BE49-F238E27FC236}">
                  <a16:creationId xmlns:a16="http://schemas.microsoft.com/office/drawing/2014/main" id="{58C58FA4-CC27-4105-B4D6-5D802C7DD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981"/>
              <a:ext cx="227" cy="4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63" name="AutoShape 58">
              <a:extLst>
                <a:ext uri="{FF2B5EF4-FFF2-40B4-BE49-F238E27FC236}">
                  <a16:creationId xmlns:a16="http://schemas.microsoft.com/office/drawing/2014/main" id="{1B612D39-F907-4981-B298-25B4E06C8A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4300" y="1207"/>
              <a:ext cx="44" cy="136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grpSp>
        <p:nvGrpSpPr>
          <p:cNvPr id="51" name="Group 293">
            <a:extLst>
              <a:ext uri="{FF2B5EF4-FFF2-40B4-BE49-F238E27FC236}">
                <a16:creationId xmlns:a16="http://schemas.microsoft.com/office/drawing/2014/main" id="{642315FC-FF74-4C80-ADA9-13365827C36A}"/>
              </a:ext>
            </a:extLst>
          </p:cNvPr>
          <p:cNvGrpSpPr>
            <a:grpSpLocks/>
          </p:cNvGrpSpPr>
          <p:nvPr/>
        </p:nvGrpSpPr>
        <p:grpSpPr bwMode="auto">
          <a:xfrm>
            <a:off x="158265" y="5602622"/>
            <a:ext cx="1101982" cy="1101980"/>
            <a:chOff x="5037" y="618"/>
            <a:chExt cx="850" cy="850"/>
          </a:xfrm>
        </p:grpSpPr>
        <p:sp>
          <p:nvSpPr>
            <p:cNvPr id="52" name="Oval 50">
              <a:extLst>
                <a:ext uri="{FF2B5EF4-FFF2-40B4-BE49-F238E27FC236}">
                  <a16:creationId xmlns:a16="http://schemas.microsoft.com/office/drawing/2014/main" id="{37EFBB98-CA32-4C08-AAF2-9E644A38F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" y="618"/>
              <a:ext cx="850" cy="8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333333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3" name="Oval 51">
              <a:extLst>
                <a:ext uri="{FF2B5EF4-FFF2-40B4-BE49-F238E27FC236}">
                  <a16:creationId xmlns:a16="http://schemas.microsoft.com/office/drawing/2014/main" id="{D2A4C80C-8EDD-407D-977B-DE7D5FA4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635"/>
              <a:ext cx="817" cy="817"/>
            </a:xfrm>
            <a:prstGeom prst="ellipse">
              <a:avLst/>
            </a:prstGeom>
            <a:gradFill rotWithShape="1">
              <a:gsLst>
                <a:gs pos="0">
                  <a:srgbClr val="CC0099">
                    <a:gamma/>
                    <a:tint val="60392"/>
                    <a:invGamma/>
                  </a:srgbClr>
                </a:gs>
                <a:gs pos="100000">
                  <a:srgbClr val="CC0099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4" name="Oval 52">
              <a:extLst>
                <a:ext uri="{FF2B5EF4-FFF2-40B4-BE49-F238E27FC236}">
                  <a16:creationId xmlns:a16="http://schemas.microsoft.com/office/drawing/2014/main" id="{32594763-E411-4E37-898B-EB45CBD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" y="680"/>
              <a:ext cx="454" cy="454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622BF974-45CE-41BC-91D4-EF12121B0CCF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207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64942544-48D1-450E-B56F-6BF051BC1BA5}"/>
                </a:ext>
              </a:extLst>
            </p:cNvPr>
            <p:cNvSpPr>
              <a:spLocks/>
            </p:cNvSpPr>
            <p:nvPr/>
          </p:nvSpPr>
          <p:spPr bwMode="auto">
            <a:xfrm rot="2700000">
              <a:off x="5524" y="935"/>
              <a:ext cx="182" cy="182"/>
            </a:xfrm>
            <a:custGeom>
              <a:avLst/>
              <a:gdLst>
                <a:gd name="T0" fmla="*/ 272 w 726"/>
                <a:gd name="T1" fmla="*/ 0 h 726"/>
                <a:gd name="T2" fmla="*/ 272 w 726"/>
                <a:gd name="T3" fmla="*/ 272 h 726"/>
                <a:gd name="T4" fmla="*/ 0 w 726"/>
                <a:gd name="T5" fmla="*/ 272 h 726"/>
                <a:gd name="T6" fmla="*/ 0 w 726"/>
                <a:gd name="T7" fmla="*/ 453 h 726"/>
                <a:gd name="T8" fmla="*/ 272 w 726"/>
                <a:gd name="T9" fmla="*/ 453 h 726"/>
                <a:gd name="T10" fmla="*/ 272 w 726"/>
                <a:gd name="T11" fmla="*/ 726 h 726"/>
                <a:gd name="T12" fmla="*/ 454 w 726"/>
                <a:gd name="T13" fmla="*/ 726 h 726"/>
                <a:gd name="T14" fmla="*/ 454 w 726"/>
                <a:gd name="T15" fmla="*/ 453 h 726"/>
                <a:gd name="T16" fmla="*/ 726 w 726"/>
                <a:gd name="T17" fmla="*/ 453 h 726"/>
                <a:gd name="T18" fmla="*/ 726 w 726"/>
                <a:gd name="T19" fmla="*/ 272 h 726"/>
                <a:gd name="T20" fmla="*/ 454 w 726"/>
                <a:gd name="T21" fmla="*/ 272 h 726"/>
                <a:gd name="T22" fmla="*/ 454 w 726"/>
                <a:gd name="T23" fmla="*/ 0 h 726"/>
                <a:gd name="T24" fmla="*/ 272 w 726"/>
                <a:gd name="T25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6" h="726">
                  <a:moveTo>
                    <a:pt x="272" y="0"/>
                  </a:moveTo>
                  <a:lnTo>
                    <a:pt x="272" y="272"/>
                  </a:lnTo>
                  <a:lnTo>
                    <a:pt x="0" y="272"/>
                  </a:lnTo>
                  <a:lnTo>
                    <a:pt x="0" y="453"/>
                  </a:lnTo>
                  <a:lnTo>
                    <a:pt x="272" y="453"/>
                  </a:lnTo>
                  <a:lnTo>
                    <a:pt x="272" y="726"/>
                  </a:lnTo>
                  <a:lnTo>
                    <a:pt x="454" y="726"/>
                  </a:lnTo>
                  <a:lnTo>
                    <a:pt x="454" y="453"/>
                  </a:lnTo>
                  <a:lnTo>
                    <a:pt x="726" y="453"/>
                  </a:lnTo>
                  <a:lnTo>
                    <a:pt x="726" y="272"/>
                  </a:lnTo>
                  <a:lnTo>
                    <a:pt x="454" y="272"/>
                  </a:lnTo>
                  <a:lnTo>
                    <a:pt x="454" y="0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  <p:sp>
          <p:nvSpPr>
            <p:cNvPr id="57" name="AutoShape 59">
              <a:extLst>
                <a:ext uri="{FF2B5EF4-FFF2-40B4-BE49-F238E27FC236}">
                  <a16:creationId xmlns:a16="http://schemas.microsoft.com/office/drawing/2014/main" id="{3804AE37-BD2F-466E-88F0-4A9F042C1F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0">
              <a:off x="5456" y="1049"/>
              <a:ext cx="45" cy="453"/>
            </a:xfrm>
            <a:prstGeom prst="moon">
              <a:avLst>
                <a:gd name="adj" fmla="val 33329"/>
              </a:avLst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ja-JP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5pPr>
              <a:lvl6pPr marL="22860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6pPr>
              <a:lvl7pPr marL="27432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7pPr>
              <a:lvl8pPr marL="32004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8pPr>
              <a:lvl9pPr marL="3657600" algn="l" defTabSz="914400" rtl="0" eaLnBrk="1" latinLnBrk="0" hangingPunct="1">
                <a:defRPr kumimoji="1"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defRPr>
              </a:lvl9pPr>
            </a:lstStyle>
            <a:p>
              <a:endParaRPr lang="ja-JP" altLang="en-US"/>
            </a:p>
          </p:txBody>
        </p:sp>
      </p:grp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BEFD7C91-E9A9-4BBF-925B-4929D4AB2E28}"/>
              </a:ext>
            </a:extLst>
          </p:cNvPr>
          <p:cNvSpPr txBox="1"/>
          <p:nvPr/>
        </p:nvSpPr>
        <p:spPr>
          <a:xfrm>
            <a:off x="4648435" y="1573053"/>
            <a:ext cx="63401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すごい！あなたは日本地図博士！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927F6FBD-56CC-4730-85BA-96172244485B}"/>
              </a:ext>
            </a:extLst>
          </p:cNvPr>
          <p:cNvSpPr txBox="1"/>
          <p:nvPr/>
        </p:nvSpPr>
        <p:spPr>
          <a:xfrm>
            <a:off x="4648435" y="2984465"/>
            <a:ext cx="34676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よく知ってるね！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0C695CD9-76E1-43AE-BD12-21470886AACD}"/>
              </a:ext>
            </a:extLst>
          </p:cNvPr>
          <p:cNvSpPr txBox="1"/>
          <p:nvPr/>
        </p:nvSpPr>
        <p:spPr>
          <a:xfrm>
            <a:off x="4648435" y="4406865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あと一息！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E7010F4E-7D96-43D0-A92D-EE78C9078EA8}"/>
              </a:ext>
            </a:extLst>
          </p:cNvPr>
          <p:cNvSpPr txBox="1"/>
          <p:nvPr/>
        </p:nvSpPr>
        <p:spPr>
          <a:xfrm>
            <a:off x="4648435" y="5880065"/>
            <a:ext cx="55194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200" b="1" dirty="0">
                <a:latin typeface="+mj-ea"/>
                <a:ea typeface="+mj-ea"/>
              </a:rPr>
              <a:t>うーん、もうちょっと・・・</a:t>
            </a:r>
          </a:p>
        </p:txBody>
      </p:sp>
    </p:spTree>
    <p:extLst>
      <p:ext uri="{BB962C8B-B14F-4D97-AF65-F5344CB8AC3E}">
        <p14:creationId xmlns:p14="http://schemas.microsoft.com/office/powerpoint/2010/main" val="10140823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1200000">
        <p15:prstTrans prst="drape"/>
      </p:transition>
    </mc:Choice>
    <mc:Fallback xmlns="">
      <p:transition spd="slow" advClick="0" advTm="1200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1AC31EF0-56F3-45D2-A841-97987F1E3775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名前に「岡」がつく県をすべて答えよ</a:t>
            </a:r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02BC28C-46B7-46D7-A74D-BD0CA58FA1B9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BAF4D0BE-D89D-481C-8A7B-DEE3E0CA7D1A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8CA10D0A-5A1E-4332-B5A9-447A1DB20FB0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D40F474D-90D6-4773-AD3F-F4B637372E22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90601DE5-5D31-4DE5-8EF4-56253B61604A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8F33B23B-582B-4BCF-B4F3-5F34ECD65F59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70162784-55E4-439C-A63B-732D70B680CC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FCFEE73-9054-42B6-BEEB-87A0FD8F77B7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ED2CABBE-099F-4C47-8435-74139B55D9A0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B806FDC0-F509-4098-9553-00FE5637A197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31226ECB-B82F-400C-8C18-9005CAA1718A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EBE20D95-554B-4CBA-9CB9-74A7DD8F5B40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879C642B-2FD4-4FD7-989A-A29E6E395416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0D1FC909-5F43-4685-AF4A-370702F2C939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2D7105F1-09C7-40BC-AB91-700E4CEFCA1C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F1216469-9BAB-476F-8B2F-E6C8301167BE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104905F7-724E-411B-98E6-06594A45E8B9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C8837011-B9DD-41B8-ABE6-19640EAF8110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CEA1F3A6-2F20-436C-BC45-E25084272A03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6" name="グループ化 95">
                <a:extLst>
                  <a:ext uri="{FF2B5EF4-FFF2-40B4-BE49-F238E27FC236}">
                    <a16:creationId xmlns:a16="http://schemas.microsoft.com/office/drawing/2014/main" id="{4FD35096-63D0-4641-B0F1-FDE0959151A0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EC7CEEFC-3C22-4FF8-94A0-15FAFD3F520A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C4213E9B-92DC-46D7-A94F-F8BBAA03CD9D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85">
                  <a:extLst>
                    <a:ext uri="{FF2B5EF4-FFF2-40B4-BE49-F238E27FC236}">
                      <a16:creationId xmlns:a16="http://schemas.microsoft.com/office/drawing/2014/main" id="{33132A7E-BE93-4A23-ACF9-918E7F7198FD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86">
                  <a:extLst>
                    <a:ext uri="{FF2B5EF4-FFF2-40B4-BE49-F238E27FC236}">
                      <a16:creationId xmlns:a16="http://schemas.microsoft.com/office/drawing/2014/main" id="{80543EE1-D4BE-4B2C-B1D7-DAB8B1EF811C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BAAAFB05-88FD-4250-B689-5C2FD2EEF553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5536AE52-68ED-4F4B-9546-C2A4685F08FA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927588D3-9991-4EDF-A468-F2D1269865E2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DDFD540D-C1CD-4C37-801E-5AFE8DD674BF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5E75CD33-0963-467D-8478-1C1EE30808AB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2C292CEB-0BA4-4169-886A-DDEE1805C3F4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E3F18778-1694-41B2-A0F7-DC86EFE01069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497AEB4D-6567-490E-A171-55A2491EF2B1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AABB586A-5F0A-4E11-82B7-9B61E9B59475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B74DA6A2-A871-498A-A541-4EE19490471A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02AAAFFF-026A-4B1D-A9BE-B23E40F5113B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6D4DD8F0-1B9C-49E5-B3FC-A6E6AACFBC2F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125C6DCC-1051-4C95-9DBB-D779F788BF2A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28E658B3-89CC-4F07-BB26-5EFDCDBB1BF4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2F546246-F021-40DD-B1DF-6DF5AA6F6113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69E7FFD8-F5C4-483C-8E5D-81CF389A4D59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9C0460F9-18E3-4FBF-8DEC-A785CBAAEA87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6CC093DE-BFFA-4200-A365-F15F2BB68669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4E4AAB14-A483-489B-A5C3-3F379A688CA1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B0B10480-6578-4C36-ADFE-1FD1A941540D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7AA8EFE7-528D-4CA0-B2FE-6D9154D6D894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BBA1176E-535E-47EF-B0E1-D02B601A36C1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5C1C113-B86B-4418-813E-AA6892808FD1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002BD5CC-E444-4276-9123-4356A622E785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27651D47-500B-4A13-B451-69331A8129DA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E2D4625B-C7BE-42DD-85E7-66F1CB5B0A2E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D17CA86-4421-469B-AC69-5533C2362064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DDAD5B9C-34C5-4C1F-A28C-A02CF97634AE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82B198A4-F382-48D5-A9A2-D0FDBD223193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4C6BF082-7FE7-4DD3-9F29-2B4ADBFD4A46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2896EF8E-C227-4BD2-8999-1C8638395DDB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B87E033D-E79D-48DE-B22B-94DA77B6F62A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C5581A54-0A82-4242-B715-CEA8186171BB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B607CAE3-F998-4C5E-9CC6-D21A465AA3F7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69D9CB0B-8AE4-4D5D-A563-2E892E4B4443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27E4EC71-FF3B-447E-AD23-E8B8D3A65707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61E1152D-32BB-4408-AD9C-9D7685FE2142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DF4EC538-9B6A-4FB7-8908-7EEFC54DEA74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981EA8FC-B36A-470D-916F-FE33F6716E4C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9645D779-F3E4-4D13-B03D-B7BB70F9A90E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209A9DCA-C288-4EDA-9C3C-D9A1746309D6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DDAF785E-ED63-4180-9542-CDDD8F4A5EB4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E609B367-A453-4353-A32C-387D31A3972C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31F7F690-3E4B-4AB5-BDB3-51F8B3B7716F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B35653B3-61B3-4C38-9204-D90B6A79BE0B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D7C1FC94-0A95-4B48-84A8-CBD427DA544A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F548C9DA-885D-4C64-B818-B4B711AD47D7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414FCC4B-BC7C-4035-B309-807EB1EE053D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2F573CDA-0ABC-4D88-BDCF-175EA823FA0A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4461CC25-3A6D-407E-B031-FE8FCC3452B0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768F1F22-B1A2-4D99-AD2B-B71E52A4A00B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40A7FB33-6CB7-4301-BB01-AE5AE20AF36B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8028A953-BC70-4D2F-ADF1-AE11EB7C7B1F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7C74DEF9-4B8B-472C-A9B9-2F5C66797A19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0CA734F6-2D7D-427A-8617-D7A6DF747748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521FBAF5-6AC3-4FD6-A257-68FB3DAB52E0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2E958A4C-0DE5-43BE-8D95-31FCA70C23FB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8BA7F2CA-764F-492F-BB56-04FB61874A18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F1E88AFE-D378-4473-B75E-FC52786BEA6E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89AFC5A4-CF56-426E-BEA0-95C99CFCE591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C22B0E2E-2C65-402E-AC68-C29E7FB4B485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847A0E77-BD15-4F81-ADFE-AA55E0184BBF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0B33B620-5B2D-4C07-8FDA-46F132324441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D40FCB67-DCD2-4500-9CCF-BD99C77BF79E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5345BAD1-0EE9-49E8-A834-1EC3D4267BD8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85F4A3BE-7A4F-4271-BD85-7C67D7DB6717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0955C98B-8384-434D-9F57-42E088EF5C03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85CFDCA4-6ECE-4E9F-AA1B-D850ACF85959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79BFD90B-4ED8-41AE-B616-6B3B751D477E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1E21404-A3B7-4B99-B82C-0CE9AE6BA47E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8AB56E9B-D16C-4A33-BEC9-27552EE7C2A7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EB3E9C36-CBB1-4250-BC1D-D0FDDD6C603D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26473AC-A8B1-432C-A4D0-D867B4DF7501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3BAE67D0-FD3C-49A3-89CA-84AF2C530141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6BF91517-5684-4874-ABA4-45046F16CE20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307BB51F-9002-4B34-9824-95C61E1EFF49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0CDC9CFF-C1F0-48EF-8E38-E35885979F07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CE03B1E4-036F-432D-8A11-0CCBFA5F4C10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1FD7F79B-CA39-40F2-8CB9-335554AB7E25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243E451D-7D3E-4E4B-A8FA-0A5B690E6BE2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545D7786-E82F-4611-B2FB-DCED9EBF3727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E239D15A-BC99-4731-8AA5-221591840BCF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A102EBFC-EA4A-49DE-80AC-ADB66E056F35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A27E09CE-D0F9-4D66-8478-2A7B6B47A406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360D684D-E344-4B01-883F-0FF653A93DF1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867212F4-DC1D-4E6D-9411-004E56FBE7EB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6FF67F33-9F99-47AE-B801-ADD58680BCCD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5" name="グループ化 44">
              <a:extLst>
                <a:ext uri="{FF2B5EF4-FFF2-40B4-BE49-F238E27FC236}">
                  <a16:creationId xmlns:a16="http://schemas.microsoft.com/office/drawing/2014/main" id="{DEFCEA85-DE7D-4368-A38D-FE5D23DCF0C5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7BFC823B-6D1A-4A48-8B08-78DBDFDC1312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5644E9CB-359F-47F8-96E9-ABF8520E8953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3AD671B3-AFBA-4DA6-828B-803EB528D29B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D5F45607-8184-47EE-BC17-EB94BFDF9B14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6151DE67-B018-42B1-8731-01560DA48AC0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8842D609-9F5C-4896-A002-4B78AE7ADA7C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63DEA1F9-9596-4003-B818-5D2DC2863941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8419EC61-59AD-4CB0-82B4-AE831BF2C8D7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395410F3-B146-4AB3-956B-8039904002AE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E03D1136-5E95-43D0-BD3C-06FA2186A4CB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F70ECE1B-7F95-4093-9534-1AEA781EA43F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F486C2B0-450D-4B3A-8ECD-80FF0B0BFCE1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AA9B6657-FCF4-40C9-AA1A-0FA4C5A4CECA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CD73EA30-2EB9-463A-B6E1-B5D223CA5545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FB63B939-772A-48B4-97E5-D3934170FA0A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EF8DC10C-5A53-420F-A194-13BFED7209D1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707ECD58-C949-4994-AF1D-85DF27E59FD9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B6E21226-A0B0-48DF-833A-6EA229B399E6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92C5006D-5B70-4A78-9202-5EE89ECCC1B0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E906DF8E-5739-45F3-8744-68EDCC55D423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22D43E08-024C-4EB4-AD25-7A63A9F558AE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916B2FD2-72BE-455A-BA84-5F30558146A0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B009A408-D108-40E6-AEB0-F287186D0232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689F9117-F993-4602-92E4-30A8EDD98D08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9273A25C-E031-4DE8-9AAA-BB7F7D34457A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696930FA-4FC7-4CF2-AA0D-5EF321EE7928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16FB2591-24FF-46F8-8F1E-0A622933B54E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B1BDD8D1-3203-4DB6-AD93-0D873E25CE7C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EA1C33E-ABBC-4D58-BCF6-86ABC7250E3A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7250AC0A-2F43-4D35-93F9-5E69AFB18AF0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E2A85112-A184-477E-8F90-F5430EEB064D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1E580D9F-BE32-4FDD-BA4F-8FC77C6A3D13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D7D44CD3-E450-4D07-8748-65A0F326544B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09E45E7B-906B-4762-A7E8-8965DE7B0525}"/>
              </a:ext>
            </a:extLst>
          </p:cNvPr>
          <p:cNvSpPr txBox="1"/>
          <p:nvPr/>
        </p:nvSpPr>
        <p:spPr>
          <a:xfrm>
            <a:off x="7952510" y="5449901"/>
            <a:ext cx="3877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ヒント：３つあるよ</a:t>
            </a:r>
          </a:p>
        </p:txBody>
      </p:sp>
    </p:spTree>
    <p:extLst>
      <p:ext uri="{BB962C8B-B14F-4D97-AF65-F5344CB8AC3E}">
        <p14:creationId xmlns:p14="http://schemas.microsoft.com/office/powerpoint/2010/main" val="2529678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4A9A109-7843-4833-AA5D-504503EFD12F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１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6986B470-2014-42D2-B90D-B5538F5C5429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名前に「岡」がつく県をすべて答えよ</a:t>
            </a:r>
          </a:p>
        </p:txBody>
      </p:sp>
      <p:grpSp>
        <p:nvGrpSpPr>
          <p:cNvPr id="187" name="グループ化 186">
            <a:extLst>
              <a:ext uri="{FF2B5EF4-FFF2-40B4-BE49-F238E27FC236}">
                <a16:creationId xmlns:a16="http://schemas.microsoft.com/office/drawing/2014/main" id="{E7C4D4F9-2580-4ECF-B5DA-682903768A93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188" name="グループ化 187">
              <a:extLst>
                <a:ext uri="{FF2B5EF4-FFF2-40B4-BE49-F238E27FC236}">
                  <a16:creationId xmlns:a16="http://schemas.microsoft.com/office/drawing/2014/main" id="{C00BE3C2-FA11-4D75-9B4E-EA5B88438648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50133A66-45AC-4562-AD16-68F8406D2FB5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0660E084-888B-48A4-9B88-B01310CA3E72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6095877D-4E0D-4207-85C7-D5D6FE34A39A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119BE509-C477-4619-8246-044636CCFA4E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69282021-1939-4951-BD19-ABAAA0F9AE53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6F525150-A5CA-48A1-BA68-4462719E7ED6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7C5E9D28-C0AA-4FFA-8728-CCB6DD5AFFBF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8191C597-D23F-43AE-8572-66C477488F2A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BD03CB9D-C060-47B0-AAF5-0C2801C90C84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07373C19-CF9F-46CF-A413-7D6F1D960C6E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CA666C68-E9AC-434B-B4E3-74CD939A9CCC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7C974ACD-0AF1-4769-BD56-26DD79DDB4D4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DB6D3C4B-FA15-478E-850C-ADF8126E8AC4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C3488C9F-A3D9-4152-A4B4-FDDFCBE36BFE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97F0A370-3B19-45B3-B855-3A2C15D11FE1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3240B810-6638-4E2D-946A-1A27C322D966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E9FD6287-BEF0-4DA9-B5C4-15F7092B7D89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85" name="グループ化 384">
                <a:extLst>
                  <a:ext uri="{FF2B5EF4-FFF2-40B4-BE49-F238E27FC236}">
                    <a16:creationId xmlns:a16="http://schemas.microsoft.com/office/drawing/2014/main" id="{F382A89E-2674-468E-8BC3-685D57119A9B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473" name="フリーフォーム: 図形 472">
                  <a:extLst>
                    <a:ext uri="{FF2B5EF4-FFF2-40B4-BE49-F238E27FC236}">
                      <a16:creationId xmlns:a16="http://schemas.microsoft.com/office/drawing/2014/main" id="{F8E4E641-82B9-4C40-B265-222349252EFC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D203A243-9B93-46FC-A55A-ADB15327749C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72711CC0-D8EC-489C-8521-C9FBAD34EB6F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6799B068-DFF0-4480-8F2E-47E4440464A4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129F5DAD-B08D-427B-820E-500889CEE1BE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73042A56-3D0C-4C58-B812-30D42454FF22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31C9ADDC-2B70-4B2E-A969-AE12B4AC9869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383627C8-15E2-436F-B3F3-BDA4B2320FDB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8C6CF762-9B20-4E7A-AF5C-77477BF7F366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E320BCF5-A100-4EA9-92FC-48BF7E8654C7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5BF5FE1E-563B-4F7D-8A89-036B75DF02D6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62555F0D-A0E2-41D5-9259-48F3BB10A86F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D2767917-E480-4AC8-80EB-5DE261D3D9FB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19DBBBC6-E832-4B35-903E-63F37535B2D1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EDA64DA6-5C65-4A0C-A080-6B72E6D98C03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D4CD56BE-D2A0-4A2F-B77D-DC826FEF3E4F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4C36BEBC-7E5B-4879-B3C6-C9E88B68B189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C8F95318-A17A-4EDD-A33C-500558A685C6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2EFC04FA-958B-4AB3-85BF-C6126CA3F86C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FEA00C8D-BEB0-4FC4-86A1-2CDD906E6C94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CD164141-F982-4EF7-A2B8-721DBF57F8A9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FC10718C-8394-454C-832A-B5C60FF231F1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703CBD5F-1E6A-4920-B707-EF2EA5EB2578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38D1D702-1512-474E-81B6-014E86A77F9C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2443DDDA-872C-45F8-99A3-2F9A3A832A71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367DA09E-EE61-4B90-8390-EE28015E95EA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EFF3502E-BB20-4225-9AAC-4D71FB9BACAC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0374BC03-2B46-4511-B9D3-A5CF30A38DD7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18AF0EA0-0A41-4540-B653-8E9605554F91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F9C5CBC5-7860-4817-8AC2-61644AA865D1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1EA387A3-55F1-462E-B2CF-B62D22B64D8A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5F174A83-57CB-4118-831D-9576046BC8D1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0034C64C-B64B-4EAC-B5AC-F962330941B6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3A1BF6AE-81A9-418C-87BC-1B522975D41A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815C2841-698D-4038-AE34-379DAD6F4E5B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6AC99CD1-F48E-4804-9C11-DCCC4DFEC3C9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967213F7-B77E-4738-B4C2-1E247F533A14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FC26CEED-50AE-41EF-893B-84E8516A98F3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870AF5F7-8175-4A55-ADA2-528DDD0A9F4E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D8F539A0-B148-421A-A1B9-FDBC25CA9915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469B5F3C-1D06-4730-9E9C-BC776C284375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0991365C-9DC9-43A4-997F-922A4A10657B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4279487B-535B-4F26-8AD2-D3D08C5D5E3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2409BEDA-E103-4137-AEF9-9E97ABCBB531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97C57068-E753-44A8-9CF1-2E31F9363C59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51967D01-60A2-42ED-8412-B1D5A13CA455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28B792AB-264B-44FD-AA4A-995B98F1BBBC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A6C9D058-4A70-4B89-B2DC-223856D9B320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AB9E34B1-E2FF-4364-A49C-8D41A035D522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A0E360F8-2572-4782-B088-BBD2ADB9AEDF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19AEC2D0-5D79-40F3-85F2-0015DF541437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11663E21-F255-4A86-871C-7463FD302D5B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5F342BD4-FB50-46E1-AF0E-4AC0A5D82664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F3109C45-B49B-4593-848F-ECBBC91385A5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1111009B-849C-4446-88AD-76016B61DA78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1749EFBF-2100-41D4-936B-4F673B29573E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41FE2EED-1D7C-4397-A630-ADB0F5C62B97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1E774442-D72C-443A-9B47-C91C3BE41BD4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180CD245-8B03-4087-A88A-35272920C1B3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0A6236FF-27FB-4BE7-B463-5C4E8253FC7B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37535079-8FF8-4016-85EC-3AF2BDB3CB88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69FF288B-AFE9-45FC-8A3D-0888A768209B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5B6C7A47-4FE3-4E8A-B7E2-C4AB6B0DF32A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7C1E7300-5364-431D-9CA7-AEC1C7364835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37C95BDC-DF0F-490C-B0C9-50530136B7FC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BEB77E38-A471-4354-967C-98DFA93D64D7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3071C5E1-B9BD-4E9F-92FE-AE216949C33C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46020613-84EC-462B-96AD-635096C55850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B7930014-326C-4497-8081-A9D701F87E58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1C727EF8-37F1-4578-869B-06DAE8F96537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05B1A639-30D2-4804-97AC-E1DC6EDA9148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71B931CB-D506-4FD0-AF2B-4E7ABC0BDAB5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D76726C0-F3E7-47DB-B397-6D03679FD5BD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714CFEB7-156C-4C01-B320-733B80301FED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5DC953B2-2EFE-415B-B7F5-23A2B08C6B02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5C58AED1-C69E-4309-8B3E-F8BF7F5E268E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A03E1DC0-80BD-485A-AE66-7B87DA99CE7F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EC30C0C8-71E9-47F3-8C38-273B52249492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991F05A7-D0C9-46C3-9B7E-556B56272A8D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5CB6ADE9-19A2-439F-A2C5-7482BA5FCE59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2A912CAB-B6BD-4616-AD21-A1BD0F8CC48F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48FD1285-D02A-42E9-8493-6B9D1B9F4B9F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8418CE1B-B147-4575-97E9-3577DD2209D2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97E081E5-3EF8-49B7-A435-44283CB3EEDA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188BD3DB-2B75-451D-B30F-5C89C9EE2637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3147D7F4-7ABE-4A0B-8F86-C9D8F12EBB3F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7B1999F0-45B7-4DA7-B94A-ED6F877272B3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A7E0DD3B-A79E-4880-92CE-1783F873A141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C120AB2E-DB39-4976-87CF-6803646078A1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3C1B5F6E-16A6-414A-9388-CCB45D81DD42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EA1B6DB2-8619-4359-97C9-047A65668A4C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89" name="グループ化 188">
              <a:extLst>
                <a:ext uri="{FF2B5EF4-FFF2-40B4-BE49-F238E27FC236}">
                  <a16:creationId xmlns:a16="http://schemas.microsoft.com/office/drawing/2014/main" id="{403C17C7-D06D-4276-9293-79B90B56C517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D0133580-D127-4AFD-9DB6-753DB1B2001A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54908AA9-3958-4F55-BEA5-29E4770A05F1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6F59917B-D626-4231-A9E4-79357B50371E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8A4C67A2-722D-4ED0-A2AE-F055BBA022A6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99E03227-8F1C-4F32-AE70-1EDC5A3341F7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101E7C4-A993-4990-AA69-167252566DC5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7A207095-90E5-4AB0-ADC2-756D41AB369B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53C80AF8-4702-477C-A91B-866273C9A33A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3C6AF1B2-82FF-4595-AE63-6C00991BCE1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FCFEEDA4-83EF-4412-893E-653D2DBCAC31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995FF7B6-6128-4938-908B-079A993BAC82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255D7B78-1EF6-4C47-9BCD-AC0EB398AE06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F722E33D-9055-4209-A6EC-CE98F4540EA2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28A5BD65-6600-4116-87E5-C547D99D8B32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8A4FCFD0-9647-4CAE-A9CE-872D2B4E30F6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EFF50FF1-1D7F-4689-BD24-18D2734731D7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30170CDC-40E0-45EE-B21E-1D1A036E7912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39499216-592A-48D9-9076-D66DA7D9C224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5B42125E-4AE6-48A3-A86A-B7B01FFB9B25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8B309BFF-CF00-4532-8B7A-A4E58E8743C0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1F95F05D-6C7E-4D60-B780-F6056D446ACE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3CB0901F-C387-44F5-953F-88702DE1886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0BF3E81B-6316-4BE1-A5BB-E3584B402AFB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C8522D4A-5FD4-406F-BD3A-84F3FE7F34CE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960403A4-6C4C-411E-B23A-C1ACE8B97499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73F15AF3-6557-4522-A52D-1DA0F3FF3B09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67635971-DAB9-45B4-90DE-609AAE156319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BE0150F0-3269-4887-A4A8-C84BB4E6C5E9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293A4B90-80C3-4E1E-9E7E-0AA88B2F7060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04699340-EB7F-405A-B5E7-5588780C4134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F4984022-40A7-40EA-8E87-E1A70194596B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C3D87698-A182-4545-982A-05BE6F62934C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090F888C-1284-4450-BC83-AD0966CBE6E8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477" name="テキスト ボックス 476">
            <a:extLst>
              <a:ext uri="{FF2B5EF4-FFF2-40B4-BE49-F238E27FC236}">
                <a16:creationId xmlns:a16="http://schemas.microsoft.com/office/drawing/2014/main" id="{27CC0BD7-78BF-4766-B353-0723D797FB41}"/>
              </a:ext>
            </a:extLst>
          </p:cNvPr>
          <p:cNvSpPr txBox="1"/>
          <p:nvPr/>
        </p:nvSpPr>
        <p:spPr>
          <a:xfrm>
            <a:off x="713477" y="2952043"/>
            <a:ext cx="1877437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2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静岡県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12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岡山県</a:t>
            </a:r>
            <a:endParaRPr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12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福岡県</a:t>
            </a:r>
          </a:p>
        </p:txBody>
      </p:sp>
      <p:sp>
        <p:nvSpPr>
          <p:cNvPr id="478" name="テキスト ボックス 477">
            <a:extLst>
              <a:ext uri="{FF2B5EF4-FFF2-40B4-BE49-F238E27FC236}">
                <a16:creationId xmlns:a16="http://schemas.microsoft.com/office/drawing/2014/main" id="{A3586B8E-14FE-49AB-BEBF-D4ACDBE282FF}"/>
              </a:ext>
            </a:extLst>
          </p:cNvPr>
          <p:cNvSpPr txBox="1"/>
          <p:nvPr/>
        </p:nvSpPr>
        <p:spPr>
          <a:xfrm>
            <a:off x="2106951" y="5468719"/>
            <a:ext cx="30572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の３つでした！</a:t>
            </a:r>
          </a:p>
        </p:txBody>
      </p:sp>
    </p:spTree>
    <p:extLst>
      <p:ext uri="{BB962C8B-B14F-4D97-AF65-F5344CB8AC3E}">
        <p14:creationId xmlns:p14="http://schemas.microsoft.com/office/powerpoint/2010/main" val="2802820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5BAEC448-B9C7-4B80-850F-D907639E6ECB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名前に「山」がつく県をすべて答えよ</a:t>
            </a:r>
          </a:p>
        </p:txBody>
      </p: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CC30D693-9BE1-4CA7-BFCB-4B992F7449D1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EFCED5CC-57B2-4C70-A3AE-FF10F699FD83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818FF9CB-9353-4E91-A217-404E1C21F92E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6D12671B-5656-41EF-B0DB-61362DFBEB23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C28F6BAE-7B8C-4352-877C-DA6BA6ECCDB5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1CABC6F-365B-4B8D-8326-55BBABFC088A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89A61BB2-59AF-41A0-8768-E32826EE5DE2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AC42023-1269-474F-AEC4-5DC6F228561A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31AE0F94-14C4-4ACD-83A1-346AB4F15585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88814CC7-F802-4D81-9F68-BF89B88131FE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87F69455-A236-4E05-BA85-9DFFF77FDA3A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39DA7E3B-65C5-4AE8-A172-5B433E7A2A6D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420F0B28-19DB-468A-B843-C6DA8683F7D7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918E7361-D7A0-4184-B483-424A66246BE9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AF774356-5343-4DF3-9E12-423F33CF644C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18A76811-6296-45CC-BD06-910644AFFB1C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DC62017-37F2-4F23-947A-5F0BF2B996F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37B072CB-455C-4136-B07E-D7FA1E12600F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01ECF5A7-9A7F-475F-A54E-562CCBB9816C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71C37478-A339-4CAA-8925-77369444E9A4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F1A52FF0-A44D-4F87-B98D-86E4769D56F3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31699753-85EF-4A5C-81BF-F90432DF5ED6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9DFACB1B-5DD4-4023-9B89-A6317945A654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84">
                  <a:extLst>
                    <a:ext uri="{FF2B5EF4-FFF2-40B4-BE49-F238E27FC236}">
                      <a16:creationId xmlns:a16="http://schemas.microsoft.com/office/drawing/2014/main" id="{8BCF3822-C1CA-4924-A6B2-0928A2CBD1A7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FC1BBE7C-4A28-4CE0-AAD2-E5C0CBD0E1D9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6B1E9511-9BE4-44F8-9907-82C28413BD01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1001543F-08DD-429D-955D-B09FB9C54E81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245656B4-524A-4C50-BF59-947F5FD07787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48F674ED-52C0-4643-8138-3124F6ED997C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78C343AF-BC97-4D6D-96B2-C2E4099D4E3E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78B1F338-554D-4097-81EB-E13B8A7BEED6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E37C0A0D-9D88-4E51-9B68-0AC5C1B4C40F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8AC54655-EDE9-48C6-8220-7D4F00620370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7D85431E-8E3F-4EFA-8CFC-FF1C7EA8445C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758AC276-6264-43BA-AF57-D458EC2FE796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54E90BFF-6F08-44C6-B270-6FB1C33DA07C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C34C13B6-6906-4BC2-9168-7E7A524F7DFB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5967E0A1-CBFE-43D5-9748-F56FBA8E6AF4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9B41483E-90B4-4519-8591-8612E9AE4678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1ABE4E55-C6E3-408D-B601-FCFE422F79A7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90E9E400-C387-444B-8316-1F4D9814994A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B87E863-2E23-43C4-85E4-4B278500C4C5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CD00864-68B6-4001-8CBC-63CFCD26ACFD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B2EC025F-E12F-4B37-B451-FE53752D1E38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1D5F3D1A-FE66-4636-962C-5289E75E344D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FFB2C564-2147-4C8F-AA3D-7C380519DD56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56571B1F-596C-43D0-B2AC-AC3261CA2086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037874D8-2DDE-4E5B-B665-BCC85D526066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5A92C397-6592-4AFF-92BB-D98CFC5031A3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090C2037-5496-4683-AC81-2F47727C2832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F5DBF7EB-258A-42CE-AD0A-EBB5F356B23B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046A813A-C329-4BB1-874A-A8532FDB88CB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4EA16962-1B83-4E9E-BD08-A954570B6B30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A5BAF7E5-A0B0-4F09-AA6F-AF206F73CE48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88E7778A-5015-4441-B78B-0FDE9D00EB92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FA4A36B5-EB9D-465C-9179-6AA7AD04D21D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47048C14-9FC9-4DDE-A9EC-B8F92BD13E1E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3D443E0B-7DC7-441A-ADCD-36832AA26CB0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749EADF3-DC61-4E3D-A72C-081C2F3A9858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0883D382-7D11-43DC-A60E-0668C58681A4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D0C4DACD-D397-44FA-B71E-A51AE501955E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32B573CB-CB90-4C0E-BAE0-2E1E0BBA231F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78B87AC9-93D7-4B6E-8C8C-A2E2575F35D6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931A890-5D40-4D04-882F-A90E31339889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D9F0B624-6000-4CD6-8AB7-0199787E6DD3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9F384F2C-EA01-4D6E-B0B7-CAF36620895A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F1478C46-036D-4A70-8F98-BAB0A5A72CC0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E2746FB3-3DA3-4087-9775-F28EF182F59E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D8090D16-4693-49E6-B3EC-528B3BDD6174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8CAC48C4-7596-46AB-BB11-F2972D39D25C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DDB7211B-8682-4395-956F-F78512E55057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3A2C9228-4701-4386-A9F4-DB4BF770A33F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2636EEE3-8DC0-4DD3-9DFF-41924DCA8D0D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7D96FAA9-173E-462F-B68B-0128F6F6308C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737F6172-F9EB-4521-87E4-4782BBC0B9E7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DA61A247-2C90-473B-88B3-59EC5F9EBF4E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90310E54-B46F-4CDF-9210-19298C3AC348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5816BEE5-A6E2-4B77-9BB8-DF6CDB3AB45E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CC562CCB-5470-43DC-98A9-7ADE7E250AA9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F7F90A37-A79E-4F85-B19A-1BB97AB5F369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108E15A7-FA28-4AFF-86A2-9CD8E078F46D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F9C57D33-C5B7-4885-AA01-107479D9A282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01018495-EA3B-4402-A98A-392FC612B4EA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BF189308-496A-4611-882D-95F6DE9CB80A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A1FF3333-6A7D-4112-9E74-136E0ECEB006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330634F0-3418-4E9A-81F0-470AA4F3A564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6D1ABF7E-A850-479E-AF2E-F9A0EEE3490D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19344416-3057-4755-9F99-512F8BC45981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A6F9A659-81FD-4699-ABAE-1C12C653F2EA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583D66BF-C657-4BCD-B7BC-74039FE10858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96D684D7-F1E0-4F46-B966-B3BA10830518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A3703563-973E-49D2-AC64-79D9B08236F9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8539777E-485E-4EED-8969-1BBBC8D1A1F7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14B8B462-E702-49BC-B87E-AFCFF30F703E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10900C08-A107-4DD9-876B-AD3D5EB16BF3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8F5F04E-5461-4727-884A-9067350824F7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0120BDB4-1924-4CCC-B7A2-FFBA7DF863BF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C64DF794-B2E0-443E-8F98-7B3D9536F059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D7A7269-5E74-45A4-AB09-68BF82AF85CA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882EEAED-6BB8-4EC1-8EC2-543BA4436C47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05A17F63-C6E0-404F-8E84-23F59EB18008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2F103CB7-4E48-40F1-ACED-FE888F6CBC39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E7BE41AB-455D-4B4E-BE91-8BC9BF4A14FF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AD2350B9-A693-4F29-A22F-6B0E10BA23CE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D54A8A2E-185B-4BA1-A179-F211438B1BD7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96F240EB-6B46-4105-9ACA-8F51D465B553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120837D4-7895-4EE2-A810-050787F92864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91B57A91-41BA-4D5A-9C02-235CA380F6D2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8960A01A-99ED-4625-A239-A810DC0A615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FD662082-A3A7-4C0E-A6A7-0811BD46F984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89731B47-CEA4-4780-BFB7-EDB0F6BAE6F9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3" name="グループ化 42">
              <a:extLst>
                <a:ext uri="{FF2B5EF4-FFF2-40B4-BE49-F238E27FC236}">
                  <a16:creationId xmlns:a16="http://schemas.microsoft.com/office/drawing/2014/main" id="{CA82EB15-E0EE-439D-B4D7-6E19A3201D5C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CCB1AE53-3BBF-4B46-9D85-92ED51D79CB1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773455A3-275F-4E3D-B7F7-2EA92985A848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F170321B-E257-40A4-AC1A-28C98C5DE7AA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A775C2FB-DA2B-49A0-AC7B-A0B8CFE8C00A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FA06D83B-FE8D-4C5A-BFC2-D8D48306A50B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461A4697-AE88-45B7-93FD-30C06BBA65C6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260E61F3-C8F6-44D6-9061-563C25A918EF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94CD233B-CF37-46DC-985F-4F76D86520B9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059B5625-EDF4-4485-B504-D343BA7AA592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E8412ED3-CB69-46BC-8DA5-88ACD068B098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4005E8DD-BC23-4978-926C-BA84B8BA9A54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04C85481-7230-48D6-BB2B-483C7C0FDC3C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3B4F4F3B-927C-4493-B426-5735262972BF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C78EF226-A762-4EF9-B8F9-CC92491F859A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8529196B-9202-479E-B540-B997A41C3B89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F3783BF6-6192-4DD5-8E20-E62C339D4076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7689C181-1AAF-4712-A8E9-DBB92A807E23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E3A0D748-B642-42C6-8883-A2D209214430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29883F70-CF3D-4807-9B72-0FA6E5EA8EF8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64E50F88-D57F-4A64-9D61-A8463F933078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5402192A-45CA-4AA5-9A16-59DAF8C18081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6BB8EBAB-B147-4505-92F2-E3A7E143B50B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4C571033-B004-46E5-A67E-A8B37C3C86D2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532D420A-FA34-47DC-B46E-6E96CA5F746E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76C55CC7-01FF-45C9-897F-3AFF4BD4CE57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3454710C-4694-48C8-85A5-4D43002C0C7F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0956CB3D-B151-4804-81C6-D54D231A339D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DFA59020-7137-45CC-94A7-DF8C0C6C46DB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56E60E36-4B87-43E2-82BB-291C1896A09A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0F35C32C-E5BB-4B39-9C03-3E7854C61E61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18F9228E-A658-4833-A5B6-BE15AC1CCFF0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69C55A57-4716-4785-9B35-78CA300F4448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3B2AF059-399A-4AF9-BE64-A85ABC89A9CF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AB79AF68-F5E7-4418-9F78-3BF5B61C7B29}"/>
              </a:ext>
            </a:extLst>
          </p:cNvPr>
          <p:cNvSpPr txBox="1"/>
          <p:nvPr/>
        </p:nvSpPr>
        <p:spPr>
          <a:xfrm>
            <a:off x="7952510" y="5449901"/>
            <a:ext cx="3877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ヒント：６つあるよ</a:t>
            </a:r>
          </a:p>
        </p:txBody>
      </p:sp>
    </p:spTree>
    <p:extLst>
      <p:ext uri="{BB962C8B-B14F-4D97-AF65-F5344CB8AC3E}">
        <p14:creationId xmlns:p14="http://schemas.microsoft.com/office/powerpoint/2010/main" val="196018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２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8C984AFC-2B2C-407A-83A3-12AE1B50C9EB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名前に「山」がつく県をすべて答えよ</a:t>
            </a:r>
          </a:p>
        </p:txBody>
      </p:sp>
      <p:sp>
        <p:nvSpPr>
          <p:cNvPr id="231" name="テキスト ボックス 230">
            <a:extLst>
              <a:ext uri="{FF2B5EF4-FFF2-40B4-BE49-F238E27FC236}">
                <a16:creationId xmlns:a16="http://schemas.microsoft.com/office/drawing/2014/main" id="{3B08EC03-0FE5-44B3-8699-DA7E837268E2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232" name="テキスト ボックス 231">
            <a:extLst>
              <a:ext uri="{FF2B5EF4-FFF2-40B4-BE49-F238E27FC236}">
                <a16:creationId xmlns:a16="http://schemas.microsoft.com/office/drawing/2014/main" id="{462A10EA-2533-41E5-979C-6383D0F32217}"/>
              </a:ext>
            </a:extLst>
          </p:cNvPr>
          <p:cNvSpPr txBox="1"/>
          <p:nvPr/>
        </p:nvSpPr>
        <p:spPr>
          <a:xfrm>
            <a:off x="429129" y="2952043"/>
            <a:ext cx="1723549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山形県</a:t>
            </a:r>
            <a:endParaRPr kumimoji="1"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山梨県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富山県</a:t>
            </a:r>
            <a:endParaRPr kumimoji="1"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endParaRPr kumimoji="1" lang="ja-JP" altLang="en-US" sz="40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233" name="テキスト ボックス 232">
            <a:extLst>
              <a:ext uri="{FF2B5EF4-FFF2-40B4-BE49-F238E27FC236}">
                <a16:creationId xmlns:a16="http://schemas.microsoft.com/office/drawing/2014/main" id="{CBBC986A-22AD-4B3F-B6E3-A2064DC649EE}"/>
              </a:ext>
            </a:extLst>
          </p:cNvPr>
          <p:cNvSpPr txBox="1"/>
          <p:nvPr/>
        </p:nvSpPr>
        <p:spPr>
          <a:xfrm>
            <a:off x="2106950" y="5468719"/>
            <a:ext cx="30572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の６つでした！</a:t>
            </a:r>
          </a:p>
        </p:txBody>
      </p:sp>
      <p:grpSp>
        <p:nvGrpSpPr>
          <p:cNvPr id="234" name="グループ化 233">
            <a:extLst>
              <a:ext uri="{FF2B5EF4-FFF2-40B4-BE49-F238E27FC236}">
                <a16:creationId xmlns:a16="http://schemas.microsoft.com/office/drawing/2014/main" id="{20C0C541-5A40-4132-865C-3DB4438011E4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235" name="グループ化 234">
              <a:extLst>
                <a:ext uri="{FF2B5EF4-FFF2-40B4-BE49-F238E27FC236}">
                  <a16:creationId xmlns:a16="http://schemas.microsoft.com/office/drawing/2014/main" id="{2C73B341-1A4E-4E91-943D-99440DE116BF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E72D2159-86E5-44B0-8F0D-C2BACBB280B2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25514F3B-5D9F-42D0-BF6A-083AE014973E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10B9CFAA-09D7-4B92-9BC2-FDB7D4CDCCCF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52D2D3EE-D59C-4169-A20D-49EED6436F87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B2A46B8B-E376-482E-BC20-103964115720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B2974B78-5612-4C68-81FE-D4C730AE7B75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88D4D65B-2C7E-494E-9E95-1B5B7BDBB038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19454F8E-4F7B-46CA-BEC3-5CDD7864B3E5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0226DA28-187C-4A44-A4AB-E3774AC28C94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2F8EFA02-DB54-4B34-8802-1A27BF04F40A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2DB3A715-F36C-48F0-8778-A565059B456A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0A30BED2-9007-4733-A963-23E62B902BE3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5921F01F-2A7F-4601-8030-E0DA647F0DCB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EBA0D35D-3947-4E67-AF01-9D9F25623234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52233592-313D-4A84-A0DF-AE4B47361951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2490BF44-B65F-4E8A-B5E5-5A7A7E1CD0D7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51DE096A-7A25-4DEF-825C-645EB6E95953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87" name="グループ化 286">
                <a:extLst>
                  <a:ext uri="{FF2B5EF4-FFF2-40B4-BE49-F238E27FC236}">
                    <a16:creationId xmlns:a16="http://schemas.microsoft.com/office/drawing/2014/main" id="{7B998EDE-E18F-42CE-9433-7136464D8D1F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D82EB672-C64F-4B3D-8A8F-330B9D36A0CD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: 図形 474">
                  <a:extLst>
                    <a:ext uri="{FF2B5EF4-FFF2-40B4-BE49-F238E27FC236}">
                      <a16:creationId xmlns:a16="http://schemas.microsoft.com/office/drawing/2014/main" id="{FC927DBD-FA70-48F2-A745-20C685DC839D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: 図形 475">
                  <a:extLst>
                    <a:ext uri="{FF2B5EF4-FFF2-40B4-BE49-F238E27FC236}">
                      <a16:creationId xmlns:a16="http://schemas.microsoft.com/office/drawing/2014/main" id="{A0B7F4FA-C6E3-43AB-BACB-3244E6FFB42B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5BA693E2-F649-47CF-8191-934BBC3CE45B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491A4C2-6145-4883-B5BF-EE8D7EC3B99A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AADEA752-5B5A-4F00-99A7-16086262289D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4576A16-057B-4C8F-921E-E1356D136D8B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3BC83B24-03BB-44FC-ACDF-250B8409E444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DDA521FA-C1E0-406A-AF26-A9B95EEFF932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11ABBA82-E4E7-4419-99C1-EE67434E6B48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3E34132-4BA3-491B-AFF6-CBCF21EDB500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4FADBE2F-A382-46AF-90E1-D8D9E050A47E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C6DA9B0A-9939-4C39-902F-6076D755CB8C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5F427DD1-141C-4BD9-A0B8-6C9767972A17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FEE9F39C-9347-4535-915D-17BC9FDB2222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F5AADDF2-7C0D-450B-9DAB-B2E9FFE3B60F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54282367-67DF-4265-86F9-4D907B74B832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D75CCA75-62EE-44EE-A568-A7EEE8AFF121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635B59F6-B123-4DAA-90E8-08C470CBFD1D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BFD03D1B-E626-4B09-93C1-244D998A42C3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C77226D8-0CAF-4D44-9CC4-E8F92926902A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AD94FC36-B458-4AC4-85C0-392259D0561D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A3C4A789-50FF-4050-BD03-E9148AE438C7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825E352D-B62D-48E1-8628-1FB63CF78765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D4A5D8DB-9F30-4770-9FF1-E7AC72F2EA35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885A04E6-7761-4D2D-9B0D-D4BF3F6EB4CA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272D80E4-B21D-465D-9A35-EF47A9DDBBB0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FAE54565-4CE6-41BB-A7A9-3FC5A41DC7B9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07F02997-578A-45BC-9F7C-533BE8DFF853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E634B361-3AB0-42C3-BD18-9379E75EDDAD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4BBDDFC8-8542-4ECB-BEF9-2C147264271B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13ADEE7B-315B-4F2A-A7A0-D7ADF9FFF3F7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8BE66FAB-DCA6-485A-85C0-8236557B0FF3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C690D8C5-9011-4DF7-9D22-C3F7C31390A9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7F8F4F42-4C68-4D75-A878-BD38DE621248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29E1290B-3BC9-4124-9FE2-BCF6511A89F4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C9B2B966-2F82-46CB-A14E-6366380994D6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E9FE52D2-6702-4CA7-B2E4-E7324DE5AD59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A56B6713-A736-4480-BA36-DE2F08EEBF9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46147EE8-581B-4817-BDD1-5F0B5B7812E1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AD39FCD5-1E5E-40D2-94C8-23B4532E7D96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96700D13-46BC-4101-ACFE-441C6F3B5D11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1A0091E7-FBFB-4496-9946-51689BDCB477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342BFBA-5D31-453D-872C-77CE4790A162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BA91F6A7-E843-4B46-9C9E-6BA8EFFB7E41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2D87B826-4CD9-45BF-89DB-2A6D9CAC0181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481AC13C-8C1D-4E90-830A-FB6BCDB8F45C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ABFDE5C6-0D04-488B-9B76-336DBA9589D1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FF13DAC4-34DE-47E1-9275-2DDCE9466891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ADDB185C-B7A8-4515-B3E0-BF6BF6A63A34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D60F5388-1A3F-4068-92E0-E37EE123DA77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FC97D361-E019-4740-906A-44F4826FE268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1DB16115-B588-4F6F-A62F-34B5E53C47AB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1ED02027-0D2F-4B63-AECE-7B8F2632CBAB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6D8B8EA9-F26D-40A2-A01A-34B85EEE1547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DA5BA79D-4837-471B-AA60-F1ED05A902BB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192A768E-FB0F-4491-9D0E-F318B971DE10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811E1649-F6AB-4071-9A8A-F22CF27314F1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C02FD396-01AD-4484-9ECC-79F19332C11F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82DE6B48-361D-4509-95F7-509EA16D50CF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C13971B4-D7E2-4B78-A454-028469202D36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245126D9-03EF-4461-83E6-9A871DF98643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B5A02642-937F-406E-9129-D027F06A298B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97C42132-6C84-44A6-883F-60924FF5FF98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9036B05A-0C49-4A12-B6B5-07FF494A3AF1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0B864825-877E-4AB7-84C6-FD342ECF1BB5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F63A99CE-74CE-440F-8EF7-3BC564192708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3C58660D-8762-4BEC-8926-BA86EA88CD73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2F960901-409F-4501-8635-88063404AC6F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EB525904-D8E2-4230-B9B9-2AFF82C79AA2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14E355A1-EDCC-41AD-B293-440A66E4F46F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E1AF287E-6E1D-4842-BB22-B10B058DA4F2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5E502944-8E7B-4456-920F-B96BF0BF1CBC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E3EF7C79-AA91-474F-AE5D-E0C49C78B877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462C10BC-B2EE-45BA-BF13-A1D5E8CF8F2D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3C3787E6-7B9C-4D79-8C39-586D1A3B2B06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13A74C3F-B3E9-45D8-B067-B3E83A334AB0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8CE2AE59-4B34-4FE0-BE83-33F4CE7E5BDF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E7ACD00F-D032-4FE5-B4FC-74BE17D95A8D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B5E7BF1E-C8C6-44C8-8050-FC25F45374D8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4824DB3E-7F0D-4E3A-B750-9EAB3D94FD1C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922EDF98-640D-4158-8364-E29FB4D33F15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D9742843-4A71-4FDA-9D52-012BF902A82A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FD4D0D98-C7CC-4DBB-B288-CAC0A4F29166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E30AEE56-AE61-4C1F-97E0-15A84B053D5D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14C160F0-1109-452D-900E-0AAFBE5E00C5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0CBF3E99-1CD4-48F5-AE2D-77849F339264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6F38A940-E5CF-434A-966E-B6460E992064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A4168211-E8DF-48D1-81BE-CC08D2422F97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B69F0ABD-B7E2-4D0D-B2B2-AFEE1122CF40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D3ED2ECF-2967-40B7-98DB-B900BD13FB08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6" name="グループ化 235">
              <a:extLst>
                <a:ext uri="{FF2B5EF4-FFF2-40B4-BE49-F238E27FC236}">
                  <a16:creationId xmlns:a16="http://schemas.microsoft.com/office/drawing/2014/main" id="{380E543E-3CFC-43E4-BD9D-9CB5A2C922CE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01163369-A91A-4514-AB46-251219C83F87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3DF3832E-BA0E-4E70-B0C8-16CF9A581AB5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5DB6F4BF-CA2E-4D3C-B15A-6F16F7A59889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1BC858E6-DDB5-4AA5-9846-5437CE4C1D94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8BCB7825-4FD8-45E1-AAFF-154B71855278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7D20961A-AB2C-407F-AA38-25AD3EE79113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15BB1E65-4F10-49B5-BAD4-42532638683F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BE449546-35F8-465F-ABAF-70D6831901AD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0AB60792-6593-4CC0-95B6-71CC150399DB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593D8127-5379-4CA1-BD44-134920A46DD3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4734BACA-7C83-4B1C-A39D-6C0C08A2C78F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67D73FD7-4463-42E2-91ED-771E1B53476B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CB66F98C-37AA-41DA-9E98-FE2BB1851256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9FECCC2D-53D2-49B7-8D5C-CA3CB9299A9A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5743BC18-A062-4149-B006-46E25F32F300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FB131124-68E6-44BD-B308-5DDD562BB0E8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844DE9D5-D7E0-4CB5-9DA1-2F8E9AD8E0E1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18B0872D-4ABF-4D0F-857A-A8B5F012F884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7A67557D-2173-499C-A386-F9D8B17EDA7E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5F5A258C-9664-43DB-99F5-C4EF8E6CFA3F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94B91797-5604-4D63-8873-183340C47F17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B5253915-87C1-4860-8834-C1A5209FC8FE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1F496822-57DF-4CB4-8CDD-FCABF25BF7BB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19FAD873-7BB3-441A-B68A-054B5A7C5B00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D355FD5C-D4C1-492A-84E9-1B59CC8C6788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3119F154-E820-45AA-8D4F-F6C31E389C8E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852D5CA4-036B-4710-BA70-CDD30B14A604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5BA986A8-A5F0-45FE-824C-4DD9FA9C4C24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7A3F68BB-CD08-4C68-91CB-4B8C9BEEF935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85FE4168-A1D4-4DA0-90D0-E1339A525308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06A226F4-119C-4CDD-92BC-CFF5051CCB2A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FEAEC6FA-4EB2-4F7D-8F86-516933E6A648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61EE3A55-9FCA-473F-89D3-118B1A01CC08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478" name="テキスト ボックス 477">
            <a:extLst>
              <a:ext uri="{FF2B5EF4-FFF2-40B4-BE49-F238E27FC236}">
                <a16:creationId xmlns:a16="http://schemas.microsoft.com/office/drawing/2014/main" id="{5B8217C3-A757-4548-874B-11C4FDFFE7D1}"/>
              </a:ext>
            </a:extLst>
          </p:cNvPr>
          <p:cNvSpPr txBox="1"/>
          <p:nvPr/>
        </p:nvSpPr>
        <p:spPr>
          <a:xfrm>
            <a:off x="2458489" y="2952043"/>
            <a:ext cx="2236510" cy="20928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和歌山県</a:t>
            </a:r>
            <a:endParaRPr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kumimoji="1"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岡山県</a:t>
            </a:r>
            <a:endParaRPr kumimoji="1" lang="en-US" altLang="ja-JP" sz="40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600"/>
              </a:spcAft>
            </a:pPr>
            <a:r>
              <a:rPr lang="ja-JP" altLang="en-US" sz="4000" b="1" dirty="0">
                <a:solidFill>
                  <a:srgbClr val="FF0000"/>
                </a:solidFill>
                <a:latin typeface="+mj-ea"/>
                <a:ea typeface="+mj-ea"/>
              </a:rPr>
              <a:t>山口県</a:t>
            </a:r>
            <a:endParaRPr kumimoji="1" lang="ja-JP" altLang="en-US" sz="40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98292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6979B66E-F3BA-4482-A75C-1FC1C1F4B427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名前に「川」がつく県をすべて答えよ</a:t>
            </a:r>
          </a:p>
        </p:txBody>
      </p: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F2610080-49C5-4EF1-8CA9-5B2C8C451AFD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3CD8D1BB-1AA0-47F5-9004-4CD6D66837BB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ECBDCF26-6F99-477A-AFF3-13532A45AF04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96861FE2-A86F-4ED9-A418-03902783E528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83EC7A2A-CB48-4036-AB7D-82BB461E0662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DC086365-F0F0-4731-96ED-876FCEDEFF3D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EEBF7260-81E6-4A9A-887A-AB5970F73D2B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D5109915-578F-4156-82F6-FD41C79CF936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27472CA2-3F44-4B0B-8929-95877BA810B1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A4286E90-28AE-4AE3-A17F-FAA90BB71D90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91895B69-995F-4A0A-9BE2-08B40B521D6A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374B90AC-AD56-4079-A853-34DC59B5AAEF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8BD59D48-F57A-4757-B0E4-FEAC195DE9CC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40F28461-835C-47AD-8792-B5469F0CEFB6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29726367-D3B9-4EDF-A41C-8B286A66AC64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4A9B779B-2F23-4FB0-B974-6479A2DFBE4E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DDE763F3-7312-442E-B359-7721BD399553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4448C483-9686-4FC2-AEB1-080DCD4AE521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B2FCFBC6-2849-405C-A79D-C435806847F0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06" name="グループ化 105">
                <a:extLst>
                  <a:ext uri="{FF2B5EF4-FFF2-40B4-BE49-F238E27FC236}">
                    <a16:creationId xmlns:a16="http://schemas.microsoft.com/office/drawing/2014/main" id="{096F9F0F-D8A8-48AC-9F91-CA9EABE99CC1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194" name="フリーフォーム: 図形 193">
                  <a:extLst>
                    <a:ext uri="{FF2B5EF4-FFF2-40B4-BE49-F238E27FC236}">
                      <a16:creationId xmlns:a16="http://schemas.microsoft.com/office/drawing/2014/main" id="{C33EE1C8-86E0-4836-8BE3-EA9600C1569A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" name="フリーフォーム: 図形 194">
                  <a:extLst>
                    <a:ext uri="{FF2B5EF4-FFF2-40B4-BE49-F238E27FC236}">
                      <a16:creationId xmlns:a16="http://schemas.microsoft.com/office/drawing/2014/main" id="{900193B8-B6E4-426C-A73B-82AE13E41273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" name="フリーフォーム: 図形 195">
                  <a:extLst>
                    <a:ext uri="{FF2B5EF4-FFF2-40B4-BE49-F238E27FC236}">
                      <a16:creationId xmlns:a16="http://schemas.microsoft.com/office/drawing/2014/main" id="{3ADAE9EC-CB08-4A3E-A0CD-B1F9094433DE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" name="フリーフォーム: 図形 196">
                  <a:extLst>
                    <a:ext uri="{FF2B5EF4-FFF2-40B4-BE49-F238E27FC236}">
                      <a16:creationId xmlns:a16="http://schemas.microsoft.com/office/drawing/2014/main" id="{FFF5062C-4E03-4903-BDCB-60828A96C8CB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FCCE537D-C1DE-405C-BD49-55DAE710440E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95BAB06D-B861-492D-852E-32241206407B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06067D29-26C6-4E08-BA54-740044C5EBE3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E4569A15-20F4-42FC-9419-E533E4CB581E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8FA285C2-1F99-404B-B5E6-EF91C5BA9113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7BE90EE5-7D3B-44B7-A048-6C9F18C1C838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130F83F3-F5F9-4741-B11D-14FC9278FF8D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8A66AA33-5BB1-4A3E-8EDC-F3F6222FF41D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A67B94AA-3665-44CB-BB4E-82137B0A448B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9EDF6636-A113-4F05-8C07-5EBCE026397C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93B50A98-3991-4603-B6A1-7116482A386A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80DD6D32-717E-4681-BE4B-7D0E85F6AA42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01DD02EA-BBB1-4B7C-A425-31FF0D95A5E3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5A422F1D-CA9E-4B6B-BDE3-3F4472274BA7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FF7966AA-B28F-4E49-85CB-FEDA4E1C1E27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1873590-3270-4C09-8731-B4A1ADB14D45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CAD9E84-D660-4419-BCFB-DAF2816DACB4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ED06FC3-24C1-4AEE-9250-F18BF6BBD946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26B412FF-86E9-4545-A6B2-7F6BD230A1C6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909D190B-BBC9-460E-8B5A-D08B30FEB278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115C0B1-F698-45D4-83E5-860C2D984818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C3B533AD-6FE3-4669-9397-8317FD81670B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4C6438D-AF10-4665-8283-0D7676865AA5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E53D1E3F-B9C9-452F-B49D-F73BFDE46A22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E7222B16-5E70-4AA6-82DD-4419322ED8CB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FC7945C-2EDF-4936-BD95-C7EDE63617D4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90B59BE3-301D-4738-9FC2-E27257F51517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716ACC4C-F068-4900-BDFD-28F1B82471F9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A27873BA-24EB-4F15-A1EA-056FC9B1B000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6FE127F2-9C4A-4EFB-AE16-DC5862D5B7C9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5ACBB894-68B5-4362-9231-CA1B3345ECB1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ED30206D-8065-496D-86BD-0A2EFB9C69D9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4E46D4F1-E0C1-412D-9EB5-C412DFC644E5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6F8B0BBB-96AA-4222-B13F-E4F377E95647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0CF30EB0-D074-42D0-9C5E-803C86E56B8D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0CBC7676-00DF-41EB-AED5-F4A6BD53F380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E0CDC939-165A-4700-87DD-221635B6742F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46EBC4DC-146E-46B1-8A37-19C09C4488E7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A40297F7-9893-4017-BD37-E3C6BD5A7054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015E385D-FC16-45F4-852A-E71A86801179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7416E1DB-FF28-4FBC-BC03-804949DBCA89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B7AE8165-7AA7-428C-8834-061FF6990D0F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99B5A60B-D261-4D41-91E9-71AF3F73B0FE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71F3D5D3-110C-40B3-9AC2-3C33650C5A78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229403A7-469E-486A-8F39-83B1B04D882A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53F6D027-933A-4C4D-B844-233BD5976E6D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EA44C1C3-B0B9-40AD-9962-9DB3FE848321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E64E8F49-27CB-4D17-B2A6-D9BD13752599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4765F4AC-42A4-4511-AE6B-F4053538225D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52ABB69D-4C2C-449D-803B-5CC2CD6A4F01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266A139F-DC21-4B1A-9013-168553F58277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964FC178-2523-4A8E-B26B-DD65E980B850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32EED70A-596E-42BA-B4FD-EEB6A921E916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B7784B35-1297-499D-B74B-637F36AB29CA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095222F2-7AFB-4B12-9873-392E43B4E2F1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E95BF2B5-C692-49FE-94E8-343B130AE7C8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1D14A9F2-A98D-4834-BF5B-E16C1F175596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5DC70113-FAA9-4A40-8BF8-2F2B8F7A35EE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19873FFF-0CF1-411C-8DD2-E1A725EF3AD0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61F9A1A3-C165-42B1-8BAD-90FF8E18382B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D714014F-4907-4BCD-A269-5F9C17ED2C00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6AC1605B-99A8-4B18-85EC-421865989EE1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4881735-1DA6-4072-9589-40A71648DFDF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537247A7-E357-4E8C-A81A-F524E10EEFAF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B8D3112B-7D82-432B-92CE-092F96B48A7D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F404600E-426E-4875-8FEE-113DAF53900B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1B3D5340-76E7-493F-AF14-14707C1945DB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673EEB75-947D-4040-80E5-E0D61585CD85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4161F8FD-BDAD-4724-B347-04441ED014CB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EC75CF47-E16E-4AEC-827A-887F57541DBC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7F0E28EF-5047-46D1-A001-1170F74C3D8D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72C74CAC-30EB-4B12-AF2F-B805AE84A5DD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A6D3A01E-23A9-4EE5-AFA9-85EEC317AE7A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76274498-7677-4DF5-8189-A1D0E88A30BA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380C80F1-F594-4568-A553-56104CD102E9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D43D05DE-1D41-43E2-94DE-455480BCB81C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48264FAE-D7C6-4B1E-9578-E459E244E91D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E53CFC4A-EA34-45B6-A97E-F2C4C2B8BBF9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453A10F5-8719-4F10-8D39-1EDA5F46819C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3C6B7C0C-D00D-4DE5-B33F-D7D061C07EF6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B00D9782-4E3B-4D06-A3B7-EB3BE715DAEC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F8ADC80E-02F5-4271-B731-EA25D5D6C6B3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454D49F6-4627-4C74-AA99-DF585D869CB5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A568D30C-47A3-478A-8447-72B9A82818BE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00B246C0-C8E8-493A-BE35-A4063E21036F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5C7D113E-E0BB-4EC0-8D40-41CDC2817A8F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C508979A-0E38-41C2-81A9-65EA4C0DDF06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87AEDF0F-E779-4CB4-88F0-CF647CCB31F6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11454E18-54FD-4BCC-B988-FDF6B88B2FCA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0D7DD321-9F3C-41F4-9EC9-BCEF03528E6A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F471CF03-B10A-4743-8984-CBB77A8A9235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E207AF1B-2101-4FD4-9E54-063D48C4C83B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750F5748-3D3D-4FFD-BF75-4CFCB5DBD057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37EB5A3C-7D10-4AC4-9336-3C13F52D1BB7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874153FF-6127-4549-83F3-E08D8B235110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DE63248-BD03-4020-AFDA-7CADF754723A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F7AD56B4-2F40-4438-BC75-E6973A8DCDB1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9595C720-A7FB-4A4D-8225-63A538FDA7CE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FA3FC2F4-761C-427D-9D5F-E33CFA62E4E9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C6D0757E-6D10-4ED5-93DA-89A65D91E7FD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FB4B002F-EE72-4F12-B343-BB2BA0E58B07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B717A547-8681-4482-9CE7-4E15E9283EFE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99A0032A-3A72-4402-8A49-10507E390317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4E825993-0EBF-4BFD-87AA-B85895109435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1F5C58EC-4069-4D9D-A5B0-2B85F62E10CC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75135B8E-C225-4F89-8090-67C42391334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FDABCD40-2489-4BAF-BF57-3A0B674F50D1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15DB511B-AC7C-40B4-96C3-E93B2A5BCCBD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948699D7-E0BF-4058-96ED-549B7487BAAC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E21A3B43-ABFE-4A1A-985A-B7FB2F6589F0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4BA1A24B-F997-49FC-B874-CE845A008E2C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5FF368F1-0533-408A-B362-EF531EBBDB9E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FA12C9B-1317-4B56-83C6-6B8716647A54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3C9D0831-3306-44DA-A12A-E4D3C515D69E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4569D7F5-12D3-4653-A5BE-3047ED1A1DDC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007E308A-FD2E-4D71-BB19-03C85BBB1519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8C42FD12-744B-455C-AAB4-B61D2E643B94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300DA34F-5789-4F9E-BD31-051EC720458C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3A26AC16-35CC-4CA1-A7DE-AA61C14D3AFE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88278AF4-282F-4D8D-B45B-5A3921F7407E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2E8C95A5-C84B-413E-BDD8-215CC769079A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  <p:sp>
        <p:nvSpPr>
          <p:cNvPr id="349" name="テキスト ボックス 348">
            <a:extLst>
              <a:ext uri="{FF2B5EF4-FFF2-40B4-BE49-F238E27FC236}">
                <a16:creationId xmlns:a16="http://schemas.microsoft.com/office/drawing/2014/main" id="{BB240D62-2B22-4D3A-B88A-CE3E3C2A27E4}"/>
              </a:ext>
            </a:extLst>
          </p:cNvPr>
          <p:cNvSpPr txBox="1"/>
          <p:nvPr/>
        </p:nvSpPr>
        <p:spPr>
          <a:xfrm>
            <a:off x="7952510" y="5449901"/>
            <a:ext cx="3877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ヒント：３つあるよ</a:t>
            </a:r>
          </a:p>
        </p:txBody>
      </p:sp>
    </p:spTree>
    <p:extLst>
      <p:ext uri="{BB962C8B-B14F-4D97-AF65-F5344CB8AC3E}">
        <p14:creationId xmlns:p14="http://schemas.microsoft.com/office/powerpoint/2010/main" val="263700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74E7EE5-3F78-4648-9E36-2A96DB9AA7E7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３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D45ED63E-728C-4385-B2DD-0062D0687B09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答 え</a:t>
            </a:r>
          </a:p>
        </p:txBody>
      </p:sp>
      <p:sp>
        <p:nvSpPr>
          <p:cNvPr id="532" name="テキスト ボックス 531">
            <a:extLst>
              <a:ext uri="{FF2B5EF4-FFF2-40B4-BE49-F238E27FC236}">
                <a16:creationId xmlns:a16="http://schemas.microsoft.com/office/drawing/2014/main" id="{843EF109-DE31-4A86-A287-F25AC46C317E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名前に「川」がつく県をすべて答えよ</a:t>
            </a:r>
          </a:p>
        </p:txBody>
      </p:sp>
      <p:sp>
        <p:nvSpPr>
          <p:cNvPr id="533" name="テキスト ボックス 532">
            <a:extLst>
              <a:ext uri="{FF2B5EF4-FFF2-40B4-BE49-F238E27FC236}">
                <a16:creationId xmlns:a16="http://schemas.microsoft.com/office/drawing/2014/main" id="{F2E7F73E-967A-4BBF-82D4-387958996175}"/>
              </a:ext>
            </a:extLst>
          </p:cNvPr>
          <p:cNvSpPr txBox="1"/>
          <p:nvPr/>
        </p:nvSpPr>
        <p:spPr>
          <a:xfrm>
            <a:off x="463363" y="2172285"/>
            <a:ext cx="20313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3200" b="1" dirty="0">
                <a:latin typeface="+mj-ea"/>
                <a:ea typeface="+mj-ea"/>
              </a:rPr>
              <a:t>正解は･･･</a:t>
            </a:r>
            <a:endParaRPr kumimoji="1" lang="ja-JP" altLang="en-US" sz="3200" b="1" dirty="0">
              <a:latin typeface="+mj-ea"/>
              <a:ea typeface="+mj-ea"/>
            </a:endParaRPr>
          </a:p>
        </p:txBody>
      </p:sp>
      <p:sp>
        <p:nvSpPr>
          <p:cNvPr id="534" name="テキスト ボックス 533">
            <a:extLst>
              <a:ext uri="{FF2B5EF4-FFF2-40B4-BE49-F238E27FC236}">
                <a16:creationId xmlns:a16="http://schemas.microsoft.com/office/drawing/2014/main" id="{F333998A-B3BB-4E51-A8D1-4CB9524D5E80}"/>
              </a:ext>
            </a:extLst>
          </p:cNvPr>
          <p:cNvSpPr txBox="1"/>
          <p:nvPr/>
        </p:nvSpPr>
        <p:spPr>
          <a:xfrm>
            <a:off x="713477" y="2952043"/>
            <a:ext cx="2441694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神奈川県</a:t>
            </a:r>
            <a:endParaRPr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1200"/>
              </a:spcAft>
            </a:pPr>
            <a:r>
              <a:rPr kumimoji="1"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石川県</a:t>
            </a:r>
            <a:endParaRPr kumimoji="1" lang="en-US" altLang="ja-JP" sz="4400" b="1" dirty="0">
              <a:solidFill>
                <a:srgbClr val="FF0000"/>
              </a:solidFill>
              <a:latin typeface="+mj-ea"/>
              <a:ea typeface="+mj-ea"/>
            </a:endParaRPr>
          </a:p>
          <a:p>
            <a:pPr>
              <a:spcAft>
                <a:spcPts val="1200"/>
              </a:spcAft>
            </a:pPr>
            <a:r>
              <a:rPr lang="ja-JP" altLang="en-US" sz="4400" b="1" dirty="0">
                <a:solidFill>
                  <a:srgbClr val="FF0000"/>
                </a:solidFill>
                <a:latin typeface="+mj-ea"/>
                <a:ea typeface="+mj-ea"/>
              </a:rPr>
              <a:t>香川県</a:t>
            </a:r>
            <a:endParaRPr kumimoji="1" lang="ja-JP" altLang="en-US" sz="4400" b="1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535" name="テキスト ボックス 534">
            <a:extLst>
              <a:ext uri="{FF2B5EF4-FFF2-40B4-BE49-F238E27FC236}">
                <a16:creationId xmlns:a16="http://schemas.microsoft.com/office/drawing/2014/main" id="{8A5B552B-03B7-4EA2-B375-E3A462C03D11}"/>
              </a:ext>
            </a:extLst>
          </p:cNvPr>
          <p:cNvSpPr txBox="1"/>
          <p:nvPr/>
        </p:nvSpPr>
        <p:spPr>
          <a:xfrm>
            <a:off x="2106950" y="5468719"/>
            <a:ext cx="30572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200" b="1" dirty="0">
                <a:latin typeface="+mj-ea"/>
                <a:ea typeface="+mj-ea"/>
              </a:rPr>
              <a:t>の３つでした！</a:t>
            </a:r>
          </a:p>
        </p:txBody>
      </p:sp>
      <p:grpSp>
        <p:nvGrpSpPr>
          <p:cNvPr id="536" name="グループ化 535">
            <a:extLst>
              <a:ext uri="{FF2B5EF4-FFF2-40B4-BE49-F238E27FC236}">
                <a16:creationId xmlns:a16="http://schemas.microsoft.com/office/drawing/2014/main" id="{9F6DE616-27BA-4696-ACC7-9E6893DF293B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537" name="グループ化 536">
              <a:extLst>
                <a:ext uri="{FF2B5EF4-FFF2-40B4-BE49-F238E27FC236}">
                  <a16:creationId xmlns:a16="http://schemas.microsoft.com/office/drawing/2014/main" id="{53BB1E70-7B38-4698-9703-13BB411B83F9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572" name="フリーフォーム: 図形 571">
                <a:extLst>
                  <a:ext uri="{FF2B5EF4-FFF2-40B4-BE49-F238E27FC236}">
                    <a16:creationId xmlns:a16="http://schemas.microsoft.com/office/drawing/2014/main" id="{3CE869E2-A6E6-45CD-B86E-2AF368D2219C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8ADEED06-F225-4D9E-A0A8-CE9E98535C1A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: 図形 573">
                <a:extLst>
                  <a:ext uri="{FF2B5EF4-FFF2-40B4-BE49-F238E27FC236}">
                    <a16:creationId xmlns:a16="http://schemas.microsoft.com/office/drawing/2014/main" id="{AE309FFB-1E5E-453A-A805-80F7A82E2DF5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870C1898-4277-44DE-B33E-D2D7C08BD978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F58FD96E-4AE9-4E66-9F98-F61278816405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632F1141-08B0-4DA1-95FB-81AA03A5E813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78" name="フリーフォーム: 図形 577">
                <a:extLst>
                  <a:ext uri="{FF2B5EF4-FFF2-40B4-BE49-F238E27FC236}">
                    <a16:creationId xmlns:a16="http://schemas.microsoft.com/office/drawing/2014/main" id="{30F7DE09-8D65-469B-9176-65DD73F0DCA0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: 図形 578">
                <a:extLst>
                  <a:ext uri="{FF2B5EF4-FFF2-40B4-BE49-F238E27FC236}">
                    <a16:creationId xmlns:a16="http://schemas.microsoft.com/office/drawing/2014/main" id="{6328F4B4-C843-4634-9DE4-2301F19424AF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: 図形 579">
                <a:extLst>
                  <a:ext uri="{FF2B5EF4-FFF2-40B4-BE49-F238E27FC236}">
                    <a16:creationId xmlns:a16="http://schemas.microsoft.com/office/drawing/2014/main" id="{0C6F2EA0-28B8-4EF7-A1CB-6B9438C0FAE4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52EFED59-E76D-43DB-86B6-29EA29D47BE6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045797B8-58DA-416C-972C-C757DB3D319C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C40E720F-D9BD-42CE-9869-C471C8473BD6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F1C85B00-98BD-4F30-82B2-DD182BB2E0F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13BE252B-132F-4F6E-9B9F-82E6FBB2F390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1B3929B6-C726-4D07-8C55-D2958C6EC34F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113B40D0-6ABD-4417-AE95-C74ED1AF891D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35849005-A5C4-46FD-A48A-B85E8F116097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89" name="グループ化 588">
                <a:extLst>
                  <a:ext uri="{FF2B5EF4-FFF2-40B4-BE49-F238E27FC236}">
                    <a16:creationId xmlns:a16="http://schemas.microsoft.com/office/drawing/2014/main" id="{780262E7-C26C-46BC-8BA4-6EF155A44458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677" name="フリーフォーム: 図形 676">
                  <a:extLst>
                    <a:ext uri="{FF2B5EF4-FFF2-40B4-BE49-F238E27FC236}">
                      <a16:creationId xmlns:a16="http://schemas.microsoft.com/office/drawing/2014/main" id="{E85CE144-AEAE-46C3-AB16-8DD35CB615AC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8" name="フリーフォーム: 図形 677">
                  <a:extLst>
                    <a:ext uri="{FF2B5EF4-FFF2-40B4-BE49-F238E27FC236}">
                      <a16:creationId xmlns:a16="http://schemas.microsoft.com/office/drawing/2014/main" id="{83C59ECB-FF2E-4C10-93DD-E3D35D87A51E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9" name="フリーフォーム: 図形 678">
                  <a:extLst>
                    <a:ext uri="{FF2B5EF4-FFF2-40B4-BE49-F238E27FC236}">
                      <a16:creationId xmlns:a16="http://schemas.microsoft.com/office/drawing/2014/main" id="{B9B18A09-151A-4D00-AB17-14715A62B04F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0" name="フリーフォーム: 図形 679">
                  <a:extLst>
                    <a:ext uri="{FF2B5EF4-FFF2-40B4-BE49-F238E27FC236}">
                      <a16:creationId xmlns:a16="http://schemas.microsoft.com/office/drawing/2014/main" id="{D797D6D2-E056-4E15-8049-7D06497F8BF1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90" name="フリーフォーム: 図形 589">
                <a:extLst>
                  <a:ext uri="{FF2B5EF4-FFF2-40B4-BE49-F238E27FC236}">
                    <a16:creationId xmlns:a16="http://schemas.microsoft.com/office/drawing/2014/main" id="{53BBA702-BAC9-4E3A-80B1-6288700E751E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: 図形 590">
                <a:extLst>
                  <a:ext uri="{FF2B5EF4-FFF2-40B4-BE49-F238E27FC236}">
                    <a16:creationId xmlns:a16="http://schemas.microsoft.com/office/drawing/2014/main" id="{6BC89D5B-B0A0-4F4B-A92A-3EA74208A92A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: 図形 591">
                <a:extLst>
                  <a:ext uri="{FF2B5EF4-FFF2-40B4-BE49-F238E27FC236}">
                    <a16:creationId xmlns:a16="http://schemas.microsoft.com/office/drawing/2014/main" id="{F7E96550-DF3F-4485-A5BF-2E976FBD6110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: 図形 592">
                <a:extLst>
                  <a:ext uri="{FF2B5EF4-FFF2-40B4-BE49-F238E27FC236}">
                    <a16:creationId xmlns:a16="http://schemas.microsoft.com/office/drawing/2014/main" id="{E77BAB9E-210D-4E97-81E3-C41F02C3BEA3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: 図形 593">
                <a:extLst>
                  <a:ext uri="{FF2B5EF4-FFF2-40B4-BE49-F238E27FC236}">
                    <a16:creationId xmlns:a16="http://schemas.microsoft.com/office/drawing/2014/main" id="{2903C65A-04DB-43CC-8B52-79ABC3527539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3E444E3B-9149-4244-9C6A-FD2A3343FC56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70240297-5C57-446A-B219-EAAF6BA7A044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A5F7272C-6A35-423D-8173-B0599D3BB191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AEC34CC4-1DA3-4F6E-9A0F-D45B8C3E6F3F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CC90C5C5-516C-4374-B401-28740B0ADBD1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D89B0FEF-FC7A-4644-B7AB-7C9F573BEA03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7087D47B-E777-4FCF-82F4-10AC378FC01D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617B23DB-794D-4E5A-A62E-0E916D32729E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E158631D-D579-4911-ADD0-896DD7BA67BE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: 図形 603">
                <a:extLst>
                  <a:ext uri="{FF2B5EF4-FFF2-40B4-BE49-F238E27FC236}">
                    <a16:creationId xmlns:a16="http://schemas.microsoft.com/office/drawing/2014/main" id="{9D562E42-A168-45A4-9F16-A1CC9384B988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E05A35A9-ECC5-477F-BB4E-A8C193B95575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28DCD12A-7E5C-4E52-BD3C-7827C72F2BFE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4A526EC7-334D-4AC0-8BF7-D9A4F1147287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77112DF0-DB34-4444-95A1-B47B6E52B872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23B35920-D887-4D87-810A-BFF2C21B7C4F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895A1662-6BDF-452E-8F91-892D37261AFC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7BCB3AE1-55AD-44CB-89C6-8A33CCD42664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DB0417AA-A5A5-4DF7-95A5-8B7F678AA8D1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679D8793-F737-425D-9872-A7DB3D0689E0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6509D888-BD9B-4854-8D3A-B195AD350E59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AAB3993B-E89E-4217-8B4A-BD17BE67BE36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06E79CD0-8D83-419B-985B-F0A4244B2B44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2721336A-01D8-4604-9C03-5F3ED6320A57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387FA9A1-A205-4E45-9DD1-3147574D9D86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E14FAC94-DE3B-40F5-B1B6-ECB3604C4C43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FA7A6AEF-E81D-494B-B479-79F47B2056D0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F0067147-72C5-4232-A134-B1B03FD4C3DD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A7A67779-8AA4-4D5B-98B2-D74B02C9CEAD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3AA3E816-D1AD-4E5B-85B5-A5B99581AC44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3D9859CE-0654-4E2C-ACBD-64D7DE7E7AF8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FD5A8E03-EE9F-464A-A580-3800D04265E5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B57388F5-FDBB-435F-8B00-E35603191732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39764191-3E40-4786-B720-96F75BFE8DDA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16708F0B-AD47-4727-B8FF-5DF128FB80C0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75459B27-5FBA-4DB1-B952-2E8CC9A6F0D5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1757F3DB-AE29-456B-BC43-CFF3D73388BB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DF661668-B2D1-45B0-9B47-FA0D3765ED0D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4B714745-01DE-4094-BB82-F52140C13D42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5DD0C64E-A47E-4E84-A922-6AC4BC26D64B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6E1097A7-BC9E-46E8-8BB7-7068786589F9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4CCB7F35-7B0A-4BDA-B345-6A9526159BAF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8FC95302-D4DE-4766-842E-24E8ADE8716E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7FE440A4-7E7F-4C9D-A523-FA7EBD3C9100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3225B2EA-A033-4722-A053-2B2AEC686005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62ECA066-E0B6-4340-B6E5-0B3B2372B4AB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D7CAFCD8-42FB-4C30-8AB6-0F8359EF9D9F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93F7F9FB-1E10-4807-87F9-E9E7635752C0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21D36EA5-4D8A-444A-8F3B-95A58FB831DB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26546C64-D61B-4892-AE5C-44AAAAA8B9EF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E1813DE7-0CE6-46B9-BB38-20AEEB5FCBF2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AEBA4D10-94C9-4A15-A087-3FEB8109F6A2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EC69C9DE-2431-45AC-9554-EC95E6460EF7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AF7A3136-518F-498D-B8ED-6205417A56CB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9F1C4E68-275F-4B27-B2CA-B29A225A4D15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A4CAAB7D-15E2-4B53-9DBA-2A8094252569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D2C846F2-5351-478E-934E-87F2F43FB6EE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1D5D269A-2D3A-48AB-B16E-6F978865FCB7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83080F42-9731-4A73-9132-C671661BB14E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ED3ABC67-2F11-4CDE-B89C-20BEFBB73475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F5085DBB-60FF-4E13-8CD3-4F51A68058B9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E70C3619-89CB-4518-A93B-D574D8198BE6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CBE23300-8F3E-4D5D-9535-BA4D50AAD190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056863AD-FB49-428B-B4A3-464001793713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D9587D3D-9F35-4D66-A086-DAE5947ADE8B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12295784-52F3-484B-B1F0-905622FA4555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F699B160-552F-412A-9B19-21952AC06448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36213C1B-BAC0-4F7C-83E2-EB5B511EAF44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5C0A8E0E-DD78-4961-8A91-675392D35CA9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DFC2FED4-00E6-4079-8ECE-B433EBD53AB6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85E9A230-0AD9-41AD-AB71-31A1AF74D6BD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6898DA8A-C17B-4A88-94A9-6AC952591B85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704D2625-BE9F-4ADC-88F6-09190BEDBB70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C93FE19F-6F7E-4C32-9FCD-D7B59035AF37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777C9D05-C13A-41C9-BFAC-C8939020732B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79546734-7732-46D6-9780-FAF90E5D6286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7B5F1672-16A5-48CE-9901-8AE172F36D4F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340EDA0A-3CF3-48CE-9650-78910E43C24D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8134D562-15FB-4748-8EB1-3F67FD49E51E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E63B348E-C298-4F27-8997-521626AE33D5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8CD2D986-1FAA-489B-A614-668BB9525E10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74ABDA3C-AF49-45E5-99FF-6BD95DD99B26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A32D2E3A-D80C-466E-96FB-E2B798D26266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38" name="グループ化 537">
              <a:extLst>
                <a:ext uri="{FF2B5EF4-FFF2-40B4-BE49-F238E27FC236}">
                  <a16:creationId xmlns:a16="http://schemas.microsoft.com/office/drawing/2014/main" id="{AED79556-9140-478F-A558-C22E8490B1B4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7214BEAC-7BD0-411D-B530-82481160091E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D0E11097-A1E5-40CA-80F7-740894A0BBEB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614BB5C1-C86F-4340-AB5C-9F41B961C044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46C98976-E32B-42D4-BEAF-5D791C655481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AFB9FD54-33F4-40A4-93EB-99F2E081C3AD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91DC5A4E-0E0D-4441-ACBF-F931513743AB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6C2D01F1-0D88-46FD-ACBF-CB61C4B99FC9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D83EAE12-40D8-4FD2-8051-09398A9000F9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50480FD4-4BB9-4937-93EF-5057FE9377BC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0D40F3FD-F38F-4EFD-8FA1-D234A162AF30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88E98CC8-E2C9-4A7B-8AF6-0A6F48F86E8A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B14D35BF-0CEA-4904-96FC-DEB689FF439B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EF480EA6-AC36-468D-8A7D-A8961E04B9CD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E80846FA-9B10-4D3F-B238-78D3BDF6DEE9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ECB6CF07-BAE5-4C0C-9013-E60413035D56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A5B60D21-E461-4086-91D4-011FD0279F39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B18CA08D-4BCF-4A7F-9117-BD0CF5BF9D62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: 図形 556">
                <a:extLst>
                  <a:ext uri="{FF2B5EF4-FFF2-40B4-BE49-F238E27FC236}">
                    <a16:creationId xmlns:a16="http://schemas.microsoft.com/office/drawing/2014/main" id="{C99652B8-488B-4275-A58C-9E7575382995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F71B3D9A-9A73-49B7-A40C-50B70DA7FDDF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224855DF-3ECE-4C2D-922C-458FF68198C0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: 図形 559">
                <a:extLst>
                  <a:ext uri="{FF2B5EF4-FFF2-40B4-BE49-F238E27FC236}">
                    <a16:creationId xmlns:a16="http://schemas.microsoft.com/office/drawing/2014/main" id="{3CC6DA84-5C14-42EB-9CDF-540CFF7A1080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E65DF955-C603-4A1B-B132-1E7BEBF0D774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1AA31DAE-0119-4B6E-8479-E4FD2CE53BAE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45B55C87-146F-4267-9784-3587A50CAE06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4FCBFE5A-EA91-48AD-AEF2-AAF052CB0DDD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9E67FA34-99D9-4E58-A551-C6C55BD54A28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423C81E3-88A7-4307-BD07-45CB058C4194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: 図形 566">
                <a:extLst>
                  <a:ext uri="{FF2B5EF4-FFF2-40B4-BE49-F238E27FC236}">
                    <a16:creationId xmlns:a16="http://schemas.microsoft.com/office/drawing/2014/main" id="{13490439-F397-4412-9FD3-D51083E74A60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: 図形 567">
                <a:extLst>
                  <a:ext uri="{FF2B5EF4-FFF2-40B4-BE49-F238E27FC236}">
                    <a16:creationId xmlns:a16="http://schemas.microsoft.com/office/drawing/2014/main" id="{4C35DC52-CEC7-47EC-AFD2-EFEC4104F5B1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: 図形 568">
                <a:extLst>
                  <a:ext uri="{FF2B5EF4-FFF2-40B4-BE49-F238E27FC236}">
                    <a16:creationId xmlns:a16="http://schemas.microsoft.com/office/drawing/2014/main" id="{768AAA48-DDCC-4086-9923-30998D481446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D4D3AACA-C528-4CDA-A23E-C31E35A681D5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: 図形 570">
                <a:extLst>
                  <a:ext uri="{FF2B5EF4-FFF2-40B4-BE49-F238E27FC236}">
                    <a16:creationId xmlns:a16="http://schemas.microsoft.com/office/drawing/2014/main" id="{66C8179B-F797-4792-9761-E96F714F5166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39" name="フリーフォーム: 図形 538">
              <a:extLst>
                <a:ext uri="{FF2B5EF4-FFF2-40B4-BE49-F238E27FC236}">
                  <a16:creationId xmlns:a16="http://schemas.microsoft.com/office/drawing/2014/main" id="{0A1DFFAE-2F83-493A-8912-5152CE2770F1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943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038069-8634-4F32-841E-4343E6E4EB68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chemeClr val="bg1">
              <a:lumMod val="75000"/>
            </a:schemeClr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A9168033-672B-45F1-A9ED-6A49F567C8EB}"/>
              </a:ext>
            </a:extLst>
          </p:cNvPr>
          <p:cNvSpPr/>
          <p:nvPr/>
        </p:nvSpPr>
        <p:spPr bwMode="auto">
          <a:xfrm>
            <a:off x="0" y="6307108"/>
            <a:ext cx="12192000" cy="270030"/>
          </a:xfrm>
          <a:prstGeom prst="rect">
            <a:avLst/>
          </a:prstGeom>
          <a:solidFill>
            <a:srgbClr val="00B0F0"/>
          </a:solidFill>
          <a:ln w="57150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9783D0-0270-4555-A92D-65165971C0CB}"/>
              </a:ext>
            </a:extLst>
          </p:cNvPr>
          <p:cNvSpPr txBox="1"/>
          <p:nvPr/>
        </p:nvSpPr>
        <p:spPr>
          <a:xfrm>
            <a:off x="549416" y="616042"/>
            <a:ext cx="631684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４</a:t>
            </a:r>
            <a:endParaRPr kumimoji="1" lang="ja-JP" altLang="en-US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D16442B-31E7-4530-BE82-50228E377E23}"/>
              </a:ext>
            </a:extLst>
          </p:cNvPr>
          <p:cNvSpPr txBox="1"/>
          <p:nvPr/>
        </p:nvSpPr>
        <p:spPr>
          <a:xfrm>
            <a:off x="251490" y="177589"/>
            <a:ext cx="1227536" cy="379554"/>
          </a:xfrm>
          <a:prstGeom prst="rect">
            <a:avLst/>
          </a:prstGeom>
          <a:noFill/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kumimoji="1" lang="ja-JP" altLang="en-US" b="1" dirty="0">
                <a:solidFill>
                  <a:schemeClr val="bg1"/>
                </a:solidFill>
                <a:latin typeface="+mj-ea"/>
                <a:ea typeface="+mj-ea"/>
              </a:rPr>
              <a:t>問 題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7EC53346-044F-4394-A28D-020B18BC7AC5}"/>
              </a:ext>
            </a:extLst>
          </p:cNvPr>
          <p:cNvSpPr txBox="1"/>
          <p:nvPr/>
        </p:nvSpPr>
        <p:spPr>
          <a:xfrm>
            <a:off x="246510" y="1358770"/>
            <a:ext cx="80329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3600" dirty="0">
                <a:latin typeface="+mj-ea"/>
                <a:ea typeface="+mj-ea"/>
              </a:rPr>
              <a:t>名前に「城」がつく県をすべて答えよ</a:t>
            </a: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C4F2369A-FDAB-4583-BFFA-C880B02497B7}"/>
              </a:ext>
            </a:extLst>
          </p:cNvPr>
          <p:cNvGrpSpPr/>
          <p:nvPr/>
        </p:nvGrpSpPr>
        <p:grpSpPr>
          <a:xfrm>
            <a:off x="4340805" y="1628800"/>
            <a:ext cx="7158942" cy="4494628"/>
            <a:chOff x="733699" y="1364643"/>
            <a:chExt cx="10226401" cy="4764657"/>
          </a:xfrm>
        </p:grpSpPr>
        <p:grpSp>
          <p:nvGrpSpPr>
            <p:cNvPr id="79" name="グループ化 78">
              <a:extLst>
                <a:ext uri="{FF2B5EF4-FFF2-40B4-BE49-F238E27FC236}">
                  <a16:creationId xmlns:a16="http://schemas.microsoft.com/office/drawing/2014/main" id="{F5516CDE-3550-4E00-BAEB-9BE82BA13998}"/>
                </a:ext>
              </a:extLst>
            </p:cNvPr>
            <p:cNvGrpSpPr/>
            <p:nvPr/>
          </p:nvGrpSpPr>
          <p:grpSpPr>
            <a:xfrm>
              <a:off x="3067694" y="1364643"/>
              <a:ext cx="7892406" cy="4764657"/>
              <a:chOff x="7493000" y="-11468100"/>
              <a:chExt cx="62039496" cy="62039500"/>
            </a:xfrm>
            <a:solidFill>
              <a:srgbClr val="92D050"/>
            </a:solidFill>
          </p:grpSpPr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F446B2DD-F35E-4D6B-B8D8-0F827F8C432B}"/>
                  </a:ext>
                </a:extLst>
              </p:cNvPr>
              <p:cNvSpPr/>
              <p:nvPr/>
            </p:nvSpPr>
            <p:spPr>
              <a:xfrm>
                <a:off x="11826240" y="34884360"/>
                <a:ext cx="3535680" cy="3528060"/>
              </a:xfrm>
              <a:custGeom>
                <a:avLst/>
                <a:gdLst>
                  <a:gd name="connsiteX0" fmla="*/ 2933700 w 3535680"/>
                  <a:gd name="connsiteY0" fmla="*/ 0 h 3528060"/>
                  <a:gd name="connsiteX1" fmla="*/ 2971800 w 3535680"/>
                  <a:gd name="connsiteY1" fmla="*/ 0 h 3528060"/>
                  <a:gd name="connsiteX2" fmla="*/ 2987040 w 3535680"/>
                  <a:gd name="connsiteY2" fmla="*/ 30480 h 3528060"/>
                  <a:gd name="connsiteX3" fmla="*/ 2926080 w 3535680"/>
                  <a:gd name="connsiteY3" fmla="*/ 251460 h 3528060"/>
                  <a:gd name="connsiteX4" fmla="*/ 2926080 w 3535680"/>
                  <a:gd name="connsiteY4" fmla="*/ 388620 h 3528060"/>
                  <a:gd name="connsiteX5" fmla="*/ 2910840 w 3535680"/>
                  <a:gd name="connsiteY5" fmla="*/ 457200 h 3528060"/>
                  <a:gd name="connsiteX6" fmla="*/ 2857500 w 3535680"/>
                  <a:gd name="connsiteY6" fmla="*/ 525780 h 3528060"/>
                  <a:gd name="connsiteX7" fmla="*/ 2849880 w 3535680"/>
                  <a:gd name="connsiteY7" fmla="*/ 563880 h 3528060"/>
                  <a:gd name="connsiteX8" fmla="*/ 2857500 w 3535680"/>
                  <a:gd name="connsiteY8" fmla="*/ 594360 h 3528060"/>
                  <a:gd name="connsiteX9" fmla="*/ 2933700 w 3535680"/>
                  <a:gd name="connsiteY9" fmla="*/ 594360 h 3528060"/>
                  <a:gd name="connsiteX10" fmla="*/ 2910840 w 3535680"/>
                  <a:gd name="connsiteY10" fmla="*/ 685800 h 3528060"/>
                  <a:gd name="connsiteX11" fmla="*/ 3009900 w 3535680"/>
                  <a:gd name="connsiteY11" fmla="*/ 754380 h 3528060"/>
                  <a:gd name="connsiteX12" fmla="*/ 2994660 w 3535680"/>
                  <a:gd name="connsiteY12" fmla="*/ 830580 h 3528060"/>
                  <a:gd name="connsiteX13" fmla="*/ 3070860 w 3535680"/>
                  <a:gd name="connsiteY13" fmla="*/ 1051560 h 3528060"/>
                  <a:gd name="connsiteX14" fmla="*/ 3192780 w 3535680"/>
                  <a:gd name="connsiteY14" fmla="*/ 1181100 h 3528060"/>
                  <a:gd name="connsiteX15" fmla="*/ 3246120 w 3535680"/>
                  <a:gd name="connsiteY15" fmla="*/ 1264920 h 3528060"/>
                  <a:gd name="connsiteX16" fmla="*/ 3337560 w 3535680"/>
                  <a:gd name="connsiteY16" fmla="*/ 1234440 h 3528060"/>
                  <a:gd name="connsiteX17" fmla="*/ 3535680 w 3535680"/>
                  <a:gd name="connsiteY17" fmla="*/ 1264920 h 3528060"/>
                  <a:gd name="connsiteX18" fmla="*/ 3474720 w 3535680"/>
                  <a:gd name="connsiteY18" fmla="*/ 1379220 h 3528060"/>
                  <a:gd name="connsiteX19" fmla="*/ 3512820 w 3535680"/>
                  <a:gd name="connsiteY19" fmla="*/ 1470660 h 3528060"/>
                  <a:gd name="connsiteX20" fmla="*/ 3512820 w 3535680"/>
                  <a:gd name="connsiteY20" fmla="*/ 1539240 h 3528060"/>
                  <a:gd name="connsiteX21" fmla="*/ 3467100 w 3535680"/>
                  <a:gd name="connsiteY21" fmla="*/ 1577340 h 3528060"/>
                  <a:gd name="connsiteX22" fmla="*/ 3474720 w 3535680"/>
                  <a:gd name="connsiteY22" fmla="*/ 1638300 h 3528060"/>
                  <a:gd name="connsiteX23" fmla="*/ 3383280 w 3535680"/>
                  <a:gd name="connsiteY23" fmla="*/ 1691640 h 3528060"/>
                  <a:gd name="connsiteX24" fmla="*/ 3268980 w 3535680"/>
                  <a:gd name="connsiteY24" fmla="*/ 1706880 h 3528060"/>
                  <a:gd name="connsiteX25" fmla="*/ 3223260 w 3535680"/>
                  <a:gd name="connsiteY25" fmla="*/ 1661160 h 3528060"/>
                  <a:gd name="connsiteX26" fmla="*/ 3101340 w 3535680"/>
                  <a:gd name="connsiteY26" fmla="*/ 1699260 h 3528060"/>
                  <a:gd name="connsiteX27" fmla="*/ 3017520 w 3535680"/>
                  <a:gd name="connsiteY27" fmla="*/ 1638300 h 3528060"/>
                  <a:gd name="connsiteX28" fmla="*/ 2933700 w 3535680"/>
                  <a:gd name="connsiteY28" fmla="*/ 1684020 h 3528060"/>
                  <a:gd name="connsiteX29" fmla="*/ 2773680 w 3535680"/>
                  <a:gd name="connsiteY29" fmla="*/ 1737360 h 3528060"/>
                  <a:gd name="connsiteX30" fmla="*/ 2705100 w 3535680"/>
                  <a:gd name="connsiteY30" fmla="*/ 1859280 h 3528060"/>
                  <a:gd name="connsiteX31" fmla="*/ 2659380 w 3535680"/>
                  <a:gd name="connsiteY31" fmla="*/ 1889760 h 3528060"/>
                  <a:gd name="connsiteX32" fmla="*/ 2598420 w 3535680"/>
                  <a:gd name="connsiteY32" fmla="*/ 1988820 h 3528060"/>
                  <a:gd name="connsiteX33" fmla="*/ 2598420 w 3535680"/>
                  <a:gd name="connsiteY33" fmla="*/ 2141220 h 3528060"/>
                  <a:gd name="connsiteX34" fmla="*/ 2537460 w 3535680"/>
                  <a:gd name="connsiteY34" fmla="*/ 2148840 h 3528060"/>
                  <a:gd name="connsiteX35" fmla="*/ 2522220 w 3535680"/>
                  <a:gd name="connsiteY35" fmla="*/ 2194560 h 3528060"/>
                  <a:gd name="connsiteX36" fmla="*/ 2446020 w 3535680"/>
                  <a:gd name="connsiteY36" fmla="*/ 2270760 h 3528060"/>
                  <a:gd name="connsiteX37" fmla="*/ 2484120 w 3535680"/>
                  <a:gd name="connsiteY37" fmla="*/ 2301240 h 3528060"/>
                  <a:gd name="connsiteX38" fmla="*/ 2514600 w 3535680"/>
                  <a:gd name="connsiteY38" fmla="*/ 2468880 h 3528060"/>
                  <a:gd name="connsiteX39" fmla="*/ 2499360 w 3535680"/>
                  <a:gd name="connsiteY39" fmla="*/ 2499360 h 3528060"/>
                  <a:gd name="connsiteX40" fmla="*/ 2522220 w 3535680"/>
                  <a:gd name="connsiteY40" fmla="*/ 2583180 h 3528060"/>
                  <a:gd name="connsiteX41" fmla="*/ 2415540 w 3535680"/>
                  <a:gd name="connsiteY41" fmla="*/ 2583180 h 3528060"/>
                  <a:gd name="connsiteX42" fmla="*/ 2415540 w 3535680"/>
                  <a:gd name="connsiteY42" fmla="*/ 2644140 h 3528060"/>
                  <a:gd name="connsiteX43" fmla="*/ 2476500 w 3535680"/>
                  <a:gd name="connsiteY43" fmla="*/ 2667000 h 3528060"/>
                  <a:gd name="connsiteX44" fmla="*/ 2453640 w 3535680"/>
                  <a:gd name="connsiteY44" fmla="*/ 2735580 h 3528060"/>
                  <a:gd name="connsiteX45" fmla="*/ 2560320 w 3535680"/>
                  <a:gd name="connsiteY45" fmla="*/ 2857500 h 3528060"/>
                  <a:gd name="connsiteX46" fmla="*/ 2529840 w 3535680"/>
                  <a:gd name="connsiteY46" fmla="*/ 3086100 h 3528060"/>
                  <a:gd name="connsiteX47" fmla="*/ 2461260 w 3535680"/>
                  <a:gd name="connsiteY47" fmla="*/ 3147060 h 3528060"/>
                  <a:gd name="connsiteX48" fmla="*/ 2316480 w 3535680"/>
                  <a:gd name="connsiteY48" fmla="*/ 3101340 h 3528060"/>
                  <a:gd name="connsiteX49" fmla="*/ 2225040 w 3535680"/>
                  <a:gd name="connsiteY49" fmla="*/ 3070860 h 3528060"/>
                  <a:gd name="connsiteX50" fmla="*/ 2125980 w 3535680"/>
                  <a:gd name="connsiteY50" fmla="*/ 2948940 h 3528060"/>
                  <a:gd name="connsiteX51" fmla="*/ 2026920 w 3535680"/>
                  <a:gd name="connsiteY51" fmla="*/ 2987040 h 3528060"/>
                  <a:gd name="connsiteX52" fmla="*/ 1965960 w 3535680"/>
                  <a:gd name="connsiteY52" fmla="*/ 2941320 h 3528060"/>
                  <a:gd name="connsiteX53" fmla="*/ 1897380 w 3535680"/>
                  <a:gd name="connsiteY53" fmla="*/ 3116580 h 3528060"/>
                  <a:gd name="connsiteX54" fmla="*/ 1668780 w 3535680"/>
                  <a:gd name="connsiteY54" fmla="*/ 3124200 h 3528060"/>
                  <a:gd name="connsiteX55" fmla="*/ 1607820 w 3535680"/>
                  <a:gd name="connsiteY55" fmla="*/ 3185160 h 3528060"/>
                  <a:gd name="connsiteX56" fmla="*/ 1630680 w 3535680"/>
                  <a:gd name="connsiteY56" fmla="*/ 3246120 h 3528060"/>
                  <a:gd name="connsiteX57" fmla="*/ 1409700 w 3535680"/>
                  <a:gd name="connsiteY57" fmla="*/ 3329940 h 3528060"/>
                  <a:gd name="connsiteX58" fmla="*/ 1432560 w 3535680"/>
                  <a:gd name="connsiteY58" fmla="*/ 3482340 h 3528060"/>
                  <a:gd name="connsiteX59" fmla="*/ 1386840 w 3535680"/>
                  <a:gd name="connsiteY59" fmla="*/ 3528060 h 3528060"/>
                  <a:gd name="connsiteX60" fmla="*/ 1127760 w 3535680"/>
                  <a:gd name="connsiteY60" fmla="*/ 3520440 h 3528060"/>
                  <a:gd name="connsiteX61" fmla="*/ 1188720 w 3535680"/>
                  <a:gd name="connsiteY61" fmla="*/ 3345180 h 3528060"/>
                  <a:gd name="connsiteX62" fmla="*/ 1158240 w 3535680"/>
                  <a:gd name="connsiteY62" fmla="*/ 3268980 h 3528060"/>
                  <a:gd name="connsiteX63" fmla="*/ 1074420 w 3535680"/>
                  <a:gd name="connsiteY63" fmla="*/ 3169920 h 3528060"/>
                  <a:gd name="connsiteX64" fmla="*/ 990600 w 3535680"/>
                  <a:gd name="connsiteY64" fmla="*/ 3032760 h 3528060"/>
                  <a:gd name="connsiteX65" fmla="*/ 914400 w 3535680"/>
                  <a:gd name="connsiteY65" fmla="*/ 2781300 h 3528060"/>
                  <a:gd name="connsiteX66" fmla="*/ 1013460 w 3535680"/>
                  <a:gd name="connsiteY66" fmla="*/ 2735580 h 3528060"/>
                  <a:gd name="connsiteX67" fmla="*/ 1036320 w 3535680"/>
                  <a:gd name="connsiteY67" fmla="*/ 2667000 h 3528060"/>
                  <a:gd name="connsiteX68" fmla="*/ 1074420 w 3535680"/>
                  <a:gd name="connsiteY68" fmla="*/ 2606040 h 3528060"/>
                  <a:gd name="connsiteX69" fmla="*/ 1150620 w 3535680"/>
                  <a:gd name="connsiteY69" fmla="*/ 2575560 h 3528060"/>
                  <a:gd name="connsiteX70" fmla="*/ 1188720 w 3535680"/>
                  <a:gd name="connsiteY70" fmla="*/ 2537460 h 3528060"/>
                  <a:gd name="connsiteX71" fmla="*/ 1203960 w 3535680"/>
                  <a:gd name="connsiteY71" fmla="*/ 2461260 h 3528060"/>
                  <a:gd name="connsiteX72" fmla="*/ 1280160 w 3535680"/>
                  <a:gd name="connsiteY72" fmla="*/ 2453640 h 3528060"/>
                  <a:gd name="connsiteX73" fmla="*/ 1318260 w 3535680"/>
                  <a:gd name="connsiteY73" fmla="*/ 2385060 h 3528060"/>
                  <a:gd name="connsiteX74" fmla="*/ 1371600 w 3535680"/>
                  <a:gd name="connsiteY74" fmla="*/ 2377440 h 3528060"/>
                  <a:gd name="connsiteX75" fmla="*/ 1371600 w 3535680"/>
                  <a:gd name="connsiteY75" fmla="*/ 2308860 h 3528060"/>
                  <a:gd name="connsiteX76" fmla="*/ 1432560 w 3535680"/>
                  <a:gd name="connsiteY76" fmla="*/ 2308860 h 3528060"/>
                  <a:gd name="connsiteX77" fmla="*/ 1493520 w 3535680"/>
                  <a:gd name="connsiteY77" fmla="*/ 2255520 h 3528060"/>
                  <a:gd name="connsiteX78" fmla="*/ 1539240 w 3535680"/>
                  <a:gd name="connsiteY78" fmla="*/ 2148840 h 3528060"/>
                  <a:gd name="connsiteX79" fmla="*/ 1531620 w 3535680"/>
                  <a:gd name="connsiteY79" fmla="*/ 1965960 h 3528060"/>
                  <a:gd name="connsiteX80" fmla="*/ 1470660 w 3535680"/>
                  <a:gd name="connsiteY80" fmla="*/ 1889760 h 3528060"/>
                  <a:gd name="connsiteX81" fmla="*/ 1333500 w 3535680"/>
                  <a:gd name="connsiteY81" fmla="*/ 1927860 h 3528060"/>
                  <a:gd name="connsiteX82" fmla="*/ 1203960 w 3535680"/>
                  <a:gd name="connsiteY82" fmla="*/ 2065020 h 3528060"/>
                  <a:gd name="connsiteX83" fmla="*/ 1150620 w 3535680"/>
                  <a:gd name="connsiteY83" fmla="*/ 2072640 h 3528060"/>
                  <a:gd name="connsiteX84" fmla="*/ 1104900 w 3535680"/>
                  <a:gd name="connsiteY84" fmla="*/ 1988820 h 3528060"/>
                  <a:gd name="connsiteX85" fmla="*/ 929640 w 3535680"/>
                  <a:gd name="connsiteY85" fmla="*/ 1920240 h 3528060"/>
                  <a:gd name="connsiteX86" fmla="*/ 723900 w 3535680"/>
                  <a:gd name="connsiteY86" fmla="*/ 1798320 h 3528060"/>
                  <a:gd name="connsiteX87" fmla="*/ 647700 w 3535680"/>
                  <a:gd name="connsiteY87" fmla="*/ 1805940 h 3528060"/>
                  <a:gd name="connsiteX88" fmla="*/ 510540 w 3535680"/>
                  <a:gd name="connsiteY88" fmla="*/ 1783080 h 3528060"/>
                  <a:gd name="connsiteX89" fmla="*/ 457200 w 3535680"/>
                  <a:gd name="connsiteY89" fmla="*/ 1821180 h 3528060"/>
                  <a:gd name="connsiteX90" fmla="*/ 327660 w 3535680"/>
                  <a:gd name="connsiteY90" fmla="*/ 1783080 h 3528060"/>
                  <a:gd name="connsiteX91" fmla="*/ 228600 w 3535680"/>
                  <a:gd name="connsiteY91" fmla="*/ 1805940 h 3528060"/>
                  <a:gd name="connsiteX92" fmla="*/ 190500 w 3535680"/>
                  <a:gd name="connsiteY92" fmla="*/ 1836420 h 3528060"/>
                  <a:gd name="connsiteX93" fmla="*/ 0 w 3535680"/>
                  <a:gd name="connsiteY93" fmla="*/ 1821180 h 3528060"/>
                  <a:gd name="connsiteX94" fmla="*/ 30480 w 3535680"/>
                  <a:gd name="connsiteY94" fmla="*/ 1744980 h 3528060"/>
                  <a:gd name="connsiteX95" fmla="*/ 114300 w 3535680"/>
                  <a:gd name="connsiteY95" fmla="*/ 1691640 h 3528060"/>
                  <a:gd name="connsiteX96" fmla="*/ 228600 w 3535680"/>
                  <a:gd name="connsiteY96" fmla="*/ 1691640 h 3528060"/>
                  <a:gd name="connsiteX97" fmla="*/ 274320 w 3535680"/>
                  <a:gd name="connsiteY97" fmla="*/ 1653540 h 3528060"/>
                  <a:gd name="connsiteX98" fmla="*/ 342900 w 3535680"/>
                  <a:gd name="connsiteY98" fmla="*/ 1615440 h 3528060"/>
                  <a:gd name="connsiteX99" fmla="*/ 373380 w 3535680"/>
                  <a:gd name="connsiteY99" fmla="*/ 1524000 h 3528060"/>
                  <a:gd name="connsiteX100" fmla="*/ 304800 w 3535680"/>
                  <a:gd name="connsiteY100" fmla="*/ 1516380 h 3528060"/>
                  <a:gd name="connsiteX101" fmla="*/ 289560 w 3535680"/>
                  <a:gd name="connsiteY101" fmla="*/ 1478280 h 3528060"/>
                  <a:gd name="connsiteX102" fmla="*/ 251460 w 3535680"/>
                  <a:gd name="connsiteY102" fmla="*/ 1440180 h 3528060"/>
                  <a:gd name="connsiteX103" fmla="*/ 190500 w 3535680"/>
                  <a:gd name="connsiteY103" fmla="*/ 1455420 h 3528060"/>
                  <a:gd name="connsiteX104" fmla="*/ 167640 w 3535680"/>
                  <a:gd name="connsiteY104" fmla="*/ 1409700 h 3528060"/>
                  <a:gd name="connsiteX105" fmla="*/ 236220 w 3535680"/>
                  <a:gd name="connsiteY105" fmla="*/ 1356360 h 3528060"/>
                  <a:gd name="connsiteX106" fmla="*/ 335280 w 3535680"/>
                  <a:gd name="connsiteY106" fmla="*/ 1348740 h 3528060"/>
                  <a:gd name="connsiteX107" fmla="*/ 365760 w 3535680"/>
                  <a:gd name="connsiteY107" fmla="*/ 1257300 h 3528060"/>
                  <a:gd name="connsiteX108" fmla="*/ 449580 w 3535680"/>
                  <a:gd name="connsiteY108" fmla="*/ 1196340 h 3528060"/>
                  <a:gd name="connsiteX109" fmla="*/ 510540 w 3535680"/>
                  <a:gd name="connsiteY109" fmla="*/ 1104900 h 3528060"/>
                  <a:gd name="connsiteX110" fmla="*/ 594360 w 3535680"/>
                  <a:gd name="connsiteY110" fmla="*/ 1150620 h 3528060"/>
                  <a:gd name="connsiteX111" fmla="*/ 579120 w 3535680"/>
                  <a:gd name="connsiteY111" fmla="*/ 1264920 h 3528060"/>
                  <a:gd name="connsiteX112" fmla="*/ 670560 w 3535680"/>
                  <a:gd name="connsiteY112" fmla="*/ 1295400 h 3528060"/>
                  <a:gd name="connsiteX113" fmla="*/ 655320 w 3535680"/>
                  <a:gd name="connsiteY113" fmla="*/ 1402080 h 3528060"/>
                  <a:gd name="connsiteX114" fmla="*/ 784860 w 3535680"/>
                  <a:gd name="connsiteY114" fmla="*/ 1440180 h 3528060"/>
                  <a:gd name="connsiteX115" fmla="*/ 830580 w 3535680"/>
                  <a:gd name="connsiteY115" fmla="*/ 1371600 h 3528060"/>
                  <a:gd name="connsiteX116" fmla="*/ 960120 w 3535680"/>
                  <a:gd name="connsiteY116" fmla="*/ 1356360 h 3528060"/>
                  <a:gd name="connsiteX117" fmla="*/ 1051560 w 3535680"/>
                  <a:gd name="connsiteY117" fmla="*/ 1363980 h 3528060"/>
                  <a:gd name="connsiteX118" fmla="*/ 1051560 w 3535680"/>
                  <a:gd name="connsiteY118" fmla="*/ 1303020 h 3528060"/>
                  <a:gd name="connsiteX119" fmla="*/ 1097280 w 3535680"/>
                  <a:gd name="connsiteY119" fmla="*/ 1272540 h 3528060"/>
                  <a:gd name="connsiteX120" fmla="*/ 1089660 w 3535680"/>
                  <a:gd name="connsiteY120" fmla="*/ 1196340 h 3528060"/>
                  <a:gd name="connsiteX121" fmla="*/ 1135380 w 3535680"/>
                  <a:gd name="connsiteY121" fmla="*/ 1135380 h 3528060"/>
                  <a:gd name="connsiteX122" fmla="*/ 1114034 w 3535680"/>
                  <a:gd name="connsiteY122" fmla="*/ 1078456 h 3528060"/>
                  <a:gd name="connsiteX123" fmla="*/ 999173 w 3535680"/>
                  <a:gd name="connsiteY123" fmla="*/ 1115376 h 3528060"/>
                  <a:gd name="connsiteX124" fmla="*/ 956310 w 3535680"/>
                  <a:gd name="connsiteY124" fmla="*/ 1184432 h 3528060"/>
                  <a:gd name="connsiteX125" fmla="*/ 922973 w 3535680"/>
                  <a:gd name="connsiteY125" fmla="*/ 1165384 h 3528060"/>
                  <a:gd name="connsiteX126" fmla="*/ 901541 w 3535680"/>
                  <a:gd name="connsiteY126" fmla="*/ 1165384 h 3528060"/>
                  <a:gd name="connsiteX127" fmla="*/ 872966 w 3535680"/>
                  <a:gd name="connsiteY127" fmla="*/ 1134428 h 3528060"/>
                  <a:gd name="connsiteX128" fmla="*/ 975360 w 3535680"/>
                  <a:gd name="connsiteY128" fmla="*/ 1096328 h 3528060"/>
                  <a:gd name="connsiteX129" fmla="*/ 1129816 w 3535680"/>
                  <a:gd name="connsiteY129" fmla="*/ 983616 h 3528060"/>
                  <a:gd name="connsiteX130" fmla="*/ 1143000 w 3535680"/>
                  <a:gd name="connsiteY130" fmla="*/ 914400 h 3528060"/>
                  <a:gd name="connsiteX131" fmla="*/ 1257300 w 3535680"/>
                  <a:gd name="connsiteY131" fmla="*/ 861060 h 3528060"/>
                  <a:gd name="connsiteX132" fmla="*/ 1325880 w 3535680"/>
                  <a:gd name="connsiteY132" fmla="*/ 754380 h 3528060"/>
                  <a:gd name="connsiteX133" fmla="*/ 1325880 w 3535680"/>
                  <a:gd name="connsiteY133" fmla="*/ 678180 h 3528060"/>
                  <a:gd name="connsiteX134" fmla="*/ 1264920 w 3535680"/>
                  <a:gd name="connsiteY134" fmla="*/ 624840 h 3528060"/>
                  <a:gd name="connsiteX135" fmla="*/ 1264920 w 3535680"/>
                  <a:gd name="connsiteY135" fmla="*/ 563880 h 3528060"/>
                  <a:gd name="connsiteX136" fmla="*/ 1363980 w 3535680"/>
                  <a:gd name="connsiteY136" fmla="*/ 510540 h 3528060"/>
                  <a:gd name="connsiteX137" fmla="*/ 1363980 w 3535680"/>
                  <a:gd name="connsiteY137" fmla="*/ 411480 h 3528060"/>
                  <a:gd name="connsiteX138" fmla="*/ 1478280 w 3535680"/>
                  <a:gd name="connsiteY138" fmla="*/ 396240 h 3528060"/>
                  <a:gd name="connsiteX139" fmla="*/ 1493520 w 3535680"/>
                  <a:gd name="connsiteY139" fmla="*/ 289560 h 3528060"/>
                  <a:gd name="connsiteX140" fmla="*/ 1584960 w 3535680"/>
                  <a:gd name="connsiteY140" fmla="*/ 281940 h 3528060"/>
                  <a:gd name="connsiteX141" fmla="*/ 1661160 w 3535680"/>
                  <a:gd name="connsiteY141" fmla="*/ 335280 h 3528060"/>
                  <a:gd name="connsiteX142" fmla="*/ 1790700 w 3535680"/>
                  <a:gd name="connsiteY142" fmla="*/ 335280 h 3528060"/>
                  <a:gd name="connsiteX143" fmla="*/ 1958340 w 3535680"/>
                  <a:gd name="connsiteY143" fmla="*/ 106680 h 3528060"/>
                  <a:gd name="connsiteX144" fmla="*/ 2080260 w 3535680"/>
                  <a:gd name="connsiteY144" fmla="*/ 106680 h 3528060"/>
                  <a:gd name="connsiteX145" fmla="*/ 2125980 w 3535680"/>
                  <a:gd name="connsiteY145" fmla="*/ 137160 h 3528060"/>
                  <a:gd name="connsiteX146" fmla="*/ 2316480 w 3535680"/>
                  <a:gd name="connsiteY146" fmla="*/ 114300 h 3528060"/>
                  <a:gd name="connsiteX147" fmla="*/ 2415540 w 3535680"/>
                  <a:gd name="connsiteY147" fmla="*/ 129540 h 3528060"/>
                  <a:gd name="connsiteX148" fmla="*/ 2522220 w 3535680"/>
                  <a:gd name="connsiteY148" fmla="*/ 190500 h 3528060"/>
                  <a:gd name="connsiteX149" fmla="*/ 2560320 w 3535680"/>
                  <a:gd name="connsiteY149" fmla="*/ 228600 h 3528060"/>
                  <a:gd name="connsiteX150" fmla="*/ 2590800 w 3535680"/>
                  <a:gd name="connsiteY150" fmla="*/ 266700 h 3528060"/>
                  <a:gd name="connsiteX151" fmla="*/ 2682240 w 3535680"/>
                  <a:gd name="connsiteY151" fmla="*/ 274320 h 3528060"/>
                  <a:gd name="connsiteX152" fmla="*/ 2705100 w 3535680"/>
                  <a:gd name="connsiteY152" fmla="*/ 190500 h 3528060"/>
                  <a:gd name="connsiteX153" fmla="*/ 2758440 w 3535680"/>
                  <a:gd name="connsiteY153" fmla="*/ 114300 h 3528060"/>
                  <a:gd name="connsiteX154" fmla="*/ 2766060 w 3535680"/>
                  <a:gd name="connsiteY154" fmla="*/ 60960 h 3528060"/>
                  <a:gd name="connsiteX155" fmla="*/ 2857500 w 3535680"/>
                  <a:gd name="connsiteY155" fmla="*/ 30480 h 352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535680" h="3528060">
                    <a:moveTo>
                      <a:pt x="2933700" y="0"/>
                    </a:moveTo>
                    <a:lnTo>
                      <a:pt x="2971800" y="0"/>
                    </a:lnTo>
                    <a:lnTo>
                      <a:pt x="2987040" y="30480"/>
                    </a:lnTo>
                    <a:lnTo>
                      <a:pt x="2926080" y="251460"/>
                    </a:lnTo>
                    <a:lnTo>
                      <a:pt x="2926080" y="388620"/>
                    </a:lnTo>
                    <a:lnTo>
                      <a:pt x="2910840" y="457200"/>
                    </a:lnTo>
                    <a:lnTo>
                      <a:pt x="2857500" y="525780"/>
                    </a:lnTo>
                    <a:lnTo>
                      <a:pt x="2849880" y="563880"/>
                    </a:lnTo>
                    <a:lnTo>
                      <a:pt x="2857500" y="594360"/>
                    </a:lnTo>
                    <a:lnTo>
                      <a:pt x="2933700" y="594360"/>
                    </a:lnTo>
                    <a:lnTo>
                      <a:pt x="2910840" y="685800"/>
                    </a:lnTo>
                    <a:lnTo>
                      <a:pt x="3009900" y="754380"/>
                    </a:lnTo>
                    <a:lnTo>
                      <a:pt x="2994660" y="830580"/>
                    </a:lnTo>
                    <a:lnTo>
                      <a:pt x="3070860" y="1051560"/>
                    </a:lnTo>
                    <a:lnTo>
                      <a:pt x="3192780" y="1181100"/>
                    </a:lnTo>
                    <a:lnTo>
                      <a:pt x="3246120" y="1264920"/>
                    </a:lnTo>
                    <a:lnTo>
                      <a:pt x="3337560" y="1234440"/>
                    </a:lnTo>
                    <a:lnTo>
                      <a:pt x="3535680" y="1264920"/>
                    </a:lnTo>
                    <a:lnTo>
                      <a:pt x="3474720" y="1379220"/>
                    </a:lnTo>
                    <a:lnTo>
                      <a:pt x="3512820" y="1470660"/>
                    </a:lnTo>
                    <a:lnTo>
                      <a:pt x="3512820" y="1539240"/>
                    </a:lnTo>
                    <a:lnTo>
                      <a:pt x="3467100" y="1577340"/>
                    </a:lnTo>
                    <a:lnTo>
                      <a:pt x="3474720" y="1638300"/>
                    </a:lnTo>
                    <a:lnTo>
                      <a:pt x="3383280" y="1691640"/>
                    </a:lnTo>
                    <a:lnTo>
                      <a:pt x="3268980" y="1706880"/>
                    </a:lnTo>
                    <a:lnTo>
                      <a:pt x="3223260" y="1661160"/>
                    </a:lnTo>
                    <a:lnTo>
                      <a:pt x="3101340" y="1699260"/>
                    </a:lnTo>
                    <a:lnTo>
                      <a:pt x="3017520" y="1638300"/>
                    </a:lnTo>
                    <a:lnTo>
                      <a:pt x="2933700" y="1684020"/>
                    </a:lnTo>
                    <a:lnTo>
                      <a:pt x="2773680" y="1737360"/>
                    </a:lnTo>
                    <a:lnTo>
                      <a:pt x="2705100" y="1859280"/>
                    </a:lnTo>
                    <a:lnTo>
                      <a:pt x="2659380" y="1889760"/>
                    </a:lnTo>
                    <a:lnTo>
                      <a:pt x="2598420" y="1988820"/>
                    </a:lnTo>
                    <a:lnTo>
                      <a:pt x="2598420" y="2141220"/>
                    </a:lnTo>
                    <a:lnTo>
                      <a:pt x="2537460" y="2148840"/>
                    </a:lnTo>
                    <a:lnTo>
                      <a:pt x="2522220" y="2194560"/>
                    </a:lnTo>
                    <a:lnTo>
                      <a:pt x="2446020" y="2270760"/>
                    </a:lnTo>
                    <a:lnTo>
                      <a:pt x="2484120" y="2301240"/>
                    </a:lnTo>
                    <a:lnTo>
                      <a:pt x="2514600" y="2468880"/>
                    </a:lnTo>
                    <a:lnTo>
                      <a:pt x="2499360" y="2499360"/>
                    </a:lnTo>
                    <a:lnTo>
                      <a:pt x="2522220" y="2583180"/>
                    </a:lnTo>
                    <a:lnTo>
                      <a:pt x="2415540" y="2583180"/>
                    </a:lnTo>
                    <a:lnTo>
                      <a:pt x="2415540" y="2644140"/>
                    </a:lnTo>
                    <a:lnTo>
                      <a:pt x="2476500" y="2667000"/>
                    </a:lnTo>
                    <a:lnTo>
                      <a:pt x="2453640" y="2735580"/>
                    </a:lnTo>
                    <a:lnTo>
                      <a:pt x="2560320" y="2857500"/>
                    </a:lnTo>
                    <a:lnTo>
                      <a:pt x="2529840" y="3086100"/>
                    </a:lnTo>
                    <a:lnTo>
                      <a:pt x="2461260" y="3147060"/>
                    </a:lnTo>
                    <a:lnTo>
                      <a:pt x="2316480" y="3101340"/>
                    </a:lnTo>
                    <a:lnTo>
                      <a:pt x="2225040" y="3070860"/>
                    </a:lnTo>
                    <a:lnTo>
                      <a:pt x="2125980" y="2948940"/>
                    </a:lnTo>
                    <a:lnTo>
                      <a:pt x="2026920" y="2987040"/>
                    </a:lnTo>
                    <a:lnTo>
                      <a:pt x="1965960" y="2941320"/>
                    </a:lnTo>
                    <a:lnTo>
                      <a:pt x="1897380" y="3116580"/>
                    </a:lnTo>
                    <a:lnTo>
                      <a:pt x="1668780" y="3124200"/>
                    </a:lnTo>
                    <a:lnTo>
                      <a:pt x="1607820" y="3185160"/>
                    </a:lnTo>
                    <a:lnTo>
                      <a:pt x="1630680" y="3246120"/>
                    </a:lnTo>
                    <a:lnTo>
                      <a:pt x="1409700" y="3329940"/>
                    </a:lnTo>
                    <a:lnTo>
                      <a:pt x="1432560" y="3482340"/>
                    </a:lnTo>
                    <a:lnTo>
                      <a:pt x="1386840" y="3528060"/>
                    </a:lnTo>
                    <a:lnTo>
                      <a:pt x="1127760" y="3520440"/>
                    </a:lnTo>
                    <a:lnTo>
                      <a:pt x="1188720" y="3345180"/>
                    </a:lnTo>
                    <a:lnTo>
                      <a:pt x="1158240" y="3268980"/>
                    </a:lnTo>
                    <a:lnTo>
                      <a:pt x="1074420" y="3169920"/>
                    </a:lnTo>
                    <a:lnTo>
                      <a:pt x="990600" y="3032760"/>
                    </a:lnTo>
                    <a:lnTo>
                      <a:pt x="914400" y="2781300"/>
                    </a:lnTo>
                    <a:lnTo>
                      <a:pt x="1013460" y="2735580"/>
                    </a:lnTo>
                    <a:lnTo>
                      <a:pt x="1036320" y="2667000"/>
                    </a:lnTo>
                    <a:lnTo>
                      <a:pt x="1074420" y="2606040"/>
                    </a:lnTo>
                    <a:lnTo>
                      <a:pt x="1150620" y="2575560"/>
                    </a:lnTo>
                    <a:lnTo>
                      <a:pt x="1188720" y="2537460"/>
                    </a:lnTo>
                    <a:lnTo>
                      <a:pt x="1203960" y="2461260"/>
                    </a:lnTo>
                    <a:lnTo>
                      <a:pt x="1280160" y="2453640"/>
                    </a:lnTo>
                    <a:lnTo>
                      <a:pt x="1318260" y="2385060"/>
                    </a:lnTo>
                    <a:lnTo>
                      <a:pt x="1371600" y="2377440"/>
                    </a:lnTo>
                    <a:lnTo>
                      <a:pt x="1371600" y="2308860"/>
                    </a:lnTo>
                    <a:lnTo>
                      <a:pt x="1432560" y="2308860"/>
                    </a:lnTo>
                    <a:lnTo>
                      <a:pt x="1493520" y="2255520"/>
                    </a:lnTo>
                    <a:lnTo>
                      <a:pt x="1539240" y="2148840"/>
                    </a:lnTo>
                    <a:lnTo>
                      <a:pt x="1531620" y="1965960"/>
                    </a:lnTo>
                    <a:lnTo>
                      <a:pt x="1470660" y="1889760"/>
                    </a:lnTo>
                    <a:lnTo>
                      <a:pt x="1333500" y="1927860"/>
                    </a:lnTo>
                    <a:lnTo>
                      <a:pt x="1203960" y="2065020"/>
                    </a:lnTo>
                    <a:lnTo>
                      <a:pt x="1150620" y="2072640"/>
                    </a:lnTo>
                    <a:lnTo>
                      <a:pt x="1104900" y="1988820"/>
                    </a:lnTo>
                    <a:lnTo>
                      <a:pt x="929640" y="1920240"/>
                    </a:lnTo>
                    <a:lnTo>
                      <a:pt x="723900" y="1798320"/>
                    </a:lnTo>
                    <a:lnTo>
                      <a:pt x="647700" y="1805940"/>
                    </a:lnTo>
                    <a:lnTo>
                      <a:pt x="510540" y="1783080"/>
                    </a:lnTo>
                    <a:lnTo>
                      <a:pt x="457200" y="1821180"/>
                    </a:lnTo>
                    <a:lnTo>
                      <a:pt x="327660" y="1783080"/>
                    </a:lnTo>
                    <a:lnTo>
                      <a:pt x="228600" y="1805940"/>
                    </a:lnTo>
                    <a:lnTo>
                      <a:pt x="190500" y="1836420"/>
                    </a:lnTo>
                    <a:lnTo>
                      <a:pt x="0" y="1821180"/>
                    </a:lnTo>
                    <a:lnTo>
                      <a:pt x="30480" y="1744980"/>
                    </a:lnTo>
                    <a:lnTo>
                      <a:pt x="114300" y="1691640"/>
                    </a:lnTo>
                    <a:lnTo>
                      <a:pt x="228600" y="1691640"/>
                    </a:lnTo>
                    <a:lnTo>
                      <a:pt x="274320" y="1653540"/>
                    </a:lnTo>
                    <a:lnTo>
                      <a:pt x="342900" y="1615440"/>
                    </a:lnTo>
                    <a:lnTo>
                      <a:pt x="373380" y="1524000"/>
                    </a:lnTo>
                    <a:lnTo>
                      <a:pt x="304800" y="1516380"/>
                    </a:lnTo>
                    <a:lnTo>
                      <a:pt x="289560" y="1478280"/>
                    </a:lnTo>
                    <a:lnTo>
                      <a:pt x="251460" y="1440180"/>
                    </a:lnTo>
                    <a:lnTo>
                      <a:pt x="190500" y="1455420"/>
                    </a:lnTo>
                    <a:lnTo>
                      <a:pt x="167640" y="1409700"/>
                    </a:lnTo>
                    <a:lnTo>
                      <a:pt x="236220" y="1356360"/>
                    </a:lnTo>
                    <a:lnTo>
                      <a:pt x="335280" y="1348740"/>
                    </a:lnTo>
                    <a:lnTo>
                      <a:pt x="365760" y="1257300"/>
                    </a:lnTo>
                    <a:lnTo>
                      <a:pt x="449580" y="1196340"/>
                    </a:lnTo>
                    <a:lnTo>
                      <a:pt x="510540" y="1104900"/>
                    </a:lnTo>
                    <a:lnTo>
                      <a:pt x="594360" y="1150620"/>
                    </a:lnTo>
                    <a:lnTo>
                      <a:pt x="579120" y="1264920"/>
                    </a:lnTo>
                    <a:lnTo>
                      <a:pt x="670560" y="1295400"/>
                    </a:lnTo>
                    <a:lnTo>
                      <a:pt x="655320" y="1402080"/>
                    </a:lnTo>
                    <a:lnTo>
                      <a:pt x="784860" y="1440180"/>
                    </a:lnTo>
                    <a:lnTo>
                      <a:pt x="830580" y="1371600"/>
                    </a:lnTo>
                    <a:lnTo>
                      <a:pt x="960120" y="1356360"/>
                    </a:lnTo>
                    <a:lnTo>
                      <a:pt x="1051560" y="1363980"/>
                    </a:lnTo>
                    <a:lnTo>
                      <a:pt x="1051560" y="1303020"/>
                    </a:lnTo>
                    <a:lnTo>
                      <a:pt x="1097280" y="1272540"/>
                    </a:lnTo>
                    <a:lnTo>
                      <a:pt x="1089660" y="1196340"/>
                    </a:lnTo>
                    <a:lnTo>
                      <a:pt x="1135380" y="1135380"/>
                    </a:lnTo>
                    <a:lnTo>
                      <a:pt x="1114034" y="1078456"/>
                    </a:lnTo>
                    <a:lnTo>
                      <a:pt x="999173" y="1115376"/>
                    </a:lnTo>
                    <a:lnTo>
                      <a:pt x="956310" y="1184432"/>
                    </a:lnTo>
                    <a:lnTo>
                      <a:pt x="922973" y="1165384"/>
                    </a:lnTo>
                    <a:lnTo>
                      <a:pt x="901541" y="1165384"/>
                    </a:lnTo>
                    <a:lnTo>
                      <a:pt x="872966" y="1134428"/>
                    </a:lnTo>
                    <a:lnTo>
                      <a:pt x="975360" y="1096328"/>
                    </a:lnTo>
                    <a:lnTo>
                      <a:pt x="1129816" y="983616"/>
                    </a:lnTo>
                    <a:lnTo>
                      <a:pt x="1143000" y="914400"/>
                    </a:lnTo>
                    <a:lnTo>
                      <a:pt x="1257300" y="861060"/>
                    </a:lnTo>
                    <a:lnTo>
                      <a:pt x="1325880" y="754380"/>
                    </a:lnTo>
                    <a:lnTo>
                      <a:pt x="1325880" y="678180"/>
                    </a:lnTo>
                    <a:lnTo>
                      <a:pt x="1264920" y="624840"/>
                    </a:lnTo>
                    <a:lnTo>
                      <a:pt x="1264920" y="563880"/>
                    </a:lnTo>
                    <a:lnTo>
                      <a:pt x="1363980" y="510540"/>
                    </a:lnTo>
                    <a:lnTo>
                      <a:pt x="1363980" y="411480"/>
                    </a:lnTo>
                    <a:lnTo>
                      <a:pt x="1478280" y="396240"/>
                    </a:lnTo>
                    <a:lnTo>
                      <a:pt x="1493520" y="289560"/>
                    </a:lnTo>
                    <a:lnTo>
                      <a:pt x="1584960" y="281940"/>
                    </a:lnTo>
                    <a:lnTo>
                      <a:pt x="1661160" y="335280"/>
                    </a:lnTo>
                    <a:lnTo>
                      <a:pt x="1790700" y="335280"/>
                    </a:lnTo>
                    <a:lnTo>
                      <a:pt x="1958340" y="106680"/>
                    </a:lnTo>
                    <a:lnTo>
                      <a:pt x="2080260" y="106680"/>
                    </a:lnTo>
                    <a:lnTo>
                      <a:pt x="2125980" y="137160"/>
                    </a:lnTo>
                    <a:lnTo>
                      <a:pt x="2316480" y="114300"/>
                    </a:lnTo>
                    <a:lnTo>
                      <a:pt x="2415540" y="129540"/>
                    </a:lnTo>
                    <a:lnTo>
                      <a:pt x="2522220" y="190500"/>
                    </a:lnTo>
                    <a:lnTo>
                      <a:pt x="2560320" y="228600"/>
                    </a:lnTo>
                    <a:lnTo>
                      <a:pt x="2590800" y="266700"/>
                    </a:lnTo>
                    <a:lnTo>
                      <a:pt x="2682240" y="274320"/>
                    </a:lnTo>
                    <a:lnTo>
                      <a:pt x="2705100" y="190500"/>
                    </a:lnTo>
                    <a:lnTo>
                      <a:pt x="2758440" y="114300"/>
                    </a:lnTo>
                    <a:lnTo>
                      <a:pt x="2766060" y="60960"/>
                    </a:lnTo>
                    <a:lnTo>
                      <a:pt x="2857500" y="304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070E204F-8968-4397-9993-2C3627D332A7}"/>
                  </a:ext>
                </a:extLst>
              </p:cNvPr>
              <p:cNvSpPr/>
              <p:nvPr/>
            </p:nvSpPr>
            <p:spPr>
              <a:xfrm>
                <a:off x="12577763" y="35897344"/>
                <a:ext cx="61912" cy="116681"/>
              </a:xfrm>
              <a:custGeom>
                <a:avLst/>
                <a:gdLst>
                  <a:gd name="connsiteX0" fmla="*/ 59531 w 61912"/>
                  <a:gd name="connsiteY0" fmla="*/ 116681 h 116681"/>
                  <a:gd name="connsiteX1" fmla="*/ 61912 w 61912"/>
                  <a:gd name="connsiteY1" fmla="*/ 16669 h 116681"/>
                  <a:gd name="connsiteX2" fmla="*/ 9525 w 61912"/>
                  <a:gd name="connsiteY2" fmla="*/ 0 h 116681"/>
                  <a:gd name="connsiteX3" fmla="*/ 0 w 61912"/>
                  <a:gd name="connsiteY3" fmla="*/ 57150 h 116681"/>
                  <a:gd name="connsiteX4" fmla="*/ 59531 w 61912"/>
                  <a:gd name="connsiteY4" fmla="*/ 116681 h 116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16681">
                    <a:moveTo>
                      <a:pt x="59531" y="116681"/>
                    </a:moveTo>
                    <a:cubicBezTo>
                      <a:pt x="60325" y="83344"/>
                      <a:pt x="61118" y="50006"/>
                      <a:pt x="61912" y="16669"/>
                    </a:cubicBezTo>
                    <a:lnTo>
                      <a:pt x="9525" y="0"/>
                    </a:lnTo>
                    <a:lnTo>
                      <a:pt x="0" y="57150"/>
                    </a:lnTo>
                    <a:lnTo>
                      <a:pt x="59531" y="11668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ABCF6FC7-380D-456F-AB87-25C715A1143A}"/>
                  </a:ext>
                </a:extLst>
              </p:cNvPr>
              <p:cNvSpPr/>
              <p:nvPr/>
            </p:nvSpPr>
            <p:spPr>
              <a:xfrm>
                <a:off x="21704916" y="29733240"/>
                <a:ext cx="3568084" cy="3394710"/>
              </a:xfrm>
              <a:custGeom>
                <a:avLst/>
                <a:gdLst>
                  <a:gd name="connsiteX0" fmla="*/ 2237124 w 3568084"/>
                  <a:gd name="connsiteY0" fmla="*/ 0 h 3394710"/>
                  <a:gd name="connsiteX1" fmla="*/ 2267604 w 3568084"/>
                  <a:gd name="connsiteY1" fmla="*/ 45720 h 3394710"/>
                  <a:gd name="connsiteX2" fmla="*/ 2221884 w 3568084"/>
                  <a:gd name="connsiteY2" fmla="*/ 144780 h 3394710"/>
                  <a:gd name="connsiteX3" fmla="*/ 2328564 w 3568084"/>
                  <a:gd name="connsiteY3" fmla="*/ 182880 h 3394710"/>
                  <a:gd name="connsiteX4" fmla="*/ 2412384 w 3568084"/>
                  <a:gd name="connsiteY4" fmla="*/ 182880 h 3394710"/>
                  <a:gd name="connsiteX5" fmla="*/ 2503824 w 3568084"/>
                  <a:gd name="connsiteY5" fmla="*/ 167640 h 3394710"/>
                  <a:gd name="connsiteX6" fmla="*/ 2610504 w 3568084"/>
                  <a:gd name="connsiteY6" fmla="*/ 251460 h 3394710"/>
                  <a:gd name="connsiteX7" fmla="*/ 2656224 w 3568084"/>
                  <a:gd name="connsiteY7" fmla="*/ 274320 h 3394710"/>
                  <a:gd name="connsiteX8" fmla="*/ 2656224 w 3568084"/>
                  <a:gd name="connsiteY8" fmla="*/ 335280 h 3394710"/>
                  <a:gd name="connsiteX9" fmla="*/ 2648604 w 3568084"/>
                  <a:gd name="connsiteY9" fmla="*/ 419100 h 3394710"/>
                  <a:gd name="connsiteX10" fmla="*/ 2732424 w 3568084"/>
                  <a:gd name="connsiteY10" fmla="*/ 434340 h 3394710"/>
                  <a:gd name="connsiteX11" fmla="*/ 2694324 w 3568084"/>
                  <a:gd name="connsiteY11" fmla="*/ 541020 h 3394710"/>
                  <a:gd name="connsiteX12" fmla="*/ 2747664 w 3568084"/>
                  <a:gd name="connsiteY12" fmla="*/ 678180 h 3394710"/>
                  <a:gd name="connsiteX13" fmla="*/ 2823864 w 3568084"/>
                  <a:gd name="connsiteY13" fmla="*/ 601980 h 3394710"/>
                  <a:gd name="connsiteX14" fmla="*/ 2945784 w 3568084"/>
                  <a:gd name="connsiteY14" fmla="*/ 579120 h 3394710"/>
                  <a:gd name="connsiteX15" fmla="*/ 3014364 w 3568084"/>
                  <a:gd name="connsiteY15" fmla="*/ 533400 h 3394710"/>
                  <a:gd name="connsiteX16" fmla="*/ 3052464 w 3568084"/>
                  <a:gd name="connsiteY16" fmla="*/ 579120 h 3394710"/>
                  <a:gd name="connsiteX17" fmla="*/ 3189624 w 3568084"/>
                  <a:gd name="connsiteY17" fmla="*/ 556260 h 3394710"/>
                  <a:gd name="connsiteX18" fmla="*/ 3220104 w 3568084"/>
                  <a:gd name="connsiteY18" fmla="*/ 480060 h 3394710"/>
                  <a:gd name="connsiteX19" fmla="*/ 3349644 w 3568084"/>
                  <a:gd name="connsiteY19" fmla="*/ 434340 h 3394710"/>
                  <a:gd name="connsiteX20" fmla="*/ 3425844 w 3568084"/>
                  <a:gd name="connsiteY20" fmla="*/ 381000 h 3394710"/>
                  <a:gd name="connsiteX21" fmla="*/ 3473060 w 3568084"/>
                  <a:gd name="connsiteY21" fmla="*/ 422970 h 3394710"/>
                  <a:gd name="connsiteX22" fmla="*/ 3568084 w 3568084"/>
                  <a:gd name="connsiteY22" fmla="*/ 448310 h 3394710"/>
                  <a:gd name="connsiteX23" fmla="*/ 3472834 w 3568084"/>
                  <a:gd name="connsiteY23" fmla="*/ 422910 h 3394710"/>
                  <a:gd name="connsiteX24" fmla="*/ 3377584 w 3568084"/>
                  <a:gd name="connsiteY24" fmla="*/ 505460 h 3394710"/>
                  <a:gd name="connsiteX25" fmla="*/ 3402984 w 3568084"/>
                  <a:gd name="connsiteY25" fmla="*/ 588010 h 3394710"/>
                  <a:gd name="connsiteX26" fmla="*/ 3472834 w 3568084"/>
                  <a:gd name="connsiteY26" fmla="*/ 638810 h 3394710"/>
                  <a:gd name="connsiteX27" fmla="*/ 3466484 w 3568084"/>
                  <a:gd name="connsiteY27" fmla="*/ 676910 h 3394710"/>
                  <a:gd name="connsiteX28" fmla="*/ 3479184 w 3568084"/>
                  <a:gd name="connsiteY28" fmla="*/ 708660 h 3394710"/>
                  <a:gd name="connsiteX29" fmla="*/ 3479184 w 3568084"/>
                  <a:gd name="connsiteY29" fmla="*/ 753110 h 3394710"/>
                  <a:gd name="connsiteX30" fmla="*/ 3409334 w 3568084"/>
                  <a:gd name="connsiteY30" fmla="*/ 721360 h 3394710"/>
                  <a:gd name="connsiteX31" fmla="*/ 3339484 w 3568084"/>
                  <a:gd name="connsiteY31" fmla="*/ 772160 h 3394710"/>
                  <a:gd name="connsiteX32" fmla="*/ 3339484 w 3568084"/>
                  <a:gd name="connsiteY32" fmla="*/ 829310 h 3394710"/>
                  <a:gd name="connsiteX33" fmla="*/ 3301384 w 3568084"/>
                  <a:gd name="connsiteY33" fmla="*/ 949960 h 3394710"/>
                  <a:gd name="connsiteX34" fmla="*/ 3244234 w 3568084"/>
                  <a:gd name="connsiteY34" fmla="*/ 969010 h 3394710"/>
                  <a:gd name="connsiteX35" fmla="*/ 3206134 w 3568084"/>
                  <a:gd name="connsiteY35" fmla="*/ 1045210 h 3394710"/>
                  <a:gd name="connsiteX36" fmla="*/ 3180734 w 3568084"/>
                  <a:gd name="connsiteY36" fmla="*/ 1146810 h 3394710"/>
                  <a:gd name="connsiteX37" fmla="*/ 3079134 w 3568084"/>
                  <a:gd name="connsiteY37" fmla="*/ 1191260 h 3394710"/>
                  <a:gd name="connsiteX38" fmla="*/ 3047384 w 3568084"/>
                  <a:gd name="connsiteY38" fmla="*/ 1254760 h 3394710"/>
                  <a:gd name="connsiteX39" fmla="*/ 3041034 w 3568084"/>
                  <a:gd name="connsiteY39" fmla="*/ 1299210 h 3394710"/>
                  <a:gd name="connsiteX40" fmla="*/ 3104534 w 3568084"/>
                  <a:gd name="connsiteY40" fmla="*/ 1324610 h 3394710"/>
                  <a:gd name="connsiteX41" fmla="*/ 3053734 w 3568084"/>
                  <a:gd name="connsiteY41" fmla="*/ 1375410 h 3394710"/>
                  <a:gd name="connsiteX42" fmla="*/ 3053734 w 3568084"/>
                  <a:gd name="connsiteY42" fmla="*/ 1464310 h 3394710"/>
                  <a:gd name="connsiteX43" fmla="*/ 3002934 w 3568084"/>
                  <a:gd name="connsiteY43" fmla="*/ 1546860 h 3394710"/>
                  <a:gd name="connsiteX44" fmla="*/ 3066434 w 3568084"/>
                  <a:gd name="connsiteY44" fmla="*/ 1559560 h 3394710"/>
                  <a:gd name="connsiteX45" fmla="*/ 3142634 w 3568084"/>
                  <a:gd name="connsiteY45" fmla="*/ 1667510 h 3394710"/>
                  <a:gd name="connsiteX46" fmla="*/ 3060084 w 3568084"/>
                  <a:gd name="connsiteY46" fmla="*/ 1692910 h 3394710"/>
                  <a:gd name="connsiteX47" fmla="*/ 3015634 w 3568084"/>
                  <a:gd name="connsiteY47" fmla="*/ 1781810 h 3394710"/>
                  <a:gd name="connsiteX48" fmla="*/ 3009284 w 3568084"/>
                  <a:gd name="connsiteY48" fmla="*/ 1864360 h 3394710"/>
                  <a:gd name="connsiteX49" fmla="*/ 3041034 w 3568084"/>
                  <a:gd name="connsiteY49" fmla="*/ 1896110 h 3394710"/>
                  <a:gd name="connsiteX50" fmla="*/ 3047384 w 3568084"/>
                  <a:gd name="connsiteY50" fmla="*/ 1953260 h 3394710"/>
                  <a:gd name="connsiteX51" fmla="*/ 3098184 w 3568084"/>
                  <a:gd name="connsiteY51" fmla="*/ 1953260 h 3394710"/>
                  <a:gd name="connsiteX52" fmla="*/ 3187084 w 3568084"/>
                  <a:gd name="connsiteY52" fmla="*/ 2042160 h 3394710"/>
                  <a:gd name="connsiteX53" fmla="*/ 3187084 w 3568084"/>
                  <a:gd name="connsiteY53" fmla="*/ 2137410 h 3394710"/>
                  <a:gd name="connsiteX54" fmla="*/ 3244234 w 3568084"/>
                  <a:gd name="connsiteY54" fmla="*/ 2175510 h 3394710"/>
                  <a:gd name="connsiteX55" fmla="*/ 3199784 w 3568084"/>
                  <a:gd name="connsiteY55" fmla="*/ 2226310 h 3394710"/>
                  <a:gd name="connsiteX56" fmla="*/ 3206134 w 3568084"/>
                  <a:gd name="connsiteY56" fmla="*/ 2296160 h 3394710"/>
                  <a:gd name="connsiteX57" fmla="*/ 3123584 w 3568084"/>
                  <a:gd name="connsiteY57" fmla="*/ 2296160 h 3394710"/>
                  <a:gd name="connsiteX58" fmla="*/ 3066434 w 3568084"/>
                  <a:gd name="connsiteY58" fmla="*/ 2353310 h 3394710"/>
                  <a:gd name="connsiteX59" fmla="*/ 2971184 w 3568084"/>
                  <a:gd name="connsiteY59" fmla="*/ 2359660 h 3394710"/>
                  <a:gd name="connsiteX60" fmla="*/ 2964834 w 3568084"/>
                  <a:gd name="connsiteY60" fmla="*/ 2429510 h 3394710"/>
                  <a:gd name="connsiteX61" fmla="*/ 2780684 w 3568084"/>
                  <a:gd name="connsiteY61" fmla="*/ 2607310 h 3394710"/>
                  <a:gd name="connsiteX62" fmla="*/ 2767984 w 3568084"/>
                  <a:gd name="connsiteY62" fmla="*/ 2747010 h 3394710"/>
                  <a:gd name="connsiteX63" fmla="*/ 2685434 w 3568084"/>
                  <a:gd name="connsiteY63" fmla="*/ 2759710 h 3394710"/>
                  <a:gd name="connsiteX64" fmla="*/ 2615584 w 3568084"/>
                  <a:gd name="connsiteY64" fmla="*/ 2823210 h 3394710"/>
                  <a:gd name="connsiteX65" fmla="*/ 2513984 w 3568084"/>
                  <a:gd name="connsiteY65" fmla="*/ 2848610 h 3394710"/>
                  <a:gd name="connsiteX66" fmla="*/ 2415476 w 3568084"/>
                  <a:gd name="connsiteY66" fmla="*/ 2805780 h 3394710"/>
                  <a:gd name="connsiteX67" fmla="*/ 2425084 w 3568084"/>
                  <a:gd name="connsiteY67" fmla="*/ 2775584 h 3394710"/>
                  <a:gd name="connsiteX68" fmla="*/ 2298084 w 3568084"/>
                  <a:gd name="connsiteY68" fmla="*/ 2769236 h 3394710"/>
                  <a:gd name="connsiteX69" fmla="*/ 2234584 w 3568084"/>
                  <a:gd name="connsiteY69" fmla="*/ 2740660 h 3394710"/>
                  <a:gd name="connsiteX70" fmla="*/ 2183784 w 3568084"/>
                  <a:gd name="connsiteY70" fmla="*/ 2747010 h 3394710"/>
                  <a:gd name="connsiteX71" fmla="*/ 2129808 w 3568084"/>
                  <a:gd name="connsiteY71" fmla="*/ 2794636 h 3394710"/>
                  <a:gd name="connsiteX72" fmla="*/ 2056784 w 3568084"/>
                  <a:gd name="connsiteY72" fmla="*/ 2800984 h 3394710"/>
                  <a:gd name="connsiteX73" fmla="*/ 2094884 w 3568084"/>
                  <a:gd name="connsiteY73" fmla="*/ 2883536 h 3394710"/>
                  <a:gd name="connsiteX74" fmla="*/ 2139334 w 3568084"/>
                  <a:gd name="connsiteY74" fmla="*/ 2842260 h 3394710"/>
                  <a:gd name="connsiteX75" fmla="*/ 2294908 w 3568084"/>
                  <a:gd name="connsiteY75" fmla="*/ 2816860 h 3394710"/>
                  <a:gd name="connsiteX76" fmla="*/ 2357656 w 3568084"/>
                  <a:gd name="connsiteY76" fmla="*/ 2882746 h 3394710"/>
                  <a:gd name="connsiteX77" fmla="*/ 2355234 w 3568084"/>
                  <a:gd name="connsiteY77" fmla="*/ 2905760 h 3394710"/>
                  <a:gd name="connsiteX78" fmla="*/ 2259984 w 3568084"/>
                  <a:gd name="connsiteY78" fmla="*/ 2975610 h 3394710"/>
                  <a:gd name="connsiteX79" fmla="*/ 2215534 w 3568084"/>
                  <a:gd name="connsiteY79" fmla="*/ 3026410 h 3394710"/>
                  <a:gd name="connsiteX80" fmla="*/ 2253634 w 3568084"/>
                  <a:gd name="connsiteY80" fmla="*/ 3108960 h 3394710"/>
                  <a:gd name="connsiteX81" fmla="*/ 2158384 w 3568084"/>
                  <a:gd name="connsiteY81" fmla="*/ 3064510 h 3394710"/>
                  <a:gd name="connsiteX82" fmla="*/ 2101234 w 3568084"/>
                  <a:gd name="connsiteY82" fmla="*/ 3096260 h 3394710"/>
                  <a:gd name="connsiteX83" fmla="*/ 2107584 w 3568084"/>
                  <a:gd name="connsiteY83" fmla="*/ 3166110 h 3394710"/>
                  <a:gd name="connsiteX84" fmla="*/ 2056784 w 3568084"/>
                  <a:gd name="connsiteY84" fmla="*/ 3229610 h 3394710"/>
                  <a:gd name="connsiteX85" fmla="*/ 2037734 w 3568084"/>
                  <a:gd name="connsiteY85" fmla="*/ 3274060 h 3394710"/>
                  <a:gd name="connsiteX86" fmla="*/ 2063134 w 3568084"/>
                  <a:gd name="connsiteY86" fmla="*/ 3337560 h 3394710"/>
                  <a:gd name="connsiteX87" fmla="*/ 1929784 w 3568084"/>
                  <a:gd name="connsiteY87" fmla="*/ 3356610 h 3394710"/>
                  <a:gd name="connsiteX88" fmla="*/ 1853584 w 3568084"/>
                  <a:gd name="connsiteY88" fmla="*/ 3337560 h 3394710"/>
                  <a:gd name="connsiteX89" fmla="*/ 1796434 w 3568084"/>
                  <a:gd name="connsiteY89" fmla="*/ 3286760 h 3394710"/>
                  <a:gd name="connsiteX90" fmla="*/ 1701184 w 3568084"/>
                  <a:gd name="connsiteY90" fmla="*/ 3280410 h 3394710"/>
                  <a:gd name="connsiteX91" fmla="*/ 1675784 w 3568084"/>
                  <a:gd name="connsiteY91" fmla="*/ 3337560 h 3394710"/>
                  <a:gd name="connsiteX92" fmla="*/ 1663084 w 3568084"/>
                  <a:gd name="connsiteY92" fmla="*/ 3394710 h 3394710"/>
                  <a:gd name="connsiteX93" fmla="*/ 1580534 w 3568084"/>
                  <a:gd name="connsiteY93" fmla="*/ 3394710 h 3394710"/>
                  <a:gd name="connsiteX94" fmla="*/ 1523384 w 3568084"/>
                  <a:gd name="connsiteY94" fmla="*/ 3312160 h 3394710"/>
                  <a:gd name="connsiteX95" fmla="*/ 1485284 w 3568084"/>
                  <a:gd name="connsiteY95" fmla="*/ 3223260 h 3394710"/>
                  <a:gd name="connsiteX96" fmla="*/ 1447184 w 3568084"/>
                  <a:gd name="connsiteY96" fmla="*/ 3210560 h 3394710"/>
                  <a:gd name="connsiteX97" fmla="*/ 1402734 w 3568084"/>
                  <a:gd name="connsiteY97" fmla="*/ 3191510 h 3394710"/>
                  <a:gd name="connsiteX98" fmla="*/ 1320184 w 3568084"/>
                  <a:gd name="connsiteY98" fmla="*/ 3134360 h 3394710"/>
                  <a:gd name="connsiteX99" fmla="*/ 1275734 w 3568084"/>
                  <a:gd name="connsiteY99" fmla="*/ 3153410 h 3394710"/>
                  <a:gd name="connsiteX100" fmla="*/ 1243984 w 3568084"/>
                  <a:gd name="connsiteY100" fmla="*/ 3204210 h 3394710"/>
                  <a:gd name="connsiteX101" fmla="*/ 1174134 w 3568084"/>
                  <a:gd name="connsiteY101" fmla="*/ 3153410 h 3394710"/>
                  <a:gd name="connsiteX102" fmla="*/ 1047134 w 3568084"/>
                  <a:gd name="connsiteY102" fmla="*/ 3172460 h 3394710"/>
                  <a:gd name="connsiteX103" fmla="*/ 1021734 w 3568084"/>
                  <a:gd name="connsiteY103" fmla="*/ 3216910 h 3394710"/>
                  <a:gd name="connsiteX104" fmla="*/ 989984 w 3568084"/>
                  <a:gd name="connsiteY104" fmla="*/ 3280410 h 3394710"/>
                  <a:gd name="connsiteX105" fmla="*/ 856634 w 3568084"/>
                  <a:gd name="connsiteY105" fmla="*/ 3286760 h 3394710"/>
                  <a:gd name="connsiteX106" fmla="*/ 761384 w 3568084"/>
                  <a:gd name="connsiteY106" fmla="*/ 3293110 h 3394710"/>
                  <a:gd name="connsiteX107" fmla="*/ 742334 w 3568084"/>
                  <a:gd name="connsiteY107" fmla="*/ 3343910 h 3394710"/>
                  <a:gd name="connsiteX108" fmla="*/ 647084 w 3568084"/>
                  <a:gd name="connsiteY108" fmla="*/ 3382010 h 3394710"/>
                  <a:gd name="connsiteX109" fmla="*/ 577234 w 3568084"/>
                  <a:gd name="connsiteY109" fmla="*/ 3343910 h 3394710"/>
                  <a:gd name="connsiteX110" fmla="*/ 520084 w 3568084"/>
                  <a:gd name="connsiteY110" fmla="*/ 3255010 h 3394710"/>
                  <a:gd name="connsiteX111" fmla="*/ 570884 w 3568084"/>
                  <a:gd name="connsiteY111" fmla="*/ 3159760 h 3394710"/>
                  <a:gd name="connsiteX112" fmla="*/ 545484 w 3568084"/>
                  <a:gd name="connsiteY112" fmla="*/ 2981960 h 3394710"/>
                  <a:gd name="connsiteX113" fmla="*/ 462934 w 3568084"/>
                  <a:gd name="connsiteY113" fmla="*/ 2861310 h 3394710"/>
                  <a:gd name="connsiteX114" fmla="*/ 412134 w 3568084"/>
                  <a:gd name="connsiteY114" fmla="*/ 2835910 h 3394710"/>
                  <a:gd name="connsiteX115" fmla="*/ 361334 w 3568084"/>
                  <a:gd name="connsiteY115" fmla="*/ 2727960 h 3394710"/>
                  <a:gd name="connsiteX116" fmla="*/ 399434 w 3568084"/>
                  <a:gd name="connsiteY116" fmla="*/ 2537460 h 3394710"/>
                  <a:gd name="connsiteX117" fmla="*/ 354984 w 3568084"/>
                  <a:gd name="connsiteY117" fmla="*/ 2524760 h 3394710"/>
                  <a:gd name="connsiteX118" fmla="*/ 259734 w 3568084"/>
                  <a:gd name="connsiteY118" fmla="*/ 2346960 h 3394710"/>
                  <a:gd name="connsiteX119" fmla="*/ 329584 w 3568084"/>
                  <a:gd name="connsiteY119" fmla="*/ 2004060 h 3394710"/>
                  <a:gd name="connsiteX120" fmla="*/ 177184 w 3568084"/>
                  <a:gd name="connsiteY120" fmla="*/ 1934210 h 3394710"/>
                  <a:gd name="connsiteX121" fmla="*/ 69234 w 3568084"/>
                  <a:gd name="connsiteY121" fmla="*/ 1724660 h 3394710"/>
                  <a:gd name="connsiteX122" fmla="*/ 120034 w 3568084"/>
                  <a:gd name="connsiteY122" fmla="*/ 1565910 h 3394710"/>
                  <a:gd name="connsiteX123" fmla="*/ 81934 w 3568084"/>
                  <a:gd name="connsiteY123" fmla="*/ 1464310 h 3394710"/>
                  <a:gd name="connsiteX124" fmla="*/ 170834 w 3568084"/>
                  <a:gd name="connsiteY124" fmla="*/ 1337310 h 3394710"/>
                  <a:gd name="connsiteX125" fmla="*/ 151784 w 3568084"/>
                  <a:gd name="connsiteY125" fmla="*/ 1280160 h 3394710"/>
                  <a:gd name="connsiteX126" fmla="*/ 94634 w 3568084"/>
                  <a:gd name="connsiteY126" fmla="*/ 1229360 h 3394710"/>
                  <a:gd name="connsiteX127" fmla="*/ 12084 w 3568084"/>
                  <a:gd name="connsiteY127" fmla="*/ 1140460 h 3394710"/>
                  <a:gd name="connsiteX128" fmla="*/ 0 w 3568084"/>
                  <a:gd name="connsiteY128" fmla="*/ 1067954 h 3394710"/>
                  <a:gd name="connsiteX129" fmla="*/ 65424 w 3568084"/>
                  <a:gd name="connsiteY129" fmla="*/ 1028700 h 3394710"/>
                  <a:gd name="connsiteX130" fmla="*/ 50184 w 3568084"/>
                  <a:gd name="connsiteY130" fmla="*/ 944880 h 3394710"/>
                  <a:gd name="connsiteX131" fmla="*/ 95904 w 3568084"/>
                  <a:gd name="connsiteY131" fmla="*/ 929640 h 3394710"/>
                  <a:gd name="connsiteX132" fmla="*/ 141624 w 3568084"/>
                  <a:gd name="connsiteY132" fmla="*/ 960120 h 3394710"/>
                  <a:gd name="connsiteX133" fmla="*/ 194964 w 3568084"/>
                  <a:gd name="connsiteY133" fmla="*/ 922020 h 3394710"/>
                  <a:gd name="connsiteX134" fmla="*/ 324504 w 3568084"/>
                  <a:gd name="connsiteY134" fmla="*/ 929640 h 3394710"/>
                  <a:gd name="connsiteX135" fmla="*/ 415944 w 3568084"/>
                  <a:gd name="connsiteY135" fmla="*/ 861060 h 3394710"/>
                  <a:gd name="connsiteX136" fmla="*/ 393084 w 3568084"/>
                  <a:gd name="connsiteY136" fmla="*/ 624840 h 3394710"/>
                  <a:gd name="connsiteX137" fmla="*/ 530244 w 3568084"/>
                  <a:gd name="connsiteY137" fmla="*/ 670560 h 3394710"/>
                  <a:gd name="connsiteX138" fmla="*/ 789324 w 3568084"/>
                  <a:gd name="connsiteY138" fmla="*/ 601980 h 3394710"/>
                  <a:gd name="connsiteX139" fmla="*/ 728364 w 3568084"/>
                  <a:gd name="connsiteY139" fmla="*/ 480060 h 3394710"/>
                  <a:gd name="connsiteX140" fmla="*/ 758844 w 3568084"/>
                  <a:gd name="connsiteY140" fmla="*/ 419100 h 3394710"/>
                  <a:gd name="connsiteX141" fmla="*/ 873144 w 3568084"/>
                  <a:gd name="connsiteY141" fmla="*/ 396240 h 3394710"/>
                  <a:gd name="connsiteX142" fmla="*/ 896004 w 3568084"/>
                  <a:gd name="connsiteY142" fmla="*/ 312420 h 3394710"/>
                  <a:gd name="connsiteX143" fmla="*/ 926484 w 3568084"/>
                  <a:gd name="connsiteY143" fmla="*/ 167640 h 3394710"/>
                  <a:gd name="connsiteX144" fmla="*/ 987444 w 3568084"/>
                  <a:gd name="connsiteY144" fmla="*/ 45720 h 3394710"/>
                  <a:gd name="connsiteX145" fmla="*/ 1040784 w 3568084"/>
                  <a:gd name="connsiteY145" fmla="*/ 38100 h 3394710"/>
                  <a:gd name="connsiteX146" fmla="*/ 1254144 w 3568084"/>
                  <a:gd name="connsiteY146" fmla="*/ 106680 h 3394710"/>
                  <a:gd name="connsiteX147" fmla="*/ 1353204 w 3568084"/>
                  <a:gd name="connsiteY147" fmla="*/ 99060 h 3394710"/>
                  <a:gd name="connsiteX148" fmla="*/ 1604664 w 3568084"/>
                  <a:gd name="connsiteY148" fmla="*/ 198120 h 3394710"/>
                  <a:gd name="connsiteX149" fmla="*/ 1688484 w 3568084"/>
                  <a:gd name="connsiteY149" fmla="*/ 373380 h 3394710"/>
                  <a:gd name="connsiteX150" fmla="*/ 1764684 w 3568084"/>
                  <a:gd name="connsiteY150" fmla="*/ 365760 h 3394710"/>
                  <a:gd name="connsiteX151" fmla="*/ 1810404 w 3568084"/>
                  <a:gd name="connsiteY151" fmla="*/ 289560 h 3394710"/>
                  <a:gd name="connsiteX152" fmla="*/ 1810404 w 3568084"/>
                  <a:gd name="connsiteY152" fmla="*/ 228600 h 3394710"/>
                  <a:gd name="connsiteX153" fmla="*/ 1917084 w 3568084"/>
                  <a:gd name="connsiteY153" fmla="*/ 213360 h 3394710"/>
                  <a:gd name="connsiteX154" fmla="*/ 1924704 w 3568084"/>
                  <a:gd name="connsiteY154" fmla="*/ 160020 h 3394710"/>
                  <a:gd name="connsiteX155" fmla="*/ 2008524 w 3568084"/>
                  <a:gd name="connsiteY155" fmla="*/ 160020 h 3394710"/>
                  <a:gd name="connsiteX156" fmla="*/ 2016144 w 3568084"/>
                  <a:gd name="connsiteY156" fmla="*/ 83820 h 3394710"/>
                  <a:gd name="connsiteX157" fmla="*/ 2160924 w 3568084"/>
                  <a:gd name="connsiteY157" fmla="*/ 7620 h 33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3568084" h="3394710">
                    <a:moveTo>
                      <a:pt x="2237124" y="0"/>
                    </a:moveTo>
                    <a:lnTo>
                      <a:pt x="2267604" y="45720"/>
                    </a:lnTo>
                    <a:lnTo>
                      <a:pt x="2221884" y="144780"/>
                    </a:lnTo>
                    <a:lnTo>
                      <a:pt x="2328564" y="182880"/>
                    </a:lnTo>
                    <a:lnTo>
                      <a:pt x="2412384" y="182880"/>
                    </a:lnTo>
                    <a:lnTo>
                      <a:pt x="2503824" y="167640"/>
                    </a:lnTo>
                    <a:lnTo>
                      <a:pt x="2610504" y="251460"/>
                    </a:lnTo>
                    <a:lnTo>
                      <a:pt x="2656224" y="274320"/>
                    </a:lnTo>
                    <a:lnTo>
                      <a:pt x="2656224" y="335280"/>
                    </a:lnTo>
                    <a:lnTo>
                      <a:pt x="2648604" y="419100"/>
                    </a:lnTo>
                    <a:lnTo>
                      <a:pt x="2732424" y="434340"/>
                    </a:lnTo>
                    <a:lnTo>
                      <a:pt x="2694324" y="541020"/>
                    </a:lnTo>
                    <a:lnTo>
                      <a:pt x="2747664" y="678180"/>
                    </a:lnTo>
                    <a:lnTo>
                      <a:pt x="2823864" y="601980"/>
                    </a:lnTo>
                    <a:lnTo>
                      <a:pt x="2945784" y="579120"/>
                    </a:lnTo>
                    <a:lnTo>
                      <a:pt x="3014364" y="533400"/>
                    </a:lnTo>
                    <a:lnTo>
                      <a:pt x="3052464" y="579120"/>
                    </a:lnTo>
                    <a:lnTo>
                      <a:pt x="3189624" y="556260"/>
                    </a:lnTo>
                    <a:lnTo>
                      <a:pt x="3220104" y="480060"/>
                    </a:lnTo>
                    <a:lnTo>
                      <a:pt x="3349644" y="434340"/>
                    </a:lnTo>
                    <a:lnTo>
                      <a:pt x="3425844" y="381000"/>
                    </a:lnTo>
                    <a:lnTo>
                      <a:pt x="3473060" y="422970"/>
                    </a:lnTo>
                    <a:lnTo>
                      <a:pt x="3568084" y="448310"/>
                    </a:lnTo>
                    <a:lnTo>
                      <a:pt x="3472834" y="422910"/>
                    </a:lnTo>
                    <a:lnTo>
                      <a:pt x="3377584" y="505460"/>
                    </a:lnTo>
                    <a:lnTo>
                      <a:pt x="3402984" y="588010"/>
                    </a:lnTo>
                    <a:lnTo>
                      <a:pt x="3472834" y="638810"/>
                    </a:lnTo>
                    <a:lnTo>
                      <a:pt x="3466484" y="676910"/>
                    </a:lnTo>
                    <a:lnTo>
                      <a:pt x="3479184" y="708660"/>
                    </a:lnTo>
                    <a:lnTo>
                      <a:pt x="3479184" y="753110"/>
                    </a:lnTo>
                    <a:lnTo>
                      <a:pt x="3409334" y="721360"/>
                    </a:lnTo>
                    <a:lnTo>
                      <a:pt x="3339484" y="772160"/>
                    </a:lnTo>
                    <a:lnTo>
                      <a:pt x="3339484" y="829310"/>
                    </a:lnTo>
                    <a:lnTo>
                      <a:pt x="3301384" y="949960"/>
                    </a:lnTo>
                    <a:lnTo>
                      <a:pt x="3244234" y="969010"/>
                    </a:lnTo>
                    <a:lnTo>
                      <a:pt x="3206134" y="1045210"/>
                    </a:lnTo>
                    <a:lnTo>
                      <a:pt x="3180734" y="1146810"/>
                    </a:lnTo>
                    <a:lnTo>
                      <a:pt x="3079134" y="1191260"/>
                    </a:lnTo>
                    <a:lnTo>
                      <a:pt x="3047384" y="1254760"/>
                    </a:lnTo>
                    <a:lnTo>
                      <a:pt x="3041034" y="1299210"/>
                    </a:lnTo>
                    <a:lnTo>
                      <a:pt x="3104534" y="1324610"/>
                    </a:lnTo>
                    <a:lnTo>
                      <a:pt x="3053734" y="1375410"/>
                    </a:lnTo>
                    <a:lnTo>
                      <a:pt x="3053734" y="1464310"/>
                    </a:lnTo>
                    <a:lnTo>
                      <a:pt x="3002934" y="1546860"/>
                    </a:lnTo>
                    <a:lnTo>
                      <a:pt x="3066434" y="1559560"/>
                    </a:lnTo>
                    <a:lnTo>
                      <a:pt x="3142634" y="1667510"/>
                    </a:lnTo>
                    <a:lnTo>
                      <a:pt x="3060084" y="1692910"/>
                    </a:lnTo>
                    <a:lnTo>
                      <a:pt x="3015634" y="1781810"/>
                    </a:lnTo>
                    <a:lnTo>
                      <a:pt x="3009284" y="1864360"/>
                    </a:lnTo>
                    <a:lnTo>
                      <a:pt x="3041034" y="1896110"/>
                    </a:lnTo>
                    <a:lnTo>
                      <a:pt x="3047384" y="1953260"/>
                    </a:lnTo>
                    <a:lnTo>
                      <a:pt x="3098184" y="1953260"/>
                    </a:lnTo>
                    <a:lnTo>
                      <a:pt x="3187084" y="2042160"/>
                    </a:lnTo>
                    <a:lnTo>
                      <a:pt x="3187084" y="2137410"/>
                    </a:lnTo>
                    <a:lnTo>
                      <a:pt x="3244234" y="2175510"/>
                    </a:lnTo>
                    <a:lnTo>
                      <a:pt x="3199784" y="2226310"/>
                    </a:lnTo>
                    <a:lnTo>
                      <a:pt x="3206134" y="2296160"/>
                    </a:lnTo>
                    <a:lnTo>
                      <a:pt x="3123584" y="2296160"/>
                    </a:lnTo>
                    <a:lnTo>
                      <a:pt x="3066434" y="2353310"/>
                    </a:lnTo>
                    <a:lnTo>
                      <a:pt x="2971184" y="2359660"/>
                    </a:lnTo>
                    <a:lnTo>
                      <a:pt x="2964834" y="2429510"/>
                    </a:lnTo>
                    <a:lnTo>
                      <a:pt x="2780684" y="2607310"/>
                    </a:lnTo>
                    <a:lnTo>
                      <a:pt x="2767984" y="2747010"/>
                    </a:lnTo>
                    <a:lnTo>
                      <a:pt x="2685434" y="2759710"/>
                    </a:lnTo>
                    <a:lnTo>
                      <a:pt x="2615584" y="2823210"/>
                    </a:lnTo>
                    <a:lnTo>
                      <a:pt x="2513984" y="2848610"/>
                    </a:lnTo>
                    <a:lnTo>
                      <a:pt x="2415476" y="2805780"/>
                    </a:lnTo>
                    <a:lnTo>
                      <a:pt x="2425084" y="2775584"/>
                    </a:lnTo>
                    <a:lnTo>
                      <a:pt x="2298084" y="2769236"/>
                    </a:lnTo>
                    <a:lnTo>
                      <a:pt x="2234584" y="2740660"/>
                    </a:lnTo>
                    <a:lnTo>
                      <a:pt x="2183784" y="2747010"/>
                    </a:lnTo>
                    <a:lnTo>
                      <a:pt x="2129808" y="2794636"/>
                    </a:lnTo>
                    <a:lnTo>
                      <a:pt x="2056784" y="2800984"/>
                    </a:lnTo>
                    <a:lnTo>
                      <a:pt x="2094884" y="2883536"/>
                    </a:lnTo>
                    <a:lnTo>
                      <a:pt x="2139334" y="2842260"/>
                    </a:lnTo>
                    <a:lnTo>
                      <a:pt x="2294908" y="2816860"/>
                    </a:lnTo>
                    <a:lnTo>
                      <a:pt x="2357656" y="2882746"/>
                    </a:lnTo>
                    <a:lnTo>
                      <a:pt x="2355234" y="2905760"/>
                    </a:lnTo>
                    <a:lnTo>
                      <a:pt x="2259984" y="2975610"/>
                    </a:lnTo>
                    <a:lnTo>
                      <a:pt x="2215534" y="3026410"/>
                    </a:lnTo>
                    <a:lnTo>
                      <a:pt x="2253634" y="3108960"/>
                    </a:lnTo>
                    <a:lnTo>
                      <a:pt x="2158384" y="3064510"/>
                    </a:lnTo>
                    <a:lnTo>
                      <a:pt x="2101234" y="3096260"/>
                    </a:lnTo>
                    <a:lnTo>
                      <a:pt x="2107584" y="3166110"/>
                    </a:lnTo>
                    <a:lnTo>
                      <a:pt x="2056784" y="3229610"/>
                    </a:lnTo>
                    <a:lnTo>
                      <a:pt x="2037734" y="3274060"/>
                    </a:lnTo>
                    <a:lnTo>
                      <a:pt x="2063134" y="3337560"/>
                    </a:lnTo>
                    <a:lnTo>
                      <a:pt x="1929784" y="3356610"/>
                    </a:lnTo>
                    <a:lnTo>
                      <a:pt x="1853584" y="3337560"/>
                    </a:lnTo>
                    <a:lnTo>
                      <a:pt x="1796434" y="3286760"/>
                    </a:lnTo>
                    <a:lnTo>
                      <a:pt x="1701184" y="3280410"/>
                    </a:lnTo>
                    <a:lnTo>
                      <a:pt x="1675784" y="3337560"/>
                    </a:lnTo>
                    <a:lnTo>
                      <a:pt x="1663084" y="3394710"/>
                    </a:lnTo>
                    <a:lnTo>
                      <a:pt x="1580534" y="3394710"/>
                    </a:lnTo>
                    <a:lnTo>
                      <a:pt x="1523384" y="3312160"/>
                    </a:lnTo>
                    <a:lnTo>
                      <a:pt x="1485284" y="3223260"/>
                    </a:lnTo>
                    <a:lnTo>
                      <a:pt x="1447184" y="3210560"/>
                    </a:lnTo>
                    <a:lnTo>
                      <a:pt x="1402734" y="3191510"/>
                    </a:lnTo>
                    <a:lnTo>
                      <a:pt x="1320184" y="3134360"/>
                    </a:lnTo>
                    <a:lnTo>
                      <a:pt x="1275734" y="3153410"/>
                    </a:lnTo>
                    <a:lnTo>
                      <a:pt x="1243984" y="3204210"/>
                    </a:lnTo>
                    <a:lnTo>
                      <a:pt x="1174134" y="3153410"/>
                    </a:lnTo>
                    <a:lnTo>
                      <a:pt x="1047134" y="3172460"/>
                    </a:lnTo>
                    <a:lnTo>
                      <a:pt x="1021734" y="3216910"/>
                    </a:lnTo>
                    <a:lnTo>
                      <a:pt x="989984" y="3280410"/>
                    </a:lnTo>
                    <a:lnTo>
                      <a:pt x="856634" y="3286760"/>
                    </a:lnTo>
                    <a:lnTo>
                      <a:pt x="761384" y="3293110"/>
                    </a:lnTo>
                    <a:lnTo>
                      <a:pt x="742334" y="3343910"/>
                    </a:lnTo>
                    <a:lnTo>
                      <a:pt x="647084" y="3382010"/>
                    </a:lnTo>
                    <a:lnTo>
                      <a:pt x="577234" y="3343910"/>
                    </a:lnTo>
                    <a:lnTo>
                      <a:pt x="520084" y="3255010"/>
                    </a:lnTo>
                    <a:lnTo>
                      <a:pt x="570884" y="3159760"/>
                    </a:lnTo>
                    <a:lnTo>
                      <a:pt x="545484" y="2981960"/>
                    </a:lnTo>
                    <a:lnTo>
                      <a:pt x="462934" y="2861310"/>
                    </a:lnTo>
                    <a:lnTo>
                      <a:pt x="412134" y="2835910"/>
                    </a:lnTo>
                    <a:lnTo>
                      <a:pt x="361334" y="2727960"/>
                    </a:lnTo>
                    <a:lnTo>
                      <a:pt x="399434" y="2537460"/>
                    </a:lnTo>
                    <a:lnTo>
                      <a:pt x="354984" y="2524760"/>
                    </a:lnTo>
                    <a:lnTo>
                      <a:pt x="259734" y="2346960"/>
                    </a:lnTo>
                    <a:lnTo>
                      <a:pt x="329584" y="2004060"/>
                    </a:lnTo>
                    <a:lnTo>
                      <a:pt x="177184" y="1934210"/>
                    </a:lnTo>
                    <a:lnTo>
                      <a:pt x="69234" y="1724660"/>
                    </a:lnTo>
                    <a:lnTo>
                      <a:pt x="120034" y="1565910"/>
                    </a:lnTo>
                    <a:lnTo>
                      <a:pt x="81934" y="1464310"/>
                    </a:lnTo>
                    <a:lnTo>
                      <a:pt x="170834" y="1337310"/>
                    </a:lnTo>
                    <a:lnTo>
                      <a:pt x="151784" y="1280160"/>
                    </a:lnTo>
                    <a:lnTo>
                      <a:pt x="94634" y="1229360"/>
                    </a:lnTo>
                    <a:lnTo>
                      <a:pt x="12084" y="1140460"/>
                    </a:lnTo>
                    <a:lnTo>
                      <a:pt x="0" y="1067954"/>
                    </a:lnTo>
                    <a:lnTo>
                      <a:pt x="65424" y="1028700"/>
                    </a:lnTo>
                    <a:lnTo>
                      <a:pt x="50184" y="944880"/>
                    </a:lnTo>
                    <a:lnTo>
                      <a:pt x="95904" y="929640"/>
                    </a:lnTo>
                    <a:lnTo>
                      <a:pt x="141624" y="960120"/>
                    </a:lnTo>
                    <a:lnTo>
                      <a:pt x="194964" y="922020"/>
                    </a:lnTo>
                    <a:lnTo>
                      <a:pt x="324504" y="929640"/>
                    </a:lnTo>
                    <a:lnTo>
                      <a:pt x="415944" y="861060"/>
                    </a:lnTo>
                    <a:lnTo>
                      <a:pt x="393084" y="624840"/>
                    </a:lnTo>
                    <a:lnTo>
                      <a:pt x="530244" y="670560"/>
                    </a:lnTo>
                    <a:lnTo>
                      <a:pt x="789324" y="601980"/>
                    </a:lnTo>
                    <a:lnTo>
                      <a:pt x="728364" y="480060"/>
                    </a:lnTo>
                    <a:lnTo>
                      <a:pt x="758844" y="419100"/>
                    </a:lnTo>
                    <a:lnTo>
                      <a:pt x="873144" y="396240"/>
                    </a:lnTo>
                    <a:lnTo>
                      <a:pt x="896004" y="312420"/>
                    </a:lnTo>
                    <a:lnTo>
                      <a:pt x="926484" y="167640"/>
                    </a:lnTo>
                    <a:lnTo>
                      <a:pt x="987444" y="45720"/>
                    </a:lnTo>
                    <a:lnTo>
                      <a:pt x="1040784" y="38100"/>
                    </a:lnTo>
                    <a:lnTo>
                      <a:pt x="1254144" y="106680"/>
                    </a:lnTo>
                    <a:lnTo>
                      <a:pt x="1353204" y="99060"/>
                    </a:lnTo>
                    <a:lnTo>
                      <a:pt x="1604664" y="198120"/>
                    </a:lnTo>
                    <a:lnTo>
                      <a:pt x="1688484" y="373380"/>
                    </a:lnTo>
                    <a:lnTo>
                      <a:pt x="1764684" y="365760"/>
                    </a:lnTo>
                    <a:lnTo>
                      <a:pt x="1810404" y="289560"/>
                    </a:lnTo>
                    <a:lnTo>
                      <a:pt x="1810404" y="228600"/>
                    </a:lnTo>
                    <a:lnTo>
                      <a:pt x="1917084" y="213360"/>
                    </a:lnTo>
                    <a:lnTo>
                      <a:pt x="1924704" y="160020"/>
                    </a:lnTo>
                    <a:lnTo>
                      <a:pt x="2008524" y="160020"/>
                    </a:lnTo>
                    <a:lnTo>
                      <a:pt x="2016144" y="83820"/>
                    </a:lnTo>
                    <a:lnTo>
                      <a:pt x="2160924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3EF06E3E-3FEB-47DF-A953-B184A8C1AC6A}"/>
                  </a:ext>
                </a:extLst>
              </p:cNvPr>
              <p:cNvSpPr/>
              <p:nvPr/>
            </p:nvSpPr>
            <p:spPr>
              <a:xfrm>
                <a:off x="14333220" y="32240220"/>
                <a:ext cx="4902518" cy="3366612"/>
              </a:xfrm>
              <a:custGeom>
                <a:avLst/>
                <a:gdLst>
                  <a:gd name="connsiteX0" fmla="*/ 3407092 w 4902518"/>
                  <a:gd name="connsiteY0" fmla="*/ 3268980 h 3366612"/>
                  <a:gd name="connsiteX1" fmla="*/ 3459480 w 4902518"/>
                  <a:gd name="connsiteY1" fmla="*/ 3323748 h 3366612"/>
                  <a:gd name="connsiteX2" fmla="*/ 3414236 w 4902518"/>
                  <a:gd name="connsiteY2" fmla="*/ 3354704 h 3366612"/>
                  <a:gd name="connsiteX3" fmla="*/ 3378518 w 4902518"/>
                  <a:gd name="connsiteY3" fmla="*/ 3357084 h 3366612"/>
                  <a:gd name="connsiteX4" fmla="*/ 3342800 w 4902518"/>
                  <a:gd name="connsiteY4" fmla="*/ 3328512 h 3366612"/>
                  <a:gd name="connsiteX5" fmla="*/ 3376136 w 4902518"/>
                  <a:gd name="connsiteY5" fmla="*/ 3276124 h 3366612"/>
                  <a:gd name="connsiteX6" fmla="*/ 4166712 w 4902518"/>
                  <a:gd name="connsiteY6" fmla="*/ 3188020 h 3366612"/>
                  <a:gd name="connsiteX7" fmla="*/ 4202430 w 4902518"/>
                  <a:gd name="connsiteY7" fmla="*/ 3266600 h 3366612"/>
                  <a:gd name="connsiteX8" fmla="*/ 4261960 w 4902518"/>
                  <a:gd name="connsiteY8" fmla="*/ 3278504 h 3366612"/>
                  <a:gd name="connsiteX9" fmla="*/ 4271486 w 4902518"/>
                  <a:gd name="connsiteY9" fmla="*/ 3318988 h 3366612"/>
                  <a:gd name="connsiteX10" fmla="*/ 4285774 w 4902518"/>
                  <a:gd name="connsiteY10" fmla="*/ 3340420 h 3366612"/>
                  <a:gd name="connsiteX11" fmla="*/ 4266724 w 4902518"/>
                  <a:gd name="connsiteY11" fmla="*/ 3366612 h 3366612"/>
                  <a:gd name="connsiteX12" fmla="*/ 4216718 w 4902518"/>
                  <a:gd name="connsiteY12" fmla="*/ 3323748 h 3366612"/>
                  <a:gd name="connsiteX13" fmla="*/ 4197668 w 4902518"/>
                  <a:gd name="connsiteY13" fmla="*/ 3314224 h 3366612"/>
                  <a:gd name="connsiteX14" fmla="*/ 4154804 w 4902518"/>
                  <a:gd name="connsiteY14" fmla="*/ 3304700 h 3366612"/>
                  <a:gd name="connsiteX15" fmla="*/ 4145280 w 4902518"/>
                  <a:gd name="connsiteY15" fmla="*/ 3285648 h 3366612"/>
                  <a:gd name="connsiteX16" fmla="*/ 4090512 w 4902518"/>
                  <a:gd name="connsiteY16" fmla="*/ 3278504 h 3366612"/>
                  <a:gd name="connsiteX17" fmla="*/ 4071460 w 4902518"/>
                  <a:gd name="connsiteY17" fmla="*/ 3233260 h 3366612"/>
                  <a:gd name="connsiteX18" fmla="*/ 4090512 w 4902518"/>
                  <a:gd name="connsiteY18" fmla="*/ 3199924 h 3366612"/>
                  <a:gd name="connsiteX19" fmla="*/ 3716656 w 4902518"/>
                  <a:gd name="connsiteY19" fmla="*/ 3073716 h 3366612"/>
                  <a:gd name="connsiteX20" fmla="*/ 3771424 w 4902518"/>
                  <a:gd name="connsiteY20" fmla="*/ 3107056 h 3366612"/>
                  <a:gd name="connsiteX21" fmla="*/ 3811904 w 4902518"/>
                  <a:gd name="connsiteY21" fmla="*/ 3173732 h 3366612"/>
                  <a:gd name="connsiteX22" fmla="*/ 3738086 w 4902518"/>
                  <a:gd name="connsiteY22" fmla="*/ 3173732 h 3366612"/>
                  <a:gd name="connsiteX23" fmla="*/ 3716656 w 4902518"/>
                  <a:gd name="connsiteY23" fmla="*/ 3249932 h 3366612"/>
                  <a:gd name="connsiteX24" fmla="*/ 3654744 w 4902518"/>
                  <a:gd name="connsiteY24" fmla="*/ 3254692 h 3366612"/>
                  <a:gd name="connsiteX25" fmla="*/ 3673792 w 4902518"/>
                  <a:gd name="connsiteY25" fmla="*/ 3185636 h 3366612"/>
                  <a:gd name="connsiteX26" fmla="*/ 3714274 w 4902518"/>
                  <a:gd name="connsiteY26" fmla="*/ 3142772 h 3366612"/>
                  <a:gd name="connsiteX27" fmla="*/ 3716656 w 4902518"/>
                  <a:gd name="connsiteY27" fmla="*/ 3073716 h 3366612"/>
                  <a:gd name="connsiteX28" fmla="*/ 4231004 w 4902518"/>
                  <a:gd name="connsiteY28" fmla="*/ 2640332 h 3366612"/>
                  <a:gd name="connsiteX29" fmla="*/ 4266724 w 4902518"/>
                  <a:gd name="connsiteY29" fmla="*/ 2685572 h 3366612"/>
                  <a:gd name="connsiteX30" fmla="*/ 4333400 w 4902518"/>
                  <a:gd name="connsiteY30" fmla="*/ 2685572 h 3366612"/>
                  <a:gd name="connsiteX31" fmla="*/ 4409600 w 4902518"/>
                  <a:gd name="connsiteY31" fmla="*/ 2768916 h 3366612"/>
                  <a:gd name="connsiteX32" fmla="*/ 4419124 w 4902518"/>
                  <a:gd name="connsiteY32" fmla="*/ 2814160 h 3366612"/>
                  <a:gd name="connsiteX33" fmla="*/ 4469130 w 4902518"/>
                  <a:gd name="connsiteY33" fmla="*/ 2864168 h 3366612"/>
                  <a:gd name="connsiteX34" fmla="*/ 4535804 w 4902518"/>
                  <a:gd name="connsiteY34" fmla="*/ 2861788 h 3366612"/>
                  <a:gd name="connsiteX35" fmla="*/ 4552474 w 4902518"/>
                  <a:gd name="connsiteY35" fmla="*/ 2797492 h 3366612"/>
                  <a:gd name="connsiteX36" fmla="*/ 4614386 w 4902518"/>
                  <a:gd name="connsiteY36" fmla="*/ 2773680 h 3366612"/>
                  <a:gd name="connsiteX37" fmla="*/ 4683444 w 4902518"/>
                  <a:gd name="connsiteY37" fmla="*/ 2773680 h 3366612"/>
                  <a:gd name="connsiteX38" fmla="*/ 4731068 w 4902518"/>
                  <a:gd name="connsiteY38" fmla="*/ 2690336 h 3366612"/>
                  <a:gd name="connsiteX39" fmla="*/ 4795360 w 4902518"/>
                  <a:gd name="connsiteY39" fmla="*/ 2685572 h 3366612"/>
                  <a:gd name="connsiteX40" fmla="*/ 4842986 w 4902518"/>
                  <a:gd name="connsiteY40" fmla="*/ 2707004 h 3366612"/>
                  <a:gd name="connsiteX41" fmla="*/ 4902518 w 4902518"/>
                  <a:gd name="connsiteY41" fmla="*/ 2702244 h 3366612"/>
                  <a:gd name="connsiteX42" fmla="*/ 4862036 w 4902518"/>
                  <a:gd name="connsiteY42" fmla="*/ 2761772 h 3366612"/>
                  <a:gd name="connsiteX43" fmla="*/ 4809648 w 4902518"/>
                  <a:gd name="connsiteY43" fmla="*/ 2761772 h 3366612"/>
                  <a:gd name="connsiteX44" fmla="*/ 4726304 w 4902518"/>
                  <a:gd name="connsiteY44" fmla="*/ 2835592 h 3366612"/>
                  <a:gd name="connsiteX45" fmla="*/ 4685824 w 4902518"/>
                  <a:gd name="connsiteY45" fmla="*/ 2861788 h 3366612"/>
                  <a:gd name="connsiteX46" fmla="*/ 4664392 w 4902518"/>
                  <a:gd name="connsiteY46" fmla="*/ 2833212 h 3366612"/>
                  <a:gd name="connsiteX47" fmla="*/ 4635818 w 4902518"/>
                  <a:gd name="connsiteY47" fmla="*/ 2835592 h 3366612"/>
                  <a:gd name="connsiteX48" fmla="*/ 4609624 w 4902518"/>
                  <a:gd name="connsiteY48" fmla="*/ 2880836 h 3366612"/>
                  <a:gd name="connsiteX49" fmla="*/ 4621530 w 4902518"/>
                  <a:gd name="connsiteY49" fmla="*/ 3076100 h 3366612"/>
                  <a:gd name="connsiteX50" fmla="*/ 4595336 w 4902518"/>
                  <a:gd name="connsiteY50" fmla="*/ 3066572 h 3366612"/>
                  <a:gd name="connsiteX51" fmla="*/ 4585812 w 4902518"/>
                  <a:gd name="connsiteY51" fmla="*/ 3014188 h 3366612"/>
                  <a:gd name="connsiteX52" fmla="*/ 4542948 w 4902518"/>
                  <a:gd name="connsiteY52" fmla="*/ 3009424 h 3366612"/>
                  <a:gd name="connsiteX53" fmla="*/ 4502468 w 4902518"/>
                  <a:gd name="connsiteY53" fmla="*/ 3004660 h 3366612"/>
                  <a:gd name="connsiteX54" fmla="*/ 4473892 w 4902518"/>
                  <a:gd name="connsiteY54" fmla="*/ 2999900 h 3366612"/>
                  <a:gd name="connsiteX55" fmla="*/ 4514374 w 4902518"/>
                  <a:gd name="connsiteY55" fmla="*/ 2964180 h 3366612"/>
                  <a:gd name="connsiteX56" fmla="*/ 4504848 w 4902518"/>
                  <a:gd name="connsiteY56" fmla="*/ 2918936 h 3366612"/>
                  <a:gd name="connsiteX57" fmla="*/ 4440556 w 4902518"/>
                  <a:gd name="connsiteY57" fmla="*/ 2918936 h 3366612"/>
                  <a:gd name="connsiteX58" fmla="*/ 4428648 w 4902518"/>
                  <a:gd name="connsiteY58" fmla="*/ 2897504 h 3366612"/>
                  <a:gd name="connsiteX59" fmla="*/ 4376260 w 4902518"/>
                  <a:gd name="connsiteY59" fmla="*/ 2902268 h 3366612"/>
                  <a:gd name="connsiteX60" fmla="*/ 4354830 w 4902518"/>
                  <a:gd name="connsiteY60" fmla="*/ 2880836 h 3366612"/>
                  <a:gd name="connsiteX61" fmla="*/ 4307204 w 4902518"/>
                  <a:gd name="connsiteY61" fmla="*/ 2909412 h 3366612"/>
                  <a:gd name="connsiteX62" fmla="*/ 4304824 w 4902518"/>
                  <a:gd name="connsiteY62" fmla="*/ 2995136 h 3366612"/>
                  <a:gd name="connsiteX63" fmla="*/ 4278630 w 4902518"/>
                  <a:gd name="connsiteY63" fmla="*/ 2990372 h 3366612"/>
                  <a:gd name="connsiteX64" fmla="*/ 4242912 w 4902518"/>
                  <a:gd name="connsiteY64" fmla="*/ 2966560 h 3366612"/>
                  <a:gd name="connsiteX65" fmla="*/ 4159568 w 4902518"/>
                  <a:gd name="connsiteY65" fmla="*/ 2957036 h 3366612"/>
                  <a:gd name="connsiteX66" fmla="*/ 4145280 w 4902518"/>
                  <a:gd name="connsiteY66" fmla="*/ 3026092 h 3366612"/>
                  <a:gd name="connsiteX67" fmla="*/ 4128612 w 4902518"/>
                  <a:gd name="connsiteY67" fmla="*/ 3047524 h 3366612"/>
                  <a:gd name="connsiteX68" fmla="*/ 4109560 w 4902518"/>
                  <a:gd name="connsiteY68" fmla="*/ 3021332 h 3366612"/>
                  <a:gd name="connsiteX69" fmla="*/ 4109560 w 4902518"/>
                  <a:gd name="connsiteY69" fmla="*/ 2980848 h 3366612"/>
                  <a:gd name="connsiteX70" fmla="*/ 4009548 w 4902518"/>
                  <a:gd name="connsiteY70" fmla="*/ 2887980 h 3366612"/>
                  <a:gd name="connsiteX71" fmla="*/ 4011930 w 4902518"/>
                  <a:gd name="connsiteY71" fmla="*/ 2783204 h 3366612"/>
                  <a:gd name="connsiteX72" fmla="*/ 4059556 w 4902518"/>
                  <a:gd name="connsiteY72" fmla="*/ 2749868 h 3366612"/>
                  <a:gd name="connsiteX73" fmla="*/ 4078604 w 4902518"/>
                  <a:gd name="connsiteY73" fmla="*/ 2702244 h 3366612"/>
                  <a:gd name="connsiteX74" fmla="*/ 4126230 w 4902518"/>
                  <a:gd name="connsiteY74" fmla="*/ 2699860 h 3366612"/>
                  <a:gd name="connsiteX75" fmla="*/ 4135756 w 4902518"/>
                  <a:gd name="connsiteY75" fmla="*/ 2647476 h 3366612"/>
                  <a:gd name="connsiteX76" fmla="*/ 2506980 w 4902518"/>
                  <a:gd name="connsiteY76" fmla="*/ 0 h 3366612"/>
                  <a:gd name="connsiteX77" fmla="*/ 2560320 w 4902518"/>
                  <a:gd name="connsiteY77" fmla="*/ 220980 h 3366612"/>
                  <a:gd name="connsiteX78" fmla="*/ 2621280 w 4902518"/>
                  <a:gd name="connsiteY78" fmla="*/ 259080 h 3366612"/>
                  <a:gd name="connsiteX79" fmla="*/ 2644140 w 4902518"/>
                  <a:gd name="connsiteY79" fmla="*/ 396240 h 3366612"/>
                  <a:gd name="connsiteX80" fmla="*/ 2575560 w 4902518"/>
                  <a:gd name="connsiteY80" fmla="*/ 426720 h 3366612"/>
                  <a:gd name="connsiteX81" fmla="*/ 2583180 w 4902518"/>
                  <a:gd name="connsiteY81" fmla="*/ 502920 h 3366612"/>
                  <a:gd name="connsiteX82" fmla="*/ 2491740 w 4902518"/>
                  <a:gd name="connsiteY82" fmla="*/ 617220 h 3366612"/>
                  <a:gd name="connsiteX83" fmla="*/ 2522220 w 4902518"/>
                  <a:gd name="connsiteY83" fmla="*/ 708660 h 3366612"/>
                  <a:gd name="connsiteX84" fmla="*/ 2560320 w 4902518"/>
                  <a:gd name="connsiteY84" fmla="*/ 861060 h 3366612"/>
                  <a:gd name="connsiteX85" fmla="*/ 2621280 w 4902518"/>
                  <a:gd name="connsiteY85" fmla="*/ 929640 h 3366612"/>
                  <a:gd name="connsiteX86" fmla="*/ 2682240 w 4902518"/>
                  <a:gd name="connsiteY86" fmla="*/ 929640 h 3366612"/>
                  <a:gd name="connsiteX87" fmla="*/ 2712720 w 4902518"/>
                  <a:gd name="connsiteY87" fmla="*/ 899160 h 3366612"/>
                  <a:gd name="connsiteX88" fmla="*/ 2857500 w 4902518"/>
                  <a:gd name="connsiteY88" fmla="*/ 899160 h 3366612"/>
                  <a:gd name="connsiteX89" fmla="*/ 2857500 w 4902518"/>
                  <a:gd name="connsiteY89" fmla="*/ 944880 h 3366612"/>
                  <a:gd name="connsiteX90" fmla="*/ 2773680 w 4902518"/>
                  <a:gd name="connsiteY90" fmla="*/ 1120140 h 3366612"/>
                  <a:gd name="connsiteX91" fmla="*/ 2766060 w 4902518"/>
                  <a:gd name="connsiteY91" fmla="*/ 1158240 h 3366612"/>
                  <a:gd name="connsiteX92" fmla="*/ 2796540 w 4902518"/>
                  <a:gd name="connsiteY92" fmla="*/ 1211580 h 3366612"/>
                  <a:gd name="connsiteX93" fmla="*/ 2811780 w 4902518"/>
                  <a:gd name="connsiteY93" fmla="*/ 1280160 h 3366612"/>
                  <a:gd name="connsiteX94" fmla="*/ 2918460 w 4902518"/>
                  <a:gd name="connsiteY94" fmla="*/ 1379220 h 3366612"/>
                  <a:gd name="connsiteX95" fmla="*/ 3139440 w 4902518"/>
                  <a:gd name="connsiteY95" fmla="*/ 1379220 h 3366612"/>
                  <a:gd name="connsiteX96" fmla="*/ 3131820 w 4902518"/>
                  <a:gd name="connsiteY96" fmla="*/ 1303020 h 3366612"/>
                  <a:gd name="connsiteX97" fmla="*/ 3238500 w 4902518"/>
                  <a:gd name="connsiteY97" fmla="*/ 1280160 h 3366612"/>
                  <a:gd name="connsiteX98" fmla="*/ 3360420 w 4902518"/>
                  <a:gd name="connsiteY98" fmla="*/ 1348740 h 3366612"/>
                  <a:gd name="connsiteX99" fmla="*/ 3467100 w 4902518"/>
                  <a:gd name="connsiteY99" fmla="*/ 1181100 h 3366612"/>
                  <a:gd name="connsiteX100" fmla="*/ 3520440 w 4902518"/>
                  <a:gd name="connsiteY100" fmla="*/ 1143000 h 3366612"/>
                  <a:gd name="connsiteX101" fmla="*/ 3543300 w 4902518"/>
                  <a:gd name="connsiteY101" fmla="*/ 1112520 h 3366612"/>
                  <a:gd name="connsiteX102" fmla="*/ 3451860 w 4902518"/>
                  <a:gd name="connsiteY102" fmla="*/ 990600 h 3366612"/>
                  <a:gd name="connsiteX103" fmla="*/ 3482340 w 4902518"/>
                  <a:gd name="connsiteY103" fmla="*/ 929640 h 3366612"/>
                  <a:gd name="connsiteX104" fmla="*/ 3550920 w 4902518"/>
                  <a:gd name="connsiteY104" fmla="*/ 845820 h 3366612"/>
                  <a:gd name="connsiteX105" fmla="*/ 3581400 w 4902518"/>
                  <a:gd name="connsiteY105" fmla="*/ 784860 h 3366612"/>
                  <a:gd name="connsiteX106" fmla="*/ 3703320 w 4902518"/>
                  <a:gd name="connsiteY106" fmla="*/ 784860 h 3366612"/>
                  <a:gd name="connsiteX107" fmla="*/ 3710940 w 4902518"/>
                  <a:gd name="connsiteY107" fmla="*/ 899160 h 3366612"/>
                  <a:gd name="connsiteX108" fmla="*/ 3710940 w 4902518"/>
                  <a:gd name="connsiteY108" fmla="*/ 1005840 h 3366612"/>
                  <a:gd name="connsiteX109" fmla="*/ 3710940 w 4902518"/>
                  <a:gd name="connsiteY109" fmla="*/ 1120140 h 3366612"/>
                  <a:gd name="connsiteX110" fmla="*/ 3710940 w 4902518"/>
                  <a:gd name="connsiteY110" fmla="*/ 1181100 h 3366612"/>
                  <a:gd name="connsiteX111" fmla="*/ 3794760 w 4902518"/>
                  <a:gd name="connsiteY111" fmla="*/ 1234440 h 3366612"/>
                  <a:gd name="connsiteX112" fmla="*/ 3802380 w 4902518"/>
                  <a:gd name="connsiteY112" fmla="*/ 1287780 h 3366612"/>
                  <a:gd name="connsiteX113" fmla="*/ 3878580 w 4902518"/>
                  <a:gd name="connsiteY113" fmla="*/ 1295400 h 3366612"/>
                  <a:gd name="connsiteX114" fmla="*/ 3855720 w 4902518"/>
                  <a:gd name="connsiteY114" fmla="*/ 1356360 h 3366612"/>
                  <a:gd name="connsiteX115" fmla="*/ 3909060 w 4902518"/>
                  <a:gd name="connsiteY115" fmla="*/ 1493520 h 3366612"/>
                  <a:gd name="connsiteX116" fmla="*/ 3909060 w 4902518"/>
                  <a:gd name="connsiteY116" fmla="*/ 1554480 h 3366612"/>
                  <a:gd name="connsiteX117" fmla="*/ 3931920 w 4902518"/>
                  <a:gd name="connsiteY117" fmla="*/ 1623060 h 3366612"/>
                  <a:gd name="connsiteX118" fmla="*/ 3939540 w 4902518"/>
                  <a:gd name="connsiteY118" fmla="*/ 1653540 h 3366612"/>
                  <a:gd name="connsiteX119" fmla="*/ 4000500 w 4902518"/>
                  <a:gd name="connsiteY119" fmla="*/ 1668780 h 3366612"/>
                  <a:gd name="connsiteX120" fmla="*/ 4091940 w 4902518"/>
                  <a:gd name="connsiteY120" fmla="*/ 1668780 h 3366612"/>
                  <a:gd name="connsiteX121" fmla="*/ 4091940 w 4902518"/>
                  <a:gd name="connsiteY121" fmla="*/ 1729740 h 3366612"/>
                  <a:gd name="connsiteX122" fmla="*/ 4229100 w 4902518"/>
                  <a:gd name="connsiteY122" fmla="*/ 1744980 h 3366612"/>
                  <a:gd name="connsiteX123" fmla="*/ 4198620 w 4902518"/>
                  <a:gd name="connsiteY123" fmla="*/ 1821180 h 3366612"/>
                  <a:gd name="connsiteX124" fmla="*/ 4236720 w 4902518"/>
                  <a:gd name="connsiteY124" fmla="*/ 1889760 h 3366612"/>
                  <a:gd name="connsiteX125" fmla="*/ 4267200 w 4902518"/>
                  <a:gd name="connsiteY125" fmla="*/ 2004060 h 3366612"/>
                  <a:gd name="connsiteX126" fmla="*/ 4114800 w 4902518"/>
                  <a:gd name="connsiteY126" fmla="*/ 2065020 h 3366612"/>
                  <a:gd name="connsiteX127" fmla="*/ 4145280 w 4902518"/>
                  <a:gd name="connsiteY127" fmla="*/ 2362200 h 3366612"/>
                  <a:gd name="connsiteX128" fmla="*/ 4122420 w 4902518"/>
                  <a:gd name="connsiteY128" fmla="*/ 2529840 h 3366612"/>
                  <a:gd name="connsiteX129" fmla="*/ 4061460 w 4902518"/>
                  <a:gd name="connsiteY129" fmla="*/ 2636520 h 3366612"/>
                  <a:gd name="connsiteX130" fmla="*/ 3886200 w 4902518"/>
                  <a:gd name="connsiteY130" fmla="*/ 2689860 h 3366612"/>
                  <a:gd name="connsiteX131" fmla="*/ 3916680 w 4902518"/>
                  <a:gd name="connsiteY131" fmla="*/ 2979420 h 3366612"/>
                  <a:gd name="connsiteX132" fmla="*/ 3939540 w 4902518"/>
                  <a:gd name="connsiteY132" fmla="*/ 3048000 h 3366612"/>
                  <a:gd name="connsiteX133" fmla="*/ 3939540 w 4902518"/>
                  <a:gd name="connsiteY133" fmla="*/ 3124200 h 3366612"/>
                  <a:gd name="connsiteX134" fmla="*/ 3893820 w 4902518"/>
                  <a:gd name="connsiteY134" fmla="*/ 3154680 h 3366612"/>
                  <a:gd name="connsiteX135" fmla="*/ 3825240 w 4902518"/>
                  <a:gd name="connsiteY135" fmla="*/ 3116580 h 3366612"/>
                  <a:gd name="connsiteX136" fmla="*/ 3832860 w 4902518"/>
                  <a:gd name="connsiteY136" fmla="*/ 3002280 h 3366612"/>
                  <a:gd name="connsiteX137" fmla="*/ 3672840 w 4902518"/>
                  <a:gd name="connsiteY137" fmla="*/ 2872740 h 3366612"/>
                  <a:gd name="connsiteX138" fmla="*/ 3604260 w 4902518"/>
                  <a:gd name="connsiteY138" fmla="*/ 2903220 h 3366612"/>
                  <a:gd name="connsiteX139" fmla="*/ 3451860 w 4902518"/>
                  <a:gd name="connsiteY139" fmla="*/ 2811780 h 3366612"/>
                  <a:gd name="connsiteX140" fmla="*/ 3406140 w 4902518"/>
                  <a:gd name="connsiteY140" fmla="*/ 2811780 h 3366612"/>
                  <a:gd name="connsiteX141" fmla="*/ 3375660 w 4902518"/>
                  <a:gd name="connsiteY141" fmla="*/ 2727960 h 3366612"/>
                  <a:gd name="connsiteX142" fmla="*/ 3322320 w 4902518"/>
                  <a:gd name="connsiteY142" fmla="*/ 2750820 h 3366612"/>
                  <a:gd name="connsiteX143" fmla="*/ 3147060 w 4902518"/>
                  <a:gd name="connsiteY143" fmla="*/ 2590800 h 3366612"/>
                  <a:gd name="connsiteX144" fmla="*/ 3063240 w 4902518"/>
                  <a:gd name="connsiteY144" fmla="*/ 2522220 h 3366612"/>
                  <a:gd name="connsiteX145" fmla="*/ 2979708 w 4902518"/>
                  <a:gd name="connsiteY145" fmla="*/ 2477668 h 3366612"/>
                  <a:gd name="connsiteX146" fmla="*/ 2916556 w 4902518"/>
                  <a:gd name="connsiteY146" fmla="*/ 2549844 h 3366612"/>
                  <a:gd name="connsiteX147" fmla="*/ 2830830 w 4902518"/>
                  <a:gd name="connsiteY147" fmla="*/ 2530792 h 3366612"/>
                  <a:gd name="connsiteX148" fmla="*/ 2914792 w 4902518"/>
                  <a:gd name="connsiteY148" fmla="*/ 2417628 h 3366612"/>
                  <a:gd name="connsiteX149" fmla="*/ 2811780 w 4902518"/>
                  <a:gd name="connsiteY149" fmla="*/ 2286000 h 3366612"/>
                  <a:gd name="connsiteX150" fmla="*/ 2773680 w 4902518"/>
                  <a:gd name="connsiteY150" fmla="*/ 2308860 h 3366612"/>
                  <a:gd name="connsiteX151" fmla="*/ 2705100 w 4902518"/>
                  <a:gd name="connsiteY151" fmla="*/ 2278380 h 3366612"/>
                  <a:gd name="connsiteX152" fmla="*/ 2590800 w 4902518"/>
                  <a:gd name="connsiteY152" fmla="*/ 2316480 h 3366612"/>
                  <a:gd name="connsiteX153" fmla="*/ 2423160 w 4902518"/>
                  <a:gd name="connsiteY153" fmla="*/ 2377440 h 3366612"/>
                  <a:gd name="connsiteX154" fmla="*/ 2324100 w 4902518"/>
                  <a:gd name="connsiteY154" fmla="*/ 2369820 h 3366612"/>
                  <a:gd name="connsiteX155" fmla="*/ 2133600 w 4902518"/>
                  <a:gd name="connsiteY155" fmla="*/ 2499360 h 3366612"/>
                  <a:gd name="connsiteX156" fmla="*/ 1996440 w 4902518"/>
                  <a:gd name="connsiteY156" fmla="*/ 2468880 h 3366612"/>
                  <a:gd name="connsiteX157" fmla="*/ 1866900 w 4902518"/>
                  <a:gd name="connsiteY157" fmla="*/ 2400300 h 3366612"/>
                  <a:gd name="connsiteX158" fmla="*/ 1866900 w 4902518"/>
                  <a:gd name="connsiteY158" fmla="*/ 2476500 h 3366612"/>
                  <a:gd name="connsiteX159" fmla="*/ 1844040 w 4902518"/>
                  <a:gd name="connsiteY159" fmla="*/ 2514600 h 3366612"/>
                  <a:gd name="connsiteX160" fmla="*/ 1744980 w 4902518"/>
                  <a:gd name="connsiteY160" fmla="*/ 2575560 h 3366612"/>
                  <a:gd name="connsiteX161" fmla="*/ 1714500 w 4902518"/>
                  <a:gd name="connsiteY161" fmla="*/ 2491740 h 3366612"/>
                  <a:gd name="connsiteX162" fmla="*/ 1676400 w 4902518"/>
                  <a:gd name="connsiteY162" fmla="*/ 2400300 h 3366612"/>
                  <a:gd name="connsiteX163" fmla="*/ 1638300 w 4902518"/>
                  <a:gd name="connsiteY163" fmla="*/ 2400300 h 3366612"/>
                  <a:gd name="connsiteX164" fmla="*/ 1577340 w 4902518"/>
                  <a:gd name="connsiteY164" fmla="*/ 2522220 h 3366612"/>
                  <a:gd name="connsiteX165" fmla="*/ 1508760 w 4902518"/>
                  <a:gd name="connsiteY165" fmla="*/ 2606040 h 3366612"/>
                  <a:gd name="connsiteX166" fmla="*/ 1493520 w 4902518"/>
                  <a:gd name="connsiteY166" fmla="*/ 2644140 h 3366612"/>
                  <a:gd name="connsiteX167" fmla="*/ 1249680 w 4902518"/>
                  <a:gd name="connsiteY167" fmla="*/ 2781300 h 3366612"/>
                  <a:gd name="connsiteX168" fmla="*/ 1097280 w 4902518"/>
                  <a:gd name="connsiteY168" fmla="*/ 2712720 h 3366612"/>
                  <a:gd name="connsiteX169" fmla="*/ 1005840 w 4902518"/>
                  <a:gd name="connsiteY169" fmla="*/ 2758440 h 3366612"/>
                  <a:gd name="connsiteX170" fmla="*/ 944880 w 4902518"/>
                  <a:gd name="connsiteY170" fmla="*/ 2682240 h 3366612"/>
                  <a:gd name="connsiteX171" fmla="*/ 967740 w 4902518"/>
                  <a:gd name="connsiteY171" fmla="*/ 2613660 h 3366612"/>
                  <a:gd name="connsiteX172" fmla="*/ 906780 w 4902518"/>
                  <a:gd name="connsiteY172" fmla="*/ 2537460 h 3366612"/>
                  <a:gd name="connsiteX173" fmla="*/ 822960 w 4902518"/>
                  <a:gd name="connsiteY173" fmla="*/ 2499360 h 3366612"/>
                  <a:gd name="connsiteX174" fmla="*/ 746760 w 4902518"/>
                  <a:gd name="connsiteY174" fmla="*/ 2407920 h 3366612"/>
                  <a:gd name="connsiteX175" fmla="*/ 601980 w 4902518"/>
                  <a:gd name="connsiteY175" fmla="*/ 2385060 h 3366612"/>
                  <a:gd name="connsiteX176" fmla="*/ 525780 w 4902518"/>
                  <a:gd name="connsiteY176" fmla="*/ 2324100 h 3366612"/>
                  <a:gd name="connsiteX177" fmla="*/ 457200 w 4902518"/>
                  <a:gd name="connsiteY177" fmla="*/ 2522220 h 3366612"/>
                  <a:gd name="connsiteX178" fmla="*/ 403860 w 4902518"/>
                  <a:gd name="connsiteY178" fmla="*/ 2598420 h 3366612"/>
                  <a:gd name="connsiteX179" fmla="*/ 167640 w 4902518"/>
                  <a:gd name="connsiteY179" fmla="*/ 2720340 h 3366612"/>
                  <a:gd name="connsiteX180" fmla="*/ 144780 w 4902518"/>
                  <a:gd name="connsiteY180" fmla="*/ 2613660 h 3366612"/>
                  <a:gd name="connsiteX181" fmla="*/ 160020 w 4902518"/>
                  <a:gd name="connsiteY181" fmla="*/ 2293620 h 3366612"/>
                  <a:gd name="connsiteX182" fmla="*/ 53340 w 4902518"/>
                  <a:gd name="connsiteY182" fmla="*/ 2209800 h 3366612"/>
                  <a:gd name="connsiteX183" fmla="*/ 0 w 4902518"/>
                  <a:gd name="connsiteY183" fmla="*/ 2080260 h 3366612"/>
                  <a:gd name="connsiteX184" fmla="*/ 22860 w 4902518"/>
                  <a:gd name="connsiteY184" fmla="*/ 2019300 h 3366612"/>
                  <a:gd name="connsiteX185" fmla="*/ 91440 w 4902518"/>
                  <a:gd name="connsiteY185" fmla="*/ 2004060 h 3366612"/>
                  <a:gd name="connsiteX186" fmla="*/ 175260 w 4902518"/>
                  <a:gd name="connsiteY186" fmla="*/ 1920240 h 3366612"/>
                  <a:gd name="connsiteX187" fmla="*/ 220980 w 4902518"/>
                  <a:gd name="connsiteY187" fmla="*/ 1859280 h 3366612"/>
                  <a:gd name="connsiteX188" fmla="*/ 175260 w 4902518"/>
                  <a:gd name="connsiteY188" fmla="*/ 1706880 h 3366612"/>
                  <a:gd name="connsiteX189" fmla="*/ 182880 w 4902518"/>
                  <a:gd name="connsiteY189" fmla="*/ 1645920 h 3366612"/>
                  <a:gd name="connsiteX190" fmla="*/ 0 w 4902518"/>
                  <a:gd name="connsiteY190" fmla="*/ 1470660 h 3366612"/>
                  <a:gd name="connsiteX191" fmla="*/ 45720 w 4902518"/>
                  <a:gd name="connsiteY191" fmla="*/ 1386840 h 3366612"/>
                  <a:gd name="connsiteX192" fmla="*/ 137160 w 4902518"/>
                  <a:gd name="connsiteY192" fmla="*/ 1181100 h 3366612"/>
                  <a:gd name="connsiteX193" fmla="*/ 190500 w 4902518"/>
                  <a:gd name="connsiteY193" fmla="*/ 1242060 h 3366612"/>
                  <a:gd name="connsiteX194" fmla="*/ 335280 w 4902518"/>
                  <a:gd name="connsiteY194" fmla="*/ 1150620 h 3366612"/>
                  <a:gd name="connsiteX195" fmla="*/ 502920 w 4902518"/>
                  <a:gd name="connsiteY195" fmla="*/ 1143000 h 3366612"/>
                  <a:gd name="connsiteX196" fmla="*/ 487680 w 4902518"/>
                  <a:gd name="connsiteY196" fmla="*/ 1066800 h 3366612"/>
                  <a:gd name="connsiteX197" fmla="*/ 320040 w 4902518"/>
                  <a:gd name="connsiteY197" fmla="*/ 1043940 h 3366612"/>
                  <a:gd name="connsiteX198" fmla="*/ 289560 w 4902518"/>
                  <a:gd name="connsiteY198" fmla="*/ 1005840 h 3366612"/>
                  <a:gd name="connsiteX199" fmla="*/ 289560 w 4902518"/>
                  <a:gd name="connsiteY199" fmla="*/ 944880 h 3366612"/>
                  <a:gd name="connsiteX200" fmla="*/ 373380 w 4902518"/>
                  <a:gd name="connsiteY200" fmla="*/ 906780 h 3366612"/>
                  <a:gd name="connsiteX201" fmla="*/ 434340 w 4902518"/>
                  <a:gd name="connsiteY201" fmla="*/ 906780 h 3366612"/>
                  <a:gd name="connsiteX202" fmla="*/ 472440 w 4902518"/>
                  <a:gd name="connsiteY202" fmla="*/ 990600 h 3366612"/>
                  <a:gd name="connsiteX203" fmla="*/ 739140 w 4902518"/>
                  <a:gd name="connsiteY203" fmla="*/ 944880 h 3366612"/>
                  <a:gd name="connsiteX204" fmla="*/ 754380 w 4902518"/>
                  <a:gd name="connsiteY204" fmla="*/ 998220 h 3366612"/>
                  <a:gd name="connsiteX205" fmla="*/ 822960 w 4902518"/>
                  <a:gd name="connsiteY205" fmla="*/ 990600 h 3366612"/>
                  <a:gd name="connsiteX206" fmla="*/ 861060 w 4902518"/>
                  <a:gd name="connsiteY206" fmla="*/ 1120140 h 3366612"/>
                  <a:gd name="connsiteX207" fmla="*/ 982980 w 4902518"/>
                  <a:gd name="connsiteY207" fmla="*/ 1112520 h 3366612"/>
                  <a:gd name="connsiteX208" fmla="*/ 1005840 w 4902518"/>
                  <a:gd name="connsiteY208" fmla="*/ 1066800 h 3366612"/>
                  <a:gd name="connsiteX209" fmla="*/ 967740 w 4902518"/>
                  <a:gd name="connsiteY209" fmla="*/ 1036320 h 3366612"/>
                  <a:gd name="connsiteX210" fmla="*/ 960120 w 4902518"/>
                  <a:gd name="connsiteY210" fmla="*/ 967740 h 3366612"/>
                  <a:gd name="connsiteX211" fmla="*/ 1059180 w 4902518"/>
                  <a:gd name="connsiteY211" fmla="*/ 967740 h 3366612"/>
                  <a:gd name="connsiteX212" fmla="*/ 1165860 w 4902518"/>
                  <a:gd name="connsiteY212" fmla="*/ 922020 h 3366612"/>
                  <a:gd name="connsiteX213" fmla="*/ 1196340 w 4902518"/>
                  <a:gd name="connsiteY213" fmla="*/ 906780 h 3366612"/>
                  <a:gd name="connsiteX214" fmla="*/ 1272540 w 4902518"/>
                  <a:gd name="connsiteY214" fmla="*/ 967740 h 3366612"/>
                  <a:gd name="connsiteX215" fmla="*/ 1257300 w 4902518"/>
                  <a:gd name="connsiteY215" fmla="*/ 990600 h 3366612"/>
                  <a:gd name="connsiteX216" fmla="*/ 1165860 w 4902518"/>
                  <a:gd name="connsiteY216" fmla="*/ 975360 h 3366612"/>
                  <a:gd name="connsiteX217" fmla="*/ 1074420 w 4902518"/>
                  <a:gd name="connsiteY217" fmla="*/ 990600 h 3366612"/>
                  <a:gd name="connsiteX218" fmla="*/ 1066800 w 4902518"/>
                  <a:gd name="connsiteY218" fmla="*/ 1059180 h 3366612"/>
                  <a:gd name="connsiteX219" fmla="*/ 1082040 w 4902518"/>
                  <a:gd name="connsiteY219" fmla="*/ 1120140 h 3366612"/>
                  <a:gd name="connsiteX220" fmla="*/ 1135380 w 4902518"/>
                  <a:gd name="connsiteY220" fmla="*/ 1074420 h 3366612"/>
                  <a:gd name="connsiteX221" fmla="*/ 1219200 w 4902518"/>
                  <a:gd name="connsiteY221" fmla="*/ 1082040 h 3366612"/>
                  <a:gd name="connsiteX222" fmla="*/ 1341120 w 4902518"/>
                  <a:gd name="connsiteY222" fmla="*/ 1112520 h 3366612"/>
                  <a:gd name="connsiteX223" fmla="*/ 1417320 w 4902518"/>
                  <a:gd name="connsiteY223" fmla="*/ 1036320 h 3366612"/>
                  <a:gd name="connsiteX224" fmla="*/ 1417320 w 4902518"/>
                  <a:gd name="connsiteY224" fmla="*/ 975360 h 3366612"/>
                  <a:gd name="connsiteX225" fmla="*/ 1493520 w 4902518"/>
                  <a:gd name="connsiteY225" fmla="*/ 944880 h 3366612"/>
                  <a:gd name="connsiteX226" fmla="*/ 1539240 w 4902518"/>
                  <a:gd name="connsiteY226" fmla="*/ 990600 h 3366612"/>
                  <a:gd name="connsiteX227" fmla="*/ 1630680 w 4902518"/>
                  <a:gd name="connsiteY227" fmla="*/ 944880 h 3366612"/>
                  <a:gd name="connsiteX228" fmla="*/ 1714500 w 4902518"/>
                  <a:gd name="connsiteY228" fmla="*/ 922020 h 3366612"/>
                  <a:gd name="connsiteX229" fmla="*/ 1729740 w 4902518"/>
                  <a:gd name="connsiteY229" fmla="*/ 838200 h 3366612"/>
                  <a:gd name="connsiteX230" fmla="*/ 1767840 w 4902518"/>
                  <a:gd name="connsiteY230" fmla="*/ 731520 h 3366612"/>
                  <a:gd name="connsiteX231" fmla="*/ 1828800 w 4902518"/>
                  <a:gd name="connsiteY231" fmla="*/ 701040 h 3366612"/>
                  <a:gd name="connsiteX232" fmla="*/ 1805940 w 4902518"/>
                  <a:gd name="connsiteY232" fmla="*/ 586740 h 3366612"/>
                  <a:gd name="connsiteX233" fmla="*/ 1859280 w 4902518"/>
                  <a:gd name="connsiteY233" fmla="*/ 533400 h 3366612"/>
                  <a:gd name="connsiteX234" fmla="*/ 1981200 w 4902518"/>
                  <a:gd name="connsiteY234" fmla="*/ 541020 h 3366612"/>
                  <a:gd name="connsiteX235" fmla="*/ 2004060 w 4902518"/>
                  <a:gd name="connsiteY235" fmla="*/ 472440 h 3366612"/>
                  <a:gd name="connsiteX236" fmla="*/ 2072640 w 4902518"/>
                  <a:gd name="connsiteY236" fmla="*/ 449580 h 3366612"/>
                  <a:gd name="connsiteX237" fmla="*/ 2095500 w 4902518"/>
                  <a:gd name="connsiteY237" fmla="*/ 388620 h 3366612"/>
                  <a:gd name="connsiteX238" fmla="*/ 2133600 w 4902518"/>
                  <a:gd name="connsiteY238" fmla="*/ 243840 h 3366612"/>
                  <a:gd name="connsiteX239" fmla="*/ 2164080 w 4902518"/>
                  <a:gd name="connsiteY239" fmla="*/ 213360 h 3366612"/>
                  <a:gd name="connsiteX240" fmla="*/ 2247900 w 4902518"/>
                  <a:gd name="connsiteY240" fmla="*/ 213360 h 3366612"/>
                  <a:gd name="connsiteX241" fmla="*/ 2247900 w 4902518"/>
                  <a:gd name="connsiteY241" fmla="*/ 114300 h 3366612"/>
                  <a:gd name="connsiteX242" fmla="*/ 2308860 w 4902518"/>
                  <a:gd name="connsiteY242" fmla="*/ 45720 h 3366612"/>
                  <a:gd name="connsiteX243" fmla="*/ 2369820 w 4902518"/>
                  <a:gd name="connsiteY243" fmla="*/ 76200 h 3366612"/>
                  <a:gd name="connsiteX244" fmla="*/ 2400300 w 4902518"/>
                  <a:gd name="connsiteY244" fmla="*/ 114300 h 3366612"/>
                  <a:gd name="connsiteX245" fmla="*/ 2453640 w 4902518"/>
                  <a:gd name="connsiteY245" fmla="*/ 99060 h 336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</a:cxnLst>
                <a:rect l="l" t="t" r="r" b="b"/>
                <a:pathLst>
                  <a:path w="4902518" h="3366612">
                    <a:moveTo>
                      <a:pt x="3407092" y="3268980"/>
                    </a:moveTo>
                    <a:lnTo>
                      <a:pt x="3459480" y="3323748"/>
                    </a:lnTo>
                    <a:lnTo>
                      <a:pt x="3414236" y="3354704"/>
                    </a:lnTo>
                    <a:lnTo>
                      <a:pt x="3378518" y="3357084"/>
                    </a:lnTo>
                    <a:lnTo>
                      <a:pt x="3342800" y="3328512"/>
                    </a:lnTo>
                    <a:lnTo>
                      <a:pt x="3376136" y="3276124"/>
                    </a:lnTo>
                    <a:close/>
                    <a:moveTo>
                      <a:pt x="4166712" y="3188020"/>
                    </a:moveTo>
                    <a:lnTo>
                      <a:pt x="4202430" y="3266600"/>
                    </a:lnTo>
                    <a:lnTo>
                      <a:pt x="4261960" y="3278504"/>
                    </a:lnTo>
                    <a:lnTo>
                      <a:pt x="4271486" y="3318988"/>
                    </a:lnTo>
                    <a:lnTo>
                      <a:pt x="4285774" y="3340420"/>
                    </a:lnTo>
                    <a:lnTo>
                      <a:pt x="4266724" y="3366612"/>
                    </a:lnTo>
                    <a:lnTo>
                      <a:pt x="4216718" y="3323748"/>
                    </a:lnTo>
                    <a:lnTo>
                      <a:pt x="4197668" y="3314224"/>
                    </a:lnTo>
                    <a:lnTo>
                      <a:pt x="4154804" y="3304700"/>
                    </a:lnTo>
                    <a:lnTo>
                      <a:pt x="4145280" y="3285648"/>
                    </a:lnTo>
                    <a:lnTo>
                      <a:pt x="4090512" y="3278504"/>
                    </a:lnTo>
                    <a:lnTo>
                      <a:pt x="4071460" y="3233260"/>
                    </a:lnTo>
                    <a:lnTo>
                      <a:pt x="4090512" y="3199924"/>
                    </a:lnTo>
                    <a:close/>
                    <a:moveTo>
                      <a:pt x="3716656" y="3073716"/>
                    </a:moveTo>
                    <a:lnTo>
                      <a:pt x="3771424" y="3107056"/>
                    </a:lnTo>
                    <a:lnTo>
                      <a:pt x="3811904" y="3173732"/>
                    </a:lnTo>
                    <a:lnTo>
                      <a:pt x="3738086" y="3173732"/>
                    </a:lnTo>
                    <a:lnTo>
                      <a:pt x="3716656" y="3249932"/>
                    </a:lnTo>
                    <a:lnTo>
                      <a:pt x="3654744" y="3254692"/>
                    </a:lnTo>
                    <a:lnTo>
                      <a:pt x="3673792" y="3185636"/>
                    </a:lnTo>
                    <a:lnTo>
                      <a:pt x="3714274" y="3142772"/>
                    </a:lnTo>
                    <a:cubicBezTo>
                      <a:pt x="3715068" y="3119756"/>
                      <a:pt x="3715860" y="3096736"/>
                      <a:pt x="3716656" y="3073716"/>
                    </a:cubicBezTo>
                    <a:close/>
                    <a:moveTo>
                      <a:pt x="4231004" y="2640332"/>
                    </a:moveTo>
                    <a:lnTo>
                      <a:pt x="4266724" y="2685572"/>
                    </a:lnTo>
                    <a:lnTo>
                      <a:pt x="4333400" y="2685572"/>
                    </a:lnTo>
                    <a:lnTo>
                      <a:pt x="4409600" y="2768916"/>
                    </a:lnTo>
                    <a:lnTo>
                      <a:pt x="4419124" y="2814160"/>
                    </a:lnTo>
                    <a:lnTo>
                      <a:pt x="4469130" y="2864168"/>
                    </a:lnTo>
                    <a:lnTo>
                      <a:pt x="4535804" y="2861788"/>
                    </a:lnTo>
                    <a:lnTo>
                      <a:pt x="4552474" y="2797492"/>
                    </a:lnTo>
                    <a:lnTo>
                      <a:pt x="4614386" y="2773680"/>
                    </a:lnTo>
                    <a:lnTo>
                      <a:pt x="4683444" y="2773680"/>
                    </a:lnTo>
                    <a:lnTo>
                      <a:pt x="4731068" y="2690336"/>
                    </a:lnTo>
                    <a:lnTo>
                      <a:pt x="4795360" y="2685572"/>
                    </a:lnTo>
                    <a:lnTo>
                      <a:pt x="4842986" y="2707004"/>
                    </a:lnTo>
                    <a:lnTo>
                      <a:pt x="4902518" y="2702244"/>
                    </a:lnTo>
                    <a:lnTo>
                      <a:pt x="4862036" y="2761772"/>
                    </a:lnTo>
                    <a:lnTo>
                      <a:pt x="4809648" y="2761772"/>
                    </a:lnTo>
                    <a:lnTo>
                      <a:pt x="4726304" y="2835592"/>
                    </a:lnTo>
                    <a:lnTo>
                      <a:pt x="4685824" y="2861788"/>
                    </a:lnTo>
                    <a:lnTo>
                      <a:pt x="4664392" y="2833212"/>
                    </a:lnTo>
                    <a:lnTo>
                      <a:pt x="4635818" y="2835592"/>
                    </a:lnTo>
                    <a:lnTo>
                      <a:pt x="4609624" y="2880836"/>
                    </a:lnTo>
                    <a:lnTo>
                      <a:pt x="4621530" y="3076100"/>
                    </a:lnTo>
                    <a:lnTo>
                      <a:pt x="4595336" y="3066572"/>
                    </a:lnTo>
                    <a:lnTo>
                      <a:pt x="4585812" y="3014188"/>
                    </a:lnTo>
                    <a:lnTo>
                      <a:pt x="4542948" y="3009424"/>
                    </a:lnTo>
                    <a:lnTo>
                      <a:pt x="4502468" y="3004660"/>
                    </a:lnTo>
                    <a:lnTo>
                      <a:pt x="4473892" y="2999900"/>
                    </a:lnTo>
                    <a:lnTo>
                      <a:pt x="4514374" y="2964180"/>
                    </a:lnTo>
                    <a:lnTo>
                      <a:pt x="4504848" y="2918936"/>
                    </a:lnTo>
                    <a:lnTo>
                      <a:pt x="4440556" y="2918936"/>
                    </a:lnTo>
                    <a:lnTo>
                      <a:pt x="4428648" y="2897504"/>
                    </a:lnTo>
                    <a:lnTo>
                      <a:pt x="4376260" y="2902268"/>
                    </a:lnTo>
                    <a:lnTo>
                      <a:pt x="4354830" y="2880836"/>
                    </a:lnTo>
                    <a:lnTo>
                      <a:pt x="4307204" y="2909412"/>
                    </a:lnTo>
                    <a:cubicBezTo>
                      <a:pt x="4306412" y="2937988"/>
                      <a:pt x="4305618" y="2966560"/>
                      <a:pt x="4304824" y="2995136"/>
                    </a:cubicBezTo>
                    <a:lnTo>
                      <a:pt x="4278630" y="2990372"/>
                    </a:lnTo>
                    <a:lnTo>
                      <a:pt x="4242912" y="2966560"/>
                    </a:lnTo>
                    <a:lnTo>
                      <a:pt x="4159568" y="2957036"/>
                    </a:lnTo>
                    <a:lnTo>
                      <a:pt x="4145280" y="3026092"/>
                    </a:lnTo>
                    <a:lnTo>
                      <a:pt x="4128612" y="3047524"/>
                    </a:lnTo>
                    <a:lnTo>
                      <a:pt x="4109560" y="3021332"/>
                    </a:lnTo>
                    <a:lnTo>
                      <a:pt x="4109560" y="2980848"/>
                    </a:lnTo>
                    <a:lnTo>
                      <a:pt x="4009548" y="2887980"/>
                    </a:lnTo>
                    <a:cubicBezTo>
                      <a:pt x="4010344" y="2853056"/>
                      <a:pt x="4011136" y="2818132"/>
                      <a:pt x="4011930" y="2783204"/>
                    </a:cubicBezTo>
                    <a:lnTo>
                      <a:pt x="4059556" y="2749868"/>
                    </a:lnTo>
                    <a:lnTo>
                      <a:pt x="4078604" y="2702244"/>
                    </a:lnTo>
                    <a:lnTo>
                      <a:pt x="4126230" y="2699860"/>
                    </a:lnTo>
                    <a:lnTo>
                      <a:pt x="4135756" y="2647476"/>
                    </a:lnTo>
                    <a:close/>
                    <a:moveTo>
                      <a:pt x="2506980" y="0"/>
                    </a:moveTo>
                    <a:lnTo>
                      <a:pt x="2560320" y="220980"/>
                    </a:lnTo>
                    <a:lnTo>
                      <a:pt x="2621280" y="259080"/>
                    </a:lnTo>
                    <a:lnTo>
                      <a:pt x="2644140" y="396240"/>
                    </a:lnTo>
                    <a:lnTo>
                      <a:pt x="2575560" y="426720"/>
                    </a:lnTo>
                    <a:lnTo>
                      <a:pt x="2583180" y="502920"/>
                    </a:lnTo>
                    <a:lnTo>
                      <a:pt x="2491740" y="617220"/>
                    </a:lnTo>
                    <a:lnTo>
                      <a:pt x="2522220" y="708660"/>
                    </a:lnTo>
                    <a:lnTo>
                      <a:pt x="2560320" y="861060"/>
                    </a:lnTo>
                    <a:lnTo>
                      <a:pt x="2621280" y="929640"/>
                    </a:lnTo>
                    <a:lnTo>
                      <a:pt x="2682240" y="929640"/>
                    </a:lnTo>
                    <a:lnTo>
                      <a:pt x="2712720" y="899160"/>
                    </a:lnTo>
                    <a:lnTo>
                      <a:pt x="2857500" y="899160"/>
                    </a:lnTo>
                    <a:lnTo>
                      <a:pt x="2857500" y="944880"/>
                    </a:lnTo>
                    <a:lnTo>
                      <a:pt x="2773680" y="1120140"/>
                    </a:lnTo>
                    <a:lnTo>
                      <a:pt x="2766060" y="1158240"/>
                    </a:lnTo>
                    <a:lnTo>
                      <a:pt x="2796540" y="1211580"/>
                    </a:lnTo>
                    <a:lnTo>
                      <a:pt x="2811780" y="1280160"/>
                    </a:lnTo>
                    <a:lnTo>
                      <a:pt x="2918460" y="1379220"/>
                    </a:lnTo>
                    <a:lnTo>
                      <a:pt x="3139440" y="1379220"/>
                    </a:lnTo>
                    <a:lnTo>
                      <a:pt x="3131820" y="1303020"/>
                    </a:lnTo>
                    <a:lnTo>
                      <a:pt x="3238500" y="1280160"/>
                    </a:lnTo>
                    <a:lnTo>
                      <a:pt x="3360420" y="1348740"/>
                    </a:lnTo>
                    <a:lnTo>
                      <a:pt x="3467100" y="1181100"/>
                    </a:lnTo>
                    <a:lnTo>
                      <a:pt x="3520440" y="1143000"/>
                    </a:lnTo>
                    <a:lnTo>
                      <a:pt x="3543300" y="1112520"/>
                    </a:lnTo>
                    <a:lnTo>
                      <a:pt x="3451860" y="990600"/>
                    </a:lnTo>
                    <a:lnTo>
                      <a:pt x="3482340" y="929640"/>
                    </a:lnTo>
                    <a:lnTo>
                      <a:pt x="3550920" y="845820"/>
                    </a:lnTo>
                    <a:lnTo>
                      <a:pt x="3581400" y="784860"/>
                    </a:lnTo>
                    <a:lnTo>
                      <a:pt x="3703320" y="784860"/>
                    </a:lnTo>
                    <a:lnTo>
                      <a:pt x="3710940" y="899160"/>
                    </a:lnTo>
                    <a:lnTo>
                      <a:pt x="3710940" y="1005840"/>
                    </a:lnTo>
                    <a:lnTo>
                      <a:pt x="3710940" y="1120140"/>
                    </a:lnTo>
                    <a:lnTo>
                      <a:pt x="3710940" y="1181100"/>
                    </a:lnTo>
                    <a:lnTo>
                      <a:pt x="3794760" y="1234440"/>
                    </a:lnTo>
                    <a:lnTo>
                      <a:pt x="3802380" y="1287780"/>
                    </a:lnTo>
                    <a:lnTo>
                      <a:pt x="3878580" y="1295400"/>
                    </a:lnTo>
                    <a:lnTo>
                      <a:pt x="3855720" y="1356360"/>
                    </a:lnTo>
                    <a:lnTo>
                      <a:pt x="3909060" y="1493520"/>
                    </a:lnTo>
                    <a:lnTo>
                      <a:pt x="3909060" y="1554480"/>
                    </a:lnTo>
                    <a:lnTo>
                      <a:pt x="3931920" y="1623060"/>
                    </a:lnTo>
                    <a:lnTo>
                      <a:pt x="3939540" y="1653540"/>
                    </a:lnTo>
                    <a:lnTo>
                      <a:pt x="4000500" y="1668780"/>
                    </a:lnTo>
                    <a:lnTo>
                      <a:pt x="4091940" y="1668780"/>
                    </a:lnTo>
                    <a:lnTo>
                      <a:pt x="4091940" y="1729740"/>
                    </a:lnTo>
                    <a:lnTo>
                      <a:pt x="4229100" y="1744980"/>
                    </a:lnTo>
                    <a:lnTo>
                      <a:pt x="4198620" y="1821180"/>
                    </a:lnTo>
                    <a:lnTo>
                      <a:pt x="4236720" y="1889760"/>
                    </a:lnTo>
                    <a:lnTo>
                      <a:pt x="4267200" y="2004060"/>
                    </a:lnTo>
                    <a:lnTo>
                      <a:pt x="4114800" y="2065020"/>
                    </a:lnTo>
                    <a:lnTo>
                      <a:pt x="4145280" y="2362200"/>
                    </a:lnTo>
                    <a:lnTo>
                      <a:pt x="4122420" y="2529840"/>
                    </a:lnTo>
                    <a:lnTo>
                      <a:pt x="4061460" y="2636520"/>
                    </a:lnTo>
                    <a:lnTo>
                      <a:pt x="3886200" y="2689860"/>
                    </a:lnTo>
                    <a:lnTo>
                      <a:pt x="3916680" y="2979420"/>
                    </a:lnTo>
                    <a:lnTo>
                      <a:pt x="3939540" y="3048000"/>
                    </a:lnTo>
                    <a:lnTo>
                      <a:pt x="3939540" y="3124200"/>
                    </a:lnTo>
                    <a:lnTo>
                      <a:pt x="3893820" y="3154680"/>
                    </a:lnTo>
                    <a:lnTo>
                      <a:pt x="3825240" y="3116580"/>
                    </a:lnTo>
                    <a:lnTo>
                      <a:pt x="3832860" y="3002280"/>
                    </a:lnTo>
                    <a:lnTo>
                      <a:pt x="3672840" y="2872740"/>
                    </a:lnTo>
                    <a:lnTo>
                      <a:pt x="3604260" y="2903220"/>
                    </a:lnTo>
                    <a:lnTo>
                      <a:pt x="3451860" y="2811780"/>
                    </a:lnTo>
                    <a:lnTo>
                      <a:pt x="3406140" y="2811780"/>
                    </a:lnTo>
                    <a:lnTo>
                      <a:pt x="3375660" y="2727960"/>
                    </a:lnTo>
                    <a:lnTo>
                      <a:pt x="3322320" y="2750820"/>
                    </a:lnTo>
                    <a:lnTo>
                      <a:pt x="3147060" y="2590800"/>
                    </a:lnTo>
                    <a:lnTo>
                      <a:pt x="3063240" y="2522220"/>
                    </a:lnTo>
                    <a:lnTo>
                      <a:pt x="2979708" y="2477668"/>
                    </a:lnTo>
                    <a:lnTo>
                      <a:pt x="2916556" y="2549844"/>
                    </a:lnTo>
                    <a:lnTo>
                      <a:pt x="2830830" y="2530792"/>
                    </a:lnTo>
                    <a:lnTo>
                      <a:pt x="2914792" y="2417628"/>
                    </a:lnTo>
                    <a:lnTo>
                      <a:pt x="2811780" y="2286000"/>
                    </a:lnTo>
                    <a:lnTo>
                      <a:pt x="2773680" y="2308860"/>
                    </a:lnTo>
                    <a:lnTo>
                      <a:pt x="2705100" y="2278380"/>
                    </a:lnTo>
                    <a:lnTo>
                      <a:pt x="2590800" y="2316480"/>
                    </a:lnTo>
                    <a:lnTo>
                      <a:pt x="2423160" y="2377440"/>
                    </a:lnTo>
                    <a:lnTo>
                      <a:pt x="2324100" y="2369820"/>
                    </a:lnTo>
                    <a:lnTo>
                      <a:pt x="2133600" y="2499360"/>
                    </a:lnTo>
                    <a:lnTo>
                      <a:pt x="1996440" y="2468880"/>
                    </a:lnTo>
                    <a:lnTo>
                      <a:pt x="1866900" y="2400300"/>
                    </a:lnTo>
                    <a:lnTo>
                      <a:pt x="1866900" y="2476500"/>
                    </a:lnTo>
                    <a:lnTo>
                      <a:pt x="1844040" y="2514600"/>
                    </a:lnTo>
                    <a:lnTo>
                      <a:pt x="1744980" y="2575560"/>
                    </a:lnTo>
                    <a:lnTo>
                      <a:pt x="1714500" y="2491740"/>
                    </a:lnTo>
                    <a:lnTo>
                      <a:pt x="1676400" y="2400300"/>
                    </a:lnTo>
                    <a:lnTo>
                      <a:pt x="1638300" y="2400300"/>
                    </a:lnTo>
                    <a:lnTo>
                      <a:pt x="1577340" y="2522220"/>
                    </a:lnTo>
                    <a:lnTo>
                      <a:pt x="1508760" y="2606040"/>
                    </a:lnTo>
                    <a:lnTo>
                      <a:pt x="1493520" y="2644140"/>
                    </a:lnTo>
                    <a:lnTo>
                      <a:pt x="1249680" y="2781300"/>
                    </a:lnTo>
                    <a:lnTo>
                      <a:pt x="1097280" y="2712720"/>
                    </a:lnTo>
                    <a:lnTo>
                      <a:pt x="1005840" y="2758440"/>
                    </a:lnTo>
                    <a:lnTo>
                      <a:pt x="944880" y="2682240"/>
                    </a:lnTo>
                    <a:lnTo>
                      <a:pt x="967740" y="2613660"/>
                    </a:lnTo>
                    <a:lnTo>
                      <a:pt x="906780" y="2537460"/>
                    </a:lnTo>
                    <a:lnTo>
                      <a:pt x="822960" y="2499360"/>
                    </a:lnTo>
                    <a:lnTo>
                      <a:pt x="746760" y="2407920"/>
                    </a:lnTo>
                    <a:lnTo>
                      <a:pt x="601980" y="2385060"/>
                    </a:lnTo>
                    <a:lnTo>
                      <a:pt x="525780" y="2324100"/>
                    </a:lnTo>
                    <a:lnTo>
                      <a:pt x="457200" y="2522220"/>
                    </a:lnTo>
                    <a:lnTo>
                      <a:pt x="403860" y="2598420"/>
                    </a:lnTo>
                    <a:lnTo>
                      <a:pt x="167640" y="2720340"/>
                    </a:lnTo>
                    <a:lnTo>
                      <a:pt x="144780" y="2613660"/>
                    </a:lnTo>
                    <a:lnTo>
                      <a:pt x="160020" y="2293620"/>
                    </a:lnTo>
                    <a:lnTo>
                      <a:pt x="53340" y="2209800"/>
                    </a:lnTo>
                    <a:lnTo>
                      <a:pt x="0" y="2080260"/>
                    </a:lnTo>
                    <a:lnTo>
                      <a:pt x="22860" y="2019300"/>
                    </a:lnTo>
                    <a:lnTo>
                      <a:pt x="91440" y="2004060"/>
                    </a:lnTo>
                    <a:lnTo>
                      <a:pt x="175260" y="1920240"/>
                    </a:lnTo>
                    <a:lnTo>
                      <a:pt x="220980" y="1859280"/>
                    </a:lnTo>
                    <a:lnTo>
                      <a:pt x="175260" y="1706880"/>
                    </a:lnTo>
                    <a:lnTo>
                      <a:pt x="182880" y="1645920"/>
                    </a:lnTo>
                    <a:lnTo>
                      <a:pt x="0" y="1470660"/>
                    </a:lnTo>
                    <a:lnTo>
                      <a:pt x="45720" y="1386840"/>
                    </a:lnTo>
                    <a:lnTo>
                      <a:pt x="137160" y="1181100"/>
                    </a:lnTo>
                    <a:lnTo>
                      <a:pt x="190500" y="1242060"/>
                    </a:lnTo>
                    <a:lnTo>
                      <a:pt x="335280" y="1150620"/>
                    </a:lnTo>
                    <a:lnTo>
                      <a:pt x="502920" y="1143000"/>
                    </a:lnTo>
                    <a:lnTo>
                      <a:pt x="487680" y="1066800"/>
                    </a:lnTo>
                    <a:lnTo>
                      <a:pt x="320040" y="1043940"/>
                    </a:lnTo>
                    <a:lnTo>
                      <a:pt x="289560" y="1005840"/>
                    </a:lnTo>
                    <a:lnTo>
                      <a:pt x="289560" y="944880"/>
                    </a:lnTo>
                    <a:lnTo>
                      <a:pt x="373380" y="906780"/>
                    </a:lnTo>
                    <a:lnTo>
                      <a:pt x="434340" y="906780"/>
                    </a:lnTo>
                    <a:lnTo>
                      <a:pt x="472440" y="990600"/>
                    </a:lnTo>
                    <a:lnTo>
                      <a:pt x="739140" y="944880"/>
                    </a:lnTo>
                    <a:lnTo>
                      <a:pt x="754380" y="998220"/>
                    </a:lnTo>
                    <a:lnTo>
                      <a:pt x="822960" y="990600"/>
                    </a:lnTo>
                    <a:lnTo>
                      <a:pt x="861060" y="1120140"/>
                    </a:lnTo>
                    <a:lnTo>
                      <a:pt x="982980" y="1112520"/>
                    </a:lnTo>
                    <a:lnTo>
                      <a:pt x="1005840" y="1066800"/>
                    </a:lnTo>
                    <a:lnTo>
                      <a:pt x="967740" y="1036320"/>
                    </a:lnTo>
                    <a:lnTo>
                      <a:pt x="960120" y="967740"/>
                    </a:lnTo>
                    <a:lnTo>
                      <a:pt x="1059180" y="967740"/>
                    </a:lnTo>
                    <a:lnTo>
                      <a:pt x="1165860" y="922020"/>
                    </a:lnTo>
                    <a:lnTo>
                      <a:pt x="1196340" y="906780"/>
                    </a:lnTo>
                    <a:lnTo>
                      <a:pt x="1272540" y="967740"/>
                    </a:lnTo>
                    <a:lnTo>
                      <a:pt x="1257300" y="990600"/>
                    </a:lnTo>
                    <a:lnTo>
                      <a:pt x="1165860" y="975360"/>
                    </a:lnTo>
                    <a:lnTo>
                      <a:pt x="1074420" y="990600"/>
                    </a:lnTo>
                    <a:lnTo>
                      <a:pt x="1066800" y="1059180"/>
                    </a:lnTo>
                    <a:lnTo>
                      <a:pt x="1082040" y="1120140"/>
                    </a:lnTo>
                    <a:lnTo>
                      <a:pt x="1135380" y="1074420"/>
                    </a:lnTo>
                    <a:lnTo>
                      <a:pt x="1219200" y="1082040"/>
                    </a:lnTo>
                    <a:lnTo>
                      <a:pt x="1341120" y="1112520"/>
                    </a:lnTo>
                    <a:lnTo>
                      <a:pt x="1417320" y="1036320"/>
                    </a:lnTo>
                    <a:lnTo>
                      <a:pt x="1417320" y="975360"/>
                    </a:lnTo>
                    <a:lnTo>
                      <a:pt x="1493520" y="944880"/>
                    </a:lnTo>
                    <a:lnTo>
                      <a:pt x="1539240" y="990600"/>
                    </a:lnTo>
                    <a:lnTo>
                      <a:pt x="1630680" y="944880"/>
                    </a:lnTo>
                    <a:lnTo>
                      <a:pt x="1714500" y="922020"/>
                    </a:lnTo>
                    <a:lnTo>
                      <a:pt x="1729740" y="838200"/>
                    </a:lnTo>
                    <a:lnTo>
                      <a:pt x="1767840" y="731520"/>
                    </a:lnTo>
                    <a:lnTo>
                      <a:pt x="1828800" y="701040"/>
                    </a:lnTo>
                    <a:lnTo>
                      <a:pt x="1805940" y="586740"/>
                    </a:lnTo>
                    <a:lnTo>
                      <a:pt x="1859280" y="533400"/>
                    </a:lnTo>
                    <a:lnTo>
                      <a:pt x="1981200" y="541020"/>
                    </a:lnTo>
                    <a:lnTo>
                      <a:pt x="2004060" y="472440"/>
                    </a:lnTo>
                    <a:lnTo>
                      <a:pt x="2072640" y="449580"/>
                    </a:lnTo>
                    <a:lnTo>
                      <a:pt x="2095500" y="388620"/>
                    </a:lnTo>
                    <a:lnTo>
                      <a:pt x="2133600" y="243840"/>
                    </a:lnTo>
                    <a:lnTo>
                      <a:pt x="2164080" y="213360"/>
                    </a:lnTo>
                    <a:lnTo>
                      <a:pt x="2247900" y="213360"/>
                    </a:lnTo>
                    <a:lnTo>
                      <a:pt x="2247900" y="114300"/>
                    </a:lnTo>
                    <a:lnTo>
                      <a:pt x="2308860" y="45720"/>
                    </a:lnTo>
                    <a:lnTo>
                      <a:pt x="2369820" y="76200"/>
                    </a:lnTo>
                    <a:lnTo>
                      <a:pt x="2400300" y="114300"/>
                    </a:lnTo>
                    <a:lnTo>
                      <a:pt x="2453640" y="990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6F7B2C28-1827-40C3-AC46-1CBB088AAD4E}"/>
                  </a:ext>
                </a:extLst>
              </p:cNvPr>
              <p:cNvSpPr/>
              <p:nvPr/>
            </p:nvSpPr>
            <p:spPr>
              <a:xfrm>
                <a:off x="40227248" y="22891750"/>
                <a:ext cx="2962912" cy="3641156"/>
              </a:xfrm>
              <a:custGeom>
                <a:avLst/>
                <a:gdLst>
                  <a:gd name="connsiteX0" fmla="*/ 1873252 w 2962912"/>
                  <a:gd name="connsiteY0" fmla="*/ 0 h 3641156"/>
                  <a:gd name="connsiteX1" fmla="*/ 1955800 w 2962912"/>
                  <a:gd name="connsiteY1" fmla="*/ 25400 h 3641156"/>
                  <a:gd name="connsiteX2" fmla="*/ 2165352 w 2962912"/>
                  <a:gd name="connsiteY2" fmla="*/ 69850 h 3641156"/>
                  <a:gd name="connsiteX3" fmla="*/ 2273304 w 2962912"/>
                  <a:gd name="connsiteY3" fmla="*/ 120650 h 3641156"/>
                  <a:gd name="connsiteX4" fmla="*/ 2343152 w 2962912"/>
                  <a:gd name="connsiteY4" fmla="*/ 127000 h 3641156"/>
                  <a:gd name="connsiteX5" fmla="*/ 2457452 w 2962912"/>
                  <a:gd name="connsiteY5" fmla="*/ 177800 h 3641156"/>
                  <a:gd name="connsiteX6" fmla="*/ 2571752 w 2962912"/>
                  <a:gd name="connsiteY6" fmla="*/ 304800 h 3641156"/>
                  <a:gd name="connsiteX7" fmla="*/ 2641600 w 2962912"/>
                  <a:gd name="connsiteY7" fmla="*/ 361950 h 3641156"/>
                  <a:gd name="connsiteX8" fmla="*/ 2667000 w 2962912"/>
                  <a:gd name="connsiteY8" fmla="*/ 501650 h 3641156"/>
                  <a:gd name="connsiteX9" fmla="*/ 2819400 w 2962912"/>
                  <a:gd name="connsiteY9" fmla="*/ 501650 h 3641156"/>
                  <a:gd name="connsiteX10" fmla="*/ 2819400 w 2962912"/>
                  <a:gd name="connsiteY10" fmla="*/ 539750 h 3641156"/>
                  <a:gd name="connsiteX11" fmla="*/ 2787652 w 2962912"/>
                  <a:gd name="connsiteY11" fmla="*/ 596900 h 3641156"/>
                  <a:gd name="connsiteX12" fmla="*/ 2800352 w 2962912"/>
                  <a:gd name="connsiteY12" fmla="*/ 654050 h 3641156"/>
                  <a:gd name="connsiteX13" fmla="*/ 2813052 w 2962912"/>
                  <a:gd name="connsiteY13" fmla="*/ 749300 h 3641156"/>
                  <a:gd name="connsiteX14" fmla="*/ 2800352 w 2962912"/>
                  <a:gd name="connsiteY14" fmla="*/ 793750 h 3641156"/>
                  <a:gd name="connsiteX15" fmla="*/ 2844800 w 2962912"/>
                  <a:gd name="connsiteY15" fmla="*/ 850900 h 3641156"/>
                  <a:gd name="connsiteX16" fmla="*/ 2843092 w 2962912"/>
                  <a:gd name="connsiteY16" fmla="*/ 848704 h 3641156"/>
                  <a:gd name="connsiteX17" fmla="*/ 2818132 w 2962912"/>
                  <a:gd name="connsiteY17" fmla="*/ 882650 h 3641156"/>
                  <a:gd name="connsiteX18" fmla="*/ 2833372 w 2962912"/>
                  <a:gd name="connsiteY18" fmla="*/ 1141730 h 3641156"/>
                  <a:gd name="connsiteX19" fmla="*/ 2886712 w 2962912"/>
                  <a:gd name="connsiteY19" fmla="*/ 1248410 h 3641156"/>
                  <a:gd name="connsiteX20" fmla="*/ 2879092 w 2962912"/>
                  <a:gd name="connsiteY20" fmla="*/ 1393190 h 3641156"/>
                  <a:gd name="connsiteX21" fmla="*/ 2856232 w 2962912"/>
                  <a:gd name="connsiteY21" fmla="*/ 1423670 h 3641156"/>
                  <a:gd name="connsiteX22" fmla="*/ 2848612 w 2962912"/>
                  <a:gd name="connsiteY22" fmla="*/ 1507490 h 3641156"/>
                  <a:gd name="connsiteX23" fmla="*/ 2962912 w 2962912"/>
                  <a:gd name="connsiteY23" fmla="*/ 1697990 h 3641156"/>
                  <a:gd name="connsiteX24" fmla="*/ 2772412 w 2962912"/>
                  <a:gd name="connsiteY24" fmla="*/ 1720850 h 3641156"/>
                  <a:gd name="connsiteX25" fmla="*/ 2734312 w 2962912"/>
                  <a:gd name="connsiteY25" fmla="*/ 1781810 h 3641156"/>
                  <a:gd name="connsiteX26" fmla="*/ 2772412 w 2962912"/>
                  <a:gd name="connsiteY26" fmla="*/ 1888490 h 3641156"/>
                  <a:gd name="connsiteX27" fmla="*/ 2802892 w 2962912"/>
                  <a:gd name="connsiteY27" fmla="*/ 2071370 h 3641156"/>
                  <a:gd name="connsiteX28" fmla="*/ 2787652 w 2962912"/>
                  <a:gd name="connsiteY28" fmla="*/ 2338070 h 3641156"/>
                  <a:gd name="connsiteX29" fmla="*/ 2825752 w 2962912"/>
                  <a:gd name="connsiteY29" fmla="*/ 2429510 h 3641156"/>
                  <a:gd name="connsiteX30" fmla="*/ 2680972 w 2962912"/>
                  <a:gd name="connsiteY30" fmla="*/ 2635250 h 3641156"/>
                  <a:gd name="connsiteX31" fmla="*/ 2673352 w 2962912"/>
                  <a:gd name="connsiteY31" fmla="*/ 2787650 h 3641156"/>
                  <a:gd name="connsiteX32" fmla="*/ 2627632 w 2962912"/>
                  <a:gd name="connsiteY32" fmla="*/ 2863850 h 3641156"/>
                  <a:gd name="connsiteX33" fmla="*/ 2536192 w 2962912"/>
                  <a:gd name="connsiteY33" fmla="*/ 2879090 h 3641156"/>
                  <a:gd name="connsiteX34" fmla="*/ 2475232 w 2962912"/>
                  <a:gd name="connsiteY34" fmla="*/ 2818130 h 3641156"/>
                  <a:gd name="connsiteX35" fmla="*/ 2429512 w 2962912"/>
                  <a:gd name="connsiteY35" fmla="*/ 2818130 h 3641156"/>
                  <a:gd name="connsiteX36" fmla="*/ 2406652 w 2962912"/>
                  <a:gd name="connsiteY36" fmla="*/ 2871470 h 3641156"/>
                  <a:gd name="connsiteX37" fmla="*/ 2261872 w 2962912"/>
                  <a:gd name="connsiteY37" fmla="*/ 2856230 h 3641156"/>
                  <a:gd name="connsiteX38" fmla="*/ 2261872 w 2962912"/>
                  <a:gd name="connsiteY38" fmla="*/ 2917190 h 3641156"/>
                  <a:gd name="connsiteX39" fmla="*/ 2200912 w 2962912"/>
                  <a:gd name="connsiteY39" fmla="*/ 2962910 h 3641156"/>
                  <a:gd name="connsiteX40" fmla="*/ 1995172 w 2962912"/>
                  <a:gd name="connsiteY40" fmla="*/ 3001010 h 3641156"/>
                  <a:gd name="connsiteX41" fmla="*/ 1949452 w 2962912"/>
                  <a:gd name="connsiteY41" fmla="*/ 2970530 h 3641156"/>
                  <a:gd name="connsiteX42" fmla="*/ 1949452 w 2962912"/>
                  <a:gd name="connsiteY42" fmla="*/ 3039110 h 3641156"/>
                  <a:gd name="connsiteX43" fmla="*/ 1781812 w 2962912"/>
                  <a:gd name="connsiteY43" fmla="*/ 3107690 h 3641156"/>
                  <a:gd name="connsiteX44" fmla="*/ 1781812 w 2962912"/>
                  <a:gd name="connsiteY44" fmla="*/ 3237230 h 3641156"/>
                  <a:gd name="connsiteX45" fmla="*/ 1736092 w 2962912"/>
                  <a:gd name="connsiteY45" fmla="*/ 3237230 h 3641156"/>
                  <a:gd name="connsiteX46" fmla="*/ 1667512 w 2962912"/>
                  <a:gd name="connsiteY46" fmla="*/ 3183890 h 3641156"/>
                  <a:gd name="connsiteX47" fmla="*/ 1568452 w 2962912"/>
                  <a:gd name="connsiteY47" fmla="*/ 3237230 h 3641156"/>
                  <a:gd name="connsiteX48" fmla="*/ 1522732 w 2962912"/>
                  <a:gd name="connsiteY48" fmla="*/ 3465830 h 3641156"/>
                  <a:gd name="connsiteX49" fmla="*/ 1248412 w 2962912"/>
                  <a:gd name="connsiteY49" fmla="*/ 3610610 h 3641156"/>
                  <a:gd name="connsiteX50" fmla="*/ 1164592 w 2962912"/>
                  <a:gd name="connsiteY50" fmla="*/ 3610610 h 3641156"/>
                  <a:gd name="connsiteX51" fmla="*/ 1097392 w 2962912"/>
                  <a:gd name="connsiteY51" fmla="*/ 3641156 h 3641156"/>
                  <a:gd name="connsiteX52" fmla="*/ 1009652 w 2962912"/>
                  <a:gd name="connsiteY52" fmla="*/ 3587750 h 3641156"/>
                  <a:gd name="connsiteX53" fmla="*/ 1003304 w 2962912"/>
                  <a:gd name="connsiteY53" fmla="*/ 3543300 h 3641156"/>
                  <a:gd name="connsiteX54" fmla="*/ 933452 w 2962912"/>
                  <a:gd name="connsiteY54" fmla="*/ 3429000 h 3641156"/>
                  <a:gd name="connsiteX55" fmla="*/ 939800 w 2962912"/>
                  <a:gd name="connsiteY55" fmla="*/ 3352800 h 3641156"/>
                  <a:gd name="connsiteX56" fmla="*/ 869952 w 2962912"/>
                  <a:gd name="connsiteY56" fmla="*/ 3359150 h 3641156"/>
                  <a:gd name="connsiteX57" fmla="*/ 857252 w 2962912"/>
                  <a:gd name="connsiteY57" fmla="*/ 3371850 h 3641156"/>
                  <a:gd name="connsiteX58" fmla="*/ 717552 w 2962912"/>
                  <a:gd name="connsiteY58" fmla="*/ 3365500 h 3641156"/>
                  <a:gd name="connsiteX59" fmla="*/ 692152 w 2962912"/>
                  <a:gd name="connsiteY59" fmla="*/ 3340100 h 3641156"/>
                  <a:gd name="connsiteX60" fmla="*/ 615952 w 2962912"/>
                  <a:gd name="connsiteY60" fmla="*/ 3327400 h 3641156"/>
                  <a:gd name="connsiteX61" fmla="*/ 533400 w 2962912"/>
                  <a:gd name="connsiteY61" fmla="*/ 3359150 h 3641156"/>
                  <a:gd name="connsiteX62" fmla="*/ 419104 w 2962912"/>
                  <a:gd name="connsiteY62" fmla="*/ 3359150 h 3641156"/>
                  <a:gd name="connsiteX63" fmla="*/ 260352 w 2962912"/>
                  <a:gd name="connsiteY63" fmla="*/ 3187700 h 3641156"/>
                  <a:gd name="connsiteX64" fmla="*/ 279400 w 2962912"/>
                  <a:gd name="connsiteY64" fmla="*/ 3143250 h 3641156"/>
                  <a:gd name="connsiteX65" fmla="*/ 266704 w 2962912"/>
                  <a:gd name="connsiteY65" fmla="*/ 3111500 h 3641156"/>
                  <a:gd name="connsiteX66" fmla="*/ 203200 w 2962912"/>
                  <a:gd name="connsiteY66" fmla="*/ 3098800 h 3641156"/>
                  <a:gd name="connsiteX67" fmla="*/ 107952 w 2962912"/>
                  <a:gd name="connsiteY67" fmla="*/ 2997200 h 3641156"/>
                  <a:gd name="connsiteX68" fmla="*/ 120652 w 2962912"/>
                  <a:gd name="connsiteY68" fmla="*/ 2876550 h 3641156"/>
                  <a:gd name="connsiteX69" fmla="*/ 241304 w 2962912"/>
                  <a:gd name="connsiteY69" fmla="*/ 2692400 h 3641156"/>
                  <a:gd name="connsiteX70" fmla="*/ 247652 w 2962912"/>
                  <a:gd name="connsiteY70" fmla="*/ 2654300 h 3641156"/>
                  <a:gd name="connsiteX71" fmla="*/ 317504 w 2962912"/>
                  <a:gd name="connsiteY71" fmla="*/ 2635250 h 3641156"/>
                  <a:gd name="connsiteX72" fmla="*/ 330200 w 2962912"/>
                  <a:gd name="connsiteY72" fmla="*/ 2584450 h 3641156"/>
                  <a:gd name="connsiteX73" fmla="*/ 266704 w 2962912"/>
                  <a:gd name="connsiteY73" fmla="*/ 2501900 h 3641156"/>
                  <a:gd name="connsiteX74" fmla="*/ 330200 w 2962912"/>
                  <a:gd name="connsiteY74" fmla="*/ 2400300 h 3641156"/>
                  <a:gd name="connsiteX75" fmla="*/ 336552 w 2962912"/>
                  <a:gd name="connsiteY75" fmla="*/ 2298700 h 3641156"/>
                  <a:gd name="connsiteX76" fmla="*/ 419104 w 2962912"/>
                  <a:gd name="connsiteY76" fmla="*/ 2298700 h 3641156"/>
                  <a:gd name="connsiteX77" fmla="*/ 476252 w 2962912"/>
                  <a:gd name="connsiteY77" fmla="*/ 2197100 h 3641156"/>
                  <a:gd name="connsiteX78" fmla="*/ 425452 w 2962912"/>
                  <a:gd name="connsiteY78" fmla="*/ 2095500 h 3641156"/>
                  <a:gd name="connsiteX79" fmla="*/ 361952 w 2962912"/>
                  <a:gd name="connsiteY79" fmla="*/ 2076450 h 3641156"/>
                  <a:gd name="connsiteX80" fmla="*/ 298452 w 2962912"/>
                  <a:gd name="connsiteY80" fmla="*/ 2120900 h 3641156"/>
                  <a:gd name="connsiteX81" fmla="*/ 266704 w 2962912"/>
                  <a:gd name="connsiteY81" fmla="*/ 2095500 h 3641156"/>
                  <a:gd name="connsiteX82" fmla="*/ 215904 w 2962912"/>
                  <a:gd name="connsiteY82" fmla="*/ 2095500 h 3641156"/>
                  <a:gd name="connsiteX83" fmla="*/ 177800 w 2962912"/>
                  <a:gd name="connsiteY83" fmla="*/ 2076450 h 3641156"/>
                  <a:gd name="connsiteX84" fmla="*/ 95252 w 2962912"/>
                  <a:gd name="connsiteY84" fmla="*/ 2070100 h 3641156"/>
                  <a:gd name="connsiteX85" fmla="*/ 25400 w 2962912"/>
                  <a:gd name="connsiteY85" fmla="*/ 2006600 h 3641156"/>
                  <a:gd name="connsiteX86" fmla="*/ 0 w 2962912"/>
                  <a:gd name="connsiteY86" fmla="*/ 1905000 h 3641156"/>
                  <a:gd name="connsiteX87" fmla="*/ 38104 w 2962912"/>
                  <a:gd name="connsiteY87" fmla="*/ 1828800 h 3641156"/>
                  <a:gd name="connsiteX88" fmla="*/ 12704 w 2962912"/>
                  <a:gd name="connsiteY88" fmla="*/ 1778000 h 3641156"/>
                  <a:gd name="connsiteX89" fmla="*/ 95252 w 2962912"/>
                  <a:gd name="connsiteY89" fmla="*/ 1663700 h 3641156"/>
                  <a:gd name="connsiteX90" fmla="*/ 133352 w 2962912"/>
                  <a:gd name="connsiteY90" fmla="*/ 1581150 h 3641156"/>
                  <a:gd name="connsiteX91" fmla="*/ 69852 w 2962912"/>
                  <a:gd name="connsiteY91" fmla="*/ 1504950 h 3641156"/>
                  <a:gd name="connsiteX92" fmla="*/ 69852 w 2962912"/>
                  <a:gd name="connsiteY92" fmla="*/ 1466850 h 3641156"/>
                  <a:gd name="connsiteX93" fmla="*/ 146052 w 2962912"/>
                  <a:gd name="connsiteY93" fmla="*/ 1397000 h 3641156"/>
                  <a:gd name="connsiteX94" fmla="*/ 234952 w 2962912"/>
                  <a:gd name="connsiteY94" fmla="*/ 1276350 h 3641156"/>
                  <a:gd name="connsiteX95" fmla="*/ 190504 w 2962912"/>
                  <a:gd name="connsiteY95" fmla="*/ 1225550 h 3641156"/>
                  <a:gd name="connsiteX96" fmla="*/ 146052 w 2962912"/>
                  <a:gd name="connsiteY96" fmla="*/ 1219200 h 3641156"/>
                  <a:gd name="connsiteX97" fmla="*/ 76200 w 2962912"/>
                  <a:gd name="connsiteY97" fmla="*/ 1155700 h 3641156"/>
                  <a:gd name="connsiteX98" fmla="*/ 88904 w 2962912"/>
                  <a:gd name="connsiteY98" fmla="*/ 1041400 h 3641156"/>
                  <a:gd name="connsiteX99" fmla="*/ 120652 w 2962912"/>
                  <a:gd name="connsiteY99" fmla="*/ 1035050 h 3641156"/>
                  <a:gd name="connsiteX100" fmla="*/ 133352 w 2962912"/>
                  <a:gd name="connsiteY100" fmla="*/ 990600 h 3641156"/>
                  <a:gd name="connsiteX101" fmla="*/ 177800 w 2962912"/>
                  <a:gd name="connsiteY101" fmla="*/ 971550 h 3641156"/>
                  <a:gd name="connsiteX102" fmla="*/ 177800 w 2962912"/>
                  <a:gd name="connsiteY102" fmla="*/ 920752 h 3641156"/>
                  <a:gd name="connsiteX103" fmla="*/ 190504 w 2962912"/>
                  <a:gd name="connsiteY103" fmla="*/ 914400 h 3641156"/>
                  <a:gd name="connsiteX104" fmla="*/ 254000 w 2962912"/>
                  <a:gd name="connsiteY104" fmla="*/ 889000 h 3641156"/>
                  <a:gd name="connsiteX105" fmla="*/ 266704 w 2962912"/>
                  <a:gd name="connsiteY105" fmla="*/ 844550 h 3641156"/>
                  <a:gd name="connsiteX106" fmla="*/ 400052 w 2962912"/>
                  <a:gd name="connsiteY106" fmla="*/ 781050 h 3641156"/>
                  <a:gd name="connsiteX107" fmla="*/ 438152 w 2962912"/>
                  <a:gd name="connsiteY107" fmla="*/ 704850 h 3641156"/>
                  <a:gd name="connsiteX108" fmla="*/ 508000 w 2962912"/>
                  <a:gd name="connsiteY108" fmla="*/ 717550 h 3641156"/>
                  <a:gd name="connsiteX109" fmla="*/ 692152 w 2962912"/>
                  <a:gd name="connsiteY109" fmla="*/ 635000 h 3641156"/>
                  <a:gd name="connsiteX110" fmla="*/ 749304 w 2962912"/>
                  <a:gd name="connsiteY110" fmla="*/ 584200 h 3641156"/>
                  <a:gd name="connsiteX111" fmla="*/ 793752 w 2962912"/>
                  <a:gd name="connsiteY111" fmla="*/ 533400 h 3641156"/>
                  <a:gd name="connsiteX112" fmla="*/ 901704 w 2962912"/>
                  <a:gd name="connsiteY112" fmla="*/ 514350 h 3641156"/>
                  <a:gd name="connsiteX113" fmla="*/ 908052 w 2962912"/>
                  <a:gd name="connsiteY113" fmla="*/ 450850 h 3641156"/>
                  <a:gd name="connsiteX114" fmla="*/ 1035052 w 2962912"/>
                  <a:gd name="connsiteY114" fmla="*/ 438150 h 3641156"/>
                  <a:gd name="connsiteX115" fmla="*/ 1073152 w 2962912"/>
                  <a:gd name="connsiteY115" fmla="*/ 374650 h 3641156"/>
                  <a:gd name="connsiteX116" fmla="*/ 1174752 w 2962912"/>
                  <a:gd name="connsiteY116" fmla="*/ 317500 h 3641156"/>
                  <a:gd name="connsiteX117" fmla="*/ 1270000 w 2962912"/>
                  <a:gd name="connsiteY117" fmla="*/ 323850 h 3641156"/>
                  <a:gd name="connsiteX118" fmla="*/ 1365252 w 2962912"/>
                  <a:gd name="connsiteY118" fmla="*/ 254000 h 3641156"/>
                  <a:gd name="connsiteX119" fmla="*/ 1517652 w 2962912"/>
                  <a:gd name="connsiteY119" fmla="*/ 254000 h 3641156"/>
                  <a:gd name="connsiteX120" fmla="*/ 1517652 w 2962912"/>
                  <a:gd name="connsiteY120" fmla="*/ 209550 h 3641156"/>
                  <a:gd name="connsiteX121" fmla="*/ 1498600 w 2962912"/>
                  <a:gd name="connsiteY121" fmla="*/ 127000 h 3641156"/>
                  <a:gd name="connsiteX122" fmla="*/ 1543052 w 2962912"/>
                  <a:gd name="connsiteY122" fmla="*/ 69850 h 3641156"/>
                  <a:gd name="connsiteX123" fmla="*/ 1739904 w 2962912"/>
                  <a:gd name="connsiteY123" fmla="*/ 12700 h 36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2962912" h="3641156">
                    <a:moveTo>
                      <a:pt x="1873252" y="0"/>
                    </a:moveTo>
                    <a:lnTo>
                      <a:pt x="1955800" y="25400"/>
                    </a:lnTo>
                    <a:lnTo>
                      <a:pt x="2165352" y="69850"/>
                    </a:lnTo>
                    <a:lnTo>
                      <a:pt x="2273304" y="120650"/>
                    </a:lnTo>
                    <a:lnTo>
                      <a:pt x="2343152" y="127000"/>
                    </a:lnTo>
                    <a:lnTo>
                      <a:pt x="2457452" y="177800"/>
                    </a:lnTo>
                    <a:lnTo>
                      <a:pt x="2571752" y="304800"/>
                    </a:lnTo>
                    <a:lnTo>
                      <a:pt x="2641600" y="361950"/>
                    </a:lnTo>
                    <a:lnTo>
                      <a:pt x="2667000" y="501650"/>
                    </a:lnTo>
                    <a:lnTo>
                      <a:pt x="2819400" y="501650"/>
                    </a:lnTo>
                    <a:lnTo>
                      <a:pt x="2819400" y="539750"/>
                    </a:lnTo>
                    <a:lnTo>
                      <a:pt x="2787652" y="596900"/>
                    </a:lnTo>
                    <a:lnTo>
                      <a:pt x="2800352" y="654050"/>
                    </a:lnTo>
                    <a:lnTo>
                      <a:pt x="2813052" y="749300"/>
                    </a:lnTo>
                    <a:lnTo>
                      <a:pt x="2800352" y="793750"/>
                    </a:lnTo>
                    <a:lnTo>
                      <a:pt x="2844800" y="850900"/>
                    </a:lnTo>
                    <a:lnTo>
                      <a:pt x="2843092" y="848704"/>
                    </a:lnTo>
                    <a:lnTo>
                      <a:pt x="2818132" y="882650"/>
                    </a:lnTo>
                    <a:lnTo>
                      <a:pt x="2833372" y="1141730"/>
                    </a:lnTo>
                    <a:lnTo>
                      <a:pt x="2886712" y="1248410"/>
                    </a:lnTo>
                    <a:lnTo>
                      <a:pt x="2879092" y="1393190"/>
                    </a:lnTo>
                    <a:lnTo>
                      <a:pt x="2856232" y="1423670"/>
                    </a:lnTo>
                    <a:lnTo>
                      <a:pt x="2848612" y="1507490"/>
                    </a:lnTo>
                    <a:lnTo>
                      <a:pt x="2962912" y="1697990"/>
                    </a:lnTo>
                    <a:lnTo>
                      <a:pt x="2772412" y="1720850"/>
                    </a:lnTo>
                    <a:lnTo>
                      <a:pt x="2734312" y="1781810"/>
                    </a:lnTo>
                    <a:lnTo>
                      <a:pt x="2772412" y="1888490"/>
                    </a:lnTo>
                    <a:lnTo>
                      <a:pt x="2802892" y="2071370"/>
                    </a:lnTo>
                    <a:lnTo>
                      <a:pt x="2787652" y="2338070"/>
                    </a:lnTo>
                    <a:lnTo>
                      <a:pt x="2825752" y="2429510"/>
                    </a:lnTo>
                    <a:lnTo>
                      <a:pt x="2680972" y="2635250"/>
                    </a:lnTo>
                    <a:lnTo>
                      <a:pt x="2673352" y="2787650"/>
                    </a:lnTo>
                    <a:lnTo>
                      <a:pt x="2627632" y="2863850"/>
                    </a:lnTo>
                    <a:lnTo>
                      <a:pt x="2536192" y="2879090"/>
                    </a:lnTo>
                    <a:lnTo>
                      <a:pt x="2475232" y="2818130"/>
                    </a:lnTo>
                    <a:lnTo>
                      <a:pt x="2429512" y="2818130"/>
                    </a:lnTo>
                    <a:lnTo>
                      <a:pt x="2406652" y="2871470"/>
                    </a:lnTo>
                    <a:lnTo>
                      <a:pt x="2261872" y="2856230"/>
                    </a:lnTo>
                    <a:lnTo>
                      <a:pt x="2261872" y="2917190"/>
                    </a:lnTo>
                    <a:lnTo>
                      <a:pt x="2200912" y="2962910"/>
                    </a:lnTo>
                    <a:lnTo>
                      <a:pt x="1995172" y="3001010"/>
                    </a:lnTo>
                    <a:lnTo>
                      <a:pt x="1949452" y="2970530"/>
                    </a:lnTo>
                    <a:lnTo>
                      <a:pt x="1949452" y="3039110"/>
                    </a:lnTo>
                    <a:lnTo>
                      <a:pt x="1781812" y="3107690"/>
                    </a:lnTo>
                    <a:lnTo>
                      <a:pt x="1781812" y="3237230"/>
                    </a:lnTo>
                    <a:lnTo>
                      <a:pt x="1736092" y="3237230"/>
                    </a:lnTo>
                    <a:lnTo>
                      <a:pt x="1667512" y="3183890"/>
                    </a:lnTo>
                    <a:lnTo>
                      <a:pt x="1568452" y="3237230"/>
                    </a:lnTo>
                    <a:lnTo>
                      <a:pt x="1522732" y="3465830"/>
                    </a:lnTo>
                    <a:lnTo>
                      <a:pt x="1248412" y="3610610"/>
                    </a:lnTo>
                    <a:lnTo>
                      <a:pt x="1164592" y="3610610"/>
                    </a:lnTo>
                    <a:lnTo>
                      <a:pt x="1097392" y="3641156"/>
                    </a:lnTo>
                    <a:lnTo>
                      <a:pt x="1009652" y="3587750"/>
                    </a:lnTo>
                    <a:lnTo>
                      <a:pt x="1003304" y="3543300"/>
                    </a:lnTo>
                    <a:lnTo>
                      <a:pt x="933452" y="3429000"/>
                    </a:lnTo>
                    <a:lnTo>
                      <a:pt x="939800" y="3352800"/>
                    </a:lnTo>
                    <a:lnTo>
                      <a:pt x="869952" y="3359150"/>
                    </a:lnTo>
                    <a:lnTo>
                      <a:pt x="857252" y="3371850"/>
                    </a:lnTo>
                    <a:lnTo>
                      <a:pt x="717552" y="3365500"/>
                    </a:lnTo>
                    <a:lnTo>
                      <a:pt x="692152" y="3340100"/>
                    </a:lnTo>
                    <a:lnTo>
                      <a:pt x="615952" y="3327400"/>
                    </a:lnTo>
                    <a:lnTo>
                      <a:pt x="533400" y="3359150"/>
                    </a:lnTo>
                    <a:lnTo>
                      <a:pt x="419104" y="3359150"/>
                    </a:lnTo>
                    <a:lnTo>
                      <a:pt x="260352" y="3187700"/>
                    </a:lnTo>
                    <a:lnTo>
                      <a:pt x="279400" y="3143250"/>
                    </a:lnTo>
                    <a:lnTo>
                      <a:pt x="266704" y="3111500"/>
                    </a:lnTo>
                    <a:lnTo>
                      <a:pt x="203200" y="3098800"/>
                    </a:lnTo>
                    <a:lnTo>
                      <a:pt x="107952" y="2997200"/>
                    </a:lnTo>
                    <a:lnTo>
                      <a:pt x="120652" y="2876550"/>
                    </a:lnTo>
                    <a:lnTo>
                      <a:pt x="241304" y="2692400"/>
                    </a:lnTo>
                    <a:lnTo>
                      <a:pt x="247652" y="2654300"/>
                    </a:lnTo>
                    <a:lnTo>
                      <a:pt x="317504" y="2635250"/>
                    </a:lnTo>
                    <a:lnTo>
                      <a:pt x="330200" y="2584450"/>
                    </a:lnTo>
                    <a:lnTo>
                      <a:pt x="266704" y="2501900"/>
                    </a:lnTo>
                    <a:lnTo>
                      <a:pt x="330200" y="2400300"/>
                    </a:lnTo>
                    <a:lnTo>
                      <a:pt x="336552" y="2298700"/>
                    </a:lnTo>
                    <a:lnTo>
                      <a:pt x="419104" y="2298700"/>
                    </a:lnTo>
                    <a:lnTo>
                      <a:pt x="476252" y="2197100"/>
                    </a:lnTo>
                    <a:lnTo>
                      <a:pt x="425452" y="2095500"/>
                    </a:lnTo>
                    <a:lnTo>
                      <a:pt x="361952" y="2076450"/>
                    </a:lnTo>
                    <a:lnTo>
                      <a:pt x="298452" y="2120900"/>
                    </a:lnTo>
                    <a:lnTo>
                      <a:pt x="266704" y="2095500"/>
                    </a:lnTo>
                    <a:lnTo>
                      <a:pt x="215904" y="2095500"/>
                    </a:lnTo>
                    <a:lnTo>
                      <a:pt x="177800" y="2076450"/>
                    </a:lnTo>
                    <a:lnTo>
                      <a:pt x="95252" y="2070100"/>
                    </a:lnTo>
                    <a:lnTo>
                      <a:pt x="25400" y="2006600"/>
                    </a:lnTo>
                    <a:lnTo>
                      <a:pt x="0" y="1905000"/>
                    </a:lnTo>
                    <a:lnTo>
                      <a:pt x="38104" y="1828800"/>
                    </a:lnTo>
                    <a:lnTo>
                      <a:pt x="12704" y="1778000"/>
                    </a:lnTo>
                    <a:lnTo>
                      <a:pt x="95252" y="1663700"/>
                    </a:lnTo>
                    <a:lnTo>
                      <a:pt x="133352" y="1581150"/>
                    </a:lnTo>
                    <a:lnTo>
                      <a:pt x="69852" y="1504950"/>
                    </a:lnTo>
                    <a:lnTo>
                      <a:pt x="69852" y="1466850"/>
                    </a:lnTo>
                    <a:lnTo>
                      <a:pt x="146052" y="1397000"/>
                    </a:lnTo>
                    <a:lnTo>
                      <a:pt x="234952" y="1276350"/>
                    </a:lnTo>
                    <a:lnTo>
                      <a:pt x="190504" y="1225550"/>
                    </a:lnTo>
                    <a:lnTo>
                      <a:pt x="146052" y="1219200"/>
                    </a:lnTo>
                    <a:lnTo>
                      <a:pt x="76200" y="1155700"/>
                    </a:lnTo>
                    <a:lnTo>
                      <a:pt x="88904" y="1041400"/>
                    </a:lnTo>
                    <a:lnTo>
                      <a:pt x="120652" y="1035050"/>
                    </a:lnTo>
                    <a:lnTo>
                      <a:pt x="133352" y="990600"/>
                    </a:lnTo>
                    <a:lnTo>
                      <a:pt x="177800" y="971550"/>
                    </a:lnTo>
                    <a:lnTo>
                      <a:pt x="177800" y="920752"/>
                    </a:lnTo>
                    <a:lnTo>
                      <a:pt x="190504" y="914400"/>
                    </a:lnTo>
                    <a:lnTo>
                      <a:pt x="254000" y="889000"/>
                    </a:lnTo>
                    <a:lnTo>
                      <a:pt x="266704" y="844550"/>
                    </a:lnTo>
                    <a:lnTo>
                      <a:pt x="400052" y="781050"/>
                    </a:lnTo>
                    <a:lnTo>
                      <a:pt x="438152" y="704850"/>
                    </a:lnTo>
                    <a:lnTo>
                      <a:pt x="508000" y="717550"/>
                    </a:lnTo>
                    <a:lnTo>
                      <a:pt x="692152" y="635000"/>
                    </a:lnTo>
                    <a:lnTo>
                      <a:pt x="749304" y="584200"/>
                    </a:lnTo>
                    <a:lnTo>
                      <a:pt x="793752" y="533400"/>
                    </a:lnTo>
                    <a:lnTo>
                      <a:pt x="901704" y="514350"/>
                    </a:lnTo>
                    <a:lnTo>
                      <a:pt x="908052" y="450850"/>
                    </a:lnTo>
                    <a:lnTo>
                      <a:pt x="1035052" y="438150"/>
                    </a:lnTo>
                    <a:lnTo>
                      <a:pt x="1073152" y="374650"/>
                    </a:lnTo>
                    <a:lnTo>
                      <a:pt x="1174752" y="317500"/>
                    </a:lnTo>
                    <a:lnTo>
                      <a:pt x="1270000" y="323850"/>
                    </a:lnTo>
                    <a:lnTo>
                      <a:pt x="1365252" y="254000"/>
                    </a:lnTo>
                    <a:lnTo>
                      <a:pt x="1517652" y="254000"/>
                    </a:lnTo>
                    <a:lnTo>
                      <a:pt x="1517652" y="209550"/>
                    </a:lnTo>
                    <a:lnTo>
                      <a:pt x="1498600" y="127000"/>
                    </a:lnTo>
                    <a:lnTo>
                      <a:pt x="1543052" y="69850"/>
                    </a:lnTo>
                    <a:lnTo>
                      <a:pt x="1739904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E123BDE1-8EAF-491A-8141-5FB959BE972C}"/>
                  </a:ext>
                </a:extLst>
              </p:cNvPr>
              <p:cNvSpPr/>
              <p:nvPr/>
            </p:nvSpPr>
            <p:spPr>
              <a:xfrm>
                <a:off x="41544240" y="26906220"/>
                <a:ext cx="3413760" cy="4518660"/>
              </a:xfrm>
              <a:custGeom>
                <a:avLst/>
                <a:gdLst>
                  <a:gd name="connsiteX0" fmla="*/ 556008 w 3516632"/>
                  <a:gd name="connsiteY0" fmla="*/ 2706116 h 4518660"/>
                  <a:gd name="connsiteX1" fmla="*/ 556920 w 3516632"/>
                  <a:gd name="connsiteY1" fmla="*/ 2709304 h 4518660"/>
                  <a:gd name="connsiteX2" fmla="*/ 537212 w 3516632"/>
                  <a:gd name="connsiteY2" fmla="*/ 2735580 h 4518660"/>
                  <a:gd name="connsiteX3" fmla="*/ 438152 w 3516632"/>
                  <a:gd name="connsiteY3" fmla="*/ 2735580 h 4518660"/>
                  <a:gd name="connsiteX4" fmla="*/ 213360 w 3516632"/>
                  <a:gd name="connsiteY4" fmla="*/ 0 h 4518660"/>
                  <a:gd name="connsiteX5" fmla="*/ 281940 w 3516632"/>
                  <a:gd name="connsiteY5" fmla="*/ 152400 h 4518660"/>
                  <a:gd name="connsiteX6" fmla="*/ 358140 w 3516632"/>
                  <a:gd name="connsiteY6" fmla="*/ 243840 h 4518660"/>
                  <a:gd name="connsiteX7" fmla="*/ 449580 w 3516632"/>
                  <a:gd name="connsiteY7" fmla="*/ 304800 h 4518660"/>
                  <a:gd name="connsiteX8" fmla="*/ 510540 w 3516632"/>
                  <a:gd name="connsiteY8" fmla="*/ 472440 h 4518660"/>
                  <a:gd name="connsiteX9" fmla="*/ 624840 w 3516632"/>
                  <a:gd name="connsiteY9" fmla="*/ 502920 h 4518660"/>
                  <a:gd name="connsiteX10" fmla="*/ 632460 w 3516632"/>
                  <a:gd name="connsiteY10" fmla="*/ 609600 h 4518660"/>
                  <a:gd name="connsiteX11" fmla="*/ 830580 w 3516632"/>
                  <a:gd name="connsiteY11" fmla="*/ 746760 h 4518660"/>
                  <a:gd name="connsiteX12" fmla="*/ 883920 w 3516632"/>
                  <a:gd name="connsiteY12" fmla="*/ 723900 h 4518660"/>
                  <a:gd name="connsiteX13" fmla="*/ 1059180 w 3516632"/>
                  <a:gd name="connsiteY13" fmla="*/ 822960 h 4518660"/>
                  <a:gd name="connsiteX14" fmla="*/ 1135380 w 3516632"/>
                  <a:gd name="connsiteY14" fmla="*/ 822960 h 4518660"/>
                  <a:gd name="connsiteX15" fmla="*/ 1219200 w 3516632"/>
                  <a:gd name="connsiteY15" fmla="*/ 845820 h 4518660"/>
                  <a:gd name="connsiteX16" fmla="*/ 1295400 w 3516632"/>
                  <a:gd name="connsiteY16" fmla="*/ 975360 h 4518660"/>
                  <a:gd name="connsiteX17" fmla="*/ 1440180 w 3516632"/>
                  <a:gd name="connsiteY17" fmla="*/ 906780 h 4518660"/>
                  <a:gd name="connsiteX18" fmla="*/ 1501140 w 3516632"/>
                  <a:gd name="connsiteY18" fmla="*/ 914400 h 4518660"/>
                  <a:gd name="connsiteX19" fmla="*/ 1584960 w 3516632"/>
                  <a:gd name="connsiteY19" fmla="*/ 914400 h 4518660"/>
                  <a:gd name="connsiteX20" fmla="*/ 1653540 w 3516632"/>
                  <a:gd name="connsiteY20" fmla="*/ 861060 h 4518660"/>
                  <a:gd name="connsiteX21" fmla="*/ 1706880 w 3516632"/>
                  <a:gd name="connsiteY21" fmla="*/ 861060 h 4518660"/>
                  <a:gd name="connsiteX22" fmla="*/ 1760220 w 3516632"/>
                  <a:gd name="connsiteY22" fmla="*/ 883920 h 4518660"/>
                  <a:gd name="connsiteX23" fmla="*/ 1866900 w 3516632"/>
                  <a:gd name="connsiteY23" fmla="*/ 883920 h 4518660"/>
                  <a:gd name="connsiteX24" fmla="*/ 1920240 w 3516632"/>
                  <a:gd name="connsiteY24" fmla="*/ 762000 h 4518660"/>
                  <a:gd name="connsiteX25" fmla="*/ 2065020 w 3516632"/>
                  <a:gd name="connsiteY25" fmla="*/ 731520 h 4518660"/>
                  <a:gd name="connsiteX26" fmla="*/ 2164080 w 3516632"/>
                  <a:gd name="connsiteY26" fmla="*/ 731520 h 4518660"/>
                  <a:gd name="connsiteX27" fmla="*/ 2232660 w 3516632"/>
                  <a:gd name="connsiteY27" fmla="*/ 662940 h 4518660"/>
                  <a:gd name="connsiteX28" fmla="*/ 2331720 w 3516632"/>
                  <a:gd name="connsiteY28" fmla="*/ 739140 h 4518660"/>
                  <a:gd name="connsiteX29" fmla="*/ 2331720 w 3516632"/>
                  <a:gd name="connsiteY29" fmla="*/ 647700 h 4518660"/>
                  <a:gd name="connsiteX30" fmla="*/ 2385060 w 3516632"/>
                  <a:gd name="connsiteY30" fmla="*/ 548640 h 4518660"/>
                  <a:gd name="connsiteX31" fmla="*/ 2659380 w 3516632"/>
                  <a:gd name="connsiteY31" fmla="*/ 723900 h 4518660"/>
                  <a:gd name="connsiteX32" fmla="*/ 2773680 w 3516632"/>
                  <a:gd name="connsiteY32" fmla="*/ 914400 h 4518660"/>
                  <a:gd name="connsiteX33" fmla="*/ 2872740 w 3516632"/>
                  <a:gd name="connsiteY33" fmla="*/ 937260 h 4518660"/>
                  <a:gd name="connsiteX34" fmla="*/ 2987040 w 3516632"/>
                  <a:gd name="connsiteY34" fmla="*/ 982980 h 4518660"/>
                  <a:gd name="connsiteX35" fmla="*/ 3025140 w 3516632"/>
                  <a:gd name="connsiteY35" fmla="*/ 1066800 h 4518660"/>
                  <a:gd name="connsiteX36" fmla="*/ 3040380 w 3516632"/>
                  <a:gd name="connsiteY36" fmla="*/ 1135380 h 4518660"/>
                  <a:gd name="connsiteX37" fmla="*/ 3284220 w 3516632"/>
                  <a:gd name="connsiteY37" fmla="*/ 1333500 h 4518660"/>
                  <a:gd name="connsiteX38" fmla="*/ 3352800 w 3516632"/>
                  <a:gd name="connsiteY38" fmla="*/ 1348740 h 4518660"/>
                  <a:gd name="connsiteX39" fmla="*/ 3459480 w 3516632"/>
                  <a:gd name="connsiteY39" fmla="*/ 1348740 h 4518660"/>
                  <a:gd name="connsiteX40" fmla="*/ 3433572 w 3516632"/>
                  <a:gd name="connsiteY40" fmla="*/ 1333194 h 4518660"/>
                  <a:gd name="connsiteX41" fmla="*/ 3463292 w 3516632"/>
                  <a:gd name="connsiteY41" fmla="*/ 1341120 h 4518660"/>
                  <a:gd name="connsiteX42" fmla="*/ 3516632 w 3516632"/>
                  <a:gd name="connsiteY42" fmla="*/ 1371600 h 4518660"/>
                  <a:gd name="connsiteX43" fmla="*/ 3493772 w 3516632"/>
                  <a:gd name="connsiteY43" fmla="*/ 1478280 h 4518660"/>
                  <a:gd name="connsiteX44" fmla="*/ 3463292 w 3516632"/>
                  <a:gd name="connsiteY44" fmla="*/ 1516380 h 4518660"/>
                  <a:gd name="connsiteX45" fmla="*/ 3425192 w 3516632"/>
                  <a:gd name="connsiteY45" fmla="*/ 1516380 h 4518660"/>
                  <a:gd name="connsiteX46" fmla="*/ 3387092 w 3516632"/>
                  <a:gd name="connsiteY46" fmla="*/ 1455420 h 4518660"/>
                  <a:gd name="connsiteX47" fmla="*/ 3333752 w 3516632"/>
                  <a:gd name="connsiteY47" fmla="*/ 1455420 h 4518660"/>
                  <a:gd name="connsiteX48" fmla="*/ 3265172 w 3516632"/>
                  <a:gd name="connsiteY48" fmla="*/ 1470660 h 4518660"/>
                  <a:gd name="connsiteX49" fmla="*/ 3188972 w 3516632"/>
                  <a:gd name="connsiteY49" fmla="*/ 1524000 h 4518660"/>
                  <a:gd name="connsiteX50" fmla="*/ 3082292 w 3516632"/>
                  <a:gd name="connsiteY50" fmla="*/ 1546860 h 4518660"/>
                  <a:gd name="connsiteX51" fmla="*/ 3059432 w 3516632"/>
                  <a:gd name="connsiteY51" fmla="*/ 1524000 h 4518660"/>
                  <a:gd name="connsiteX52" fmla="*/ 2952752 w 3516632"/>
                  <a:gd name="connsiteY52" fmla="*/ 1516380 h 4518660"/>
                  <a:gd name="connsiteX53" fmla="*/ 2777492 w 3516632"/>
                  <a:gd name="connsiteY53" fmla="*/ 1577340 h 4518660"/>
                  <a:gd name="connsiteX54" fmla="*/ 2602232 w 3516632"/>
                  <a:gd name="connsiteY54" fmla="*/ 1722120 h 4518660"/>
                  <a:gd name="connsiteX55" fmla="*/ 2289812 w 3516632"/>
                  <a:gd name="connsiteY55" fmla="*/ 2065020 h 4518660"/>
                  <a:gd name="connsiteX56" fmla="*/ 2145032 w 3516632"/>
                  <a:gd name="connsiteY56" fmla="*/ 2263140 h 4518660"/>
                  <a:gd name="connsiteX57" fmla="*/ 2045972 w 3516632"/>
                  <a:gd name="connsiteY57" fmla="*/ 2613660 h 4518660"/>
                  <a:gd name="connsiteX58" fmla="*/ 2045972 w 3516632"/>
                  <a:gd name="connsiteY58" fmla="*/ 2880360 h 4518660"/>
                  <a:gd name="connsiteX59" fmla="*/ 2122172 w 3516632"/>
                  <a:gd name="connsiteY59" fmla="*/ 2994660 h 4518660"/>
                  <a:gd name="connsiteX60" fmla="*/ 2076452 w 3516632"/>
                  <a:gd name="connsiteY60" fmla="*/ 3063240 h 4518660"/>
                  <a:gd name="connsiteX61" fmla="*/ 2053592 w 3516632"/>
                  <a:gd name="connsiteY61" fmla="*/ 3307080 h 4518660"/>
                  <a:gd name="connsiteX62" fmla="*/ 2007872 w 3516632"/>
                  <a:gd name="connsiteY62" fmla="*/ 3444240 h 4518660"/>
                  <a:gd name="connsiteX63" fmla="*/ 1901192 w 3516632"/>
                  <a:gd name="connsiteY63" fmla="*/ 3451860 h 4518660"/>
                  <a:gd name="connsiteX64" fmla="*/ 1863092 w 3516632"/>
                  <a:gd name="connsiteY64" fmla="*/ 3535680 h 4518660"/>
                  <a:gd name="connsiteX65" fmla="*/ 1741172 w 3516632"/>
                  <a:gd name="connsiteY65" fmla="*/ 3573780 h 4518660"/>
                  <a:gd name="connsiteX66" fmla="*/ 1703072 w 3516632"/>
                  <a:gd name="connsiteY66" fmla="*/ 3627120 h 4518660"/>
                  <a:gd name="connsiteX67" fmla="*/ 1619252 w 3516632"/>
                  <a:gd name="connsiteY67" fmla="*/ 3634740 h 4518660"/>
                  <a:gd name="connsiteX68" fmla="*/ 1588772 w 3516632"/>
                  <a:gd name="connsiteY68" fmla="*/ 3688080 h 4518660"/>
                  <a:gd name="connsiteX69" fmla="*/ 1474472 w 3516632"/>
                  <a:gd name="connsiteY69" fmla="*/ 3710940 h 4518660"/>
                  <a:gd name="connsiteX70" fmla="*/ 1443992 w 3516632"/>
                  <a:gd name="connsiteY70" fmla="*/ 3680460 h 4518660"/>
                  <a:gd name="connsiteX71" fmla="*/ 1329692 w 3516632"/>
                  <a:gd name="connsiteY71" fmla="*/ 3665220 h 4518660"/>
                  <a:gd name="connsiteX72" fmla="*/ 1169672 w 3516632"/>
                  <a:gd name="connsiteY72" fmla="*/ 3710940 h 4518660"/>
                  <a:gd name="connsiteX73" fmla="*/ 1169672 w 3516632"/>
                  <a:gd name="connsiteY73" fmla="*/ 3802380 h 4518660"/>
                  <a:gd name="connsiteX74" fmla="*/ 1062992 w 3516632"/>
                  <a:gd name="connsiteY74" fmla="*/ 3909060 h 4518660"/>
                  <a:gd name="connsiteX75" fmla="*/ 918212 w 3516632"/>
                  <a:gd name="connsiteY75" fmla="*/ 3954780 h 4518660"/>
                  <a:gd name="connsiteX76" fmla="*/ 765812 w 3516632"/>
                  <a:gd name="connsiteY76" fmla="*/ 4130040 h 4518660"/>
                  <a:gd name="connsiteX77" fmla="*/ 727712 w 3516632"/>
                  <a:gd name="connsiteY77" fmla="*/ 4366260 h 4518660"/>
                  <a:gd name="connsiteX78" fmla="*/ 628652 w 3516632"/>
                  <a:gd name="connsiteY78" fmla="*/ 4503420 h 4518660"/>
                  <a:gd name="connsiteX79" fmla="*/ 506732 w 3516632"/>
                  <a:gd name="connsiteY79" fmla="*/ 4518660 h 4518660"/>
                  <a:gd name="connsiteX80" fmla="*/ 300992 w 3516632"/>
                  <a:gd name="connsiteY80" fmla="*/ 4465320 h 4518660"/>
                  <a:gd name="connsiteX81" fmla="*/ 300992 w 3516632"/>
                  <a:gd name="connsiteY81" fmla="*/ 4358640 h 4518660"/>
                  <a:gd name="connsiteX82" fmla="*/ 163832 w 3516632"/>
                  <a:gd name="connsiteY82" fmla="*/ 4312920 h 4518660"/>
                  <a:gd name="connsiteX83" fmla="*/ 102872 w 3516632"/>
                  <a:gd name="connsiteY83" fmla="*/ 4267200 h 4518660"/>
                  <a:gd name="connsiteX84" fmla="*/ 102872 w 3516632"/>
                  <a:gd name="connsiteY84" fmla="*/ 4221480 h 4518660"/>
                  <a:gd name="connsiteX85" fmla="*/ 201932 w 3516632"/>
                  <a:gd name="connsiteY85" fmla="*/ 4229100 h 4518660"/>
                  <a:gd name="connsiteX86" fmla="*/ 278132 w 3516632"/>
                  <a:gd name="connsiteY86" fmla="*/ 4206240 h 4518660"/>
                  <a:gd name="connsiteX87" fmla="*/ 308612 w 3516632"/>
                  <a:gd name="connsiteY87" fmla="*/ 4175760 h 4518660"/>
                  <a:gd name="connsiteX88" fmla="*/ 400052 w 3516632"/>
                  <a:gd name="connsiteY88" fmla="*/ 4175760 h 4518660"/>
                  <a:gd name="connsiteX89" fmla="*/ 400052 w 3516632"/>
                  <a:gd name="connsiteY89" fmla="*/ 4099560 h 4518660"/>
                  <a:gd name="connsiteX90" fmla="*/ 308612 w 3516632"/>
                  <a:gd name="connsiteY90" fmla="*/ 4000500 h 4518660"/>
                  <a:gd name="connsiteX91" fmla="*/ 300992 w 3516632"/>
                  <a:gd name="connsiteY91" fmla="*/ 3886200 h 4518660"/>
                  <a:gd name="connsiteX92" fmla="*/ 339092 w 3516632"/>
                  <a:gd name="connsiteY92" fmla="*/ 3802380 h 4518660"/>
                  <a:gd name="connsiteX93" fmla="*/ 300992 w 3516632"/>
                  <a:gd name="connsiteY93" fmla="*/ 3733800 h 4518660"/>
                  <a:gd name="connsiteX94" fmla="*/ 316232 w 3516632"/>
                  <a:gd name="connsiteY94" fmla="*/ 3657600 h 4518660"/>
                  <a:gd name="connsiteX95" fmla="*/ 308612 w 3516632"/>
                  <a:gd name="connsiteY95" fmla="*/ 3611880 h 4518660"/>
                  <a:gd name="connsiteX96" fmla="*/ 285752 w 3516632"/>
                  <a:gd name="connsiteY96" fmla="*/ 3489960 h 4518660"/>
                  <a:gd name="connsiteX97" fmla="*/ 308612 w 3516632"/>
                  <a:gd name="connsiteY97" fmla="*/ 3368040 h 4518660"/>
                  <a:gd name="connsiteX98" fmla="*/ 438152 w 3516632"/>
                  <a:gd name="connsiteY98" fmla="*/ 3307080 h 4518660"/>
                  <a:gd name="connsiteX99" fmla="*/ 430532 w 3516632"/>
                  <a:gd name="connsiteY99" fmla="*/ 3200400 h 4518660"/>
                  <a:gd name="connsiteX100" fmla="*/ 377192 w 3516632"/>
                  <a:gd name="connsiteY100" fmla="*/ 3108960 h 4518660"/>
                  <a:gd name="connsiteX101" fmla="*/ 377192 w 3516632"/>
                  <a:gd name="connsiteY101" fmla="*/ 3055620 h 4518660"/>
                  <a:gd name="connsiteX102" fmla="*/ 262892 w 3516632"/>
                  <a:gd name="connsiteY102" fmla="*/ 2979420 h 4518660"/>
                  <a:gd name="connsiteX103" fmla="*/ 300992 w 3516632"/>
                  <a:gd name="connsiteY103" fmla="*/ 2903220 h 4518660"/>
                  <a:gd name="connsiteX104" fmla="*/ 316232 w 3516632"/>
                  <a:gd name="connsiteY104" fmla="*/ 2849880 h 4518660"/>
                  <a:gd name="connsiteX105" fmla="*/ 407672 w 3516632"/>
                  <a:gd name="connsiteY105" fmla="*/ 2735580 h 4518660"/>
                  <a:gd name="connsiteX106" fmla="*/ 438152 w 3516632"/>
                  <a:gd name="connsiteY106" fmla="*/ 2735580 h 4518660"/>
                  <a:gd name="connsiteX107" fmla="*/ 544832 w 3516632"/>
                  <a:gd name="connsiteY107" fmla="*/ 2743200 h 4518660"/>
                  <a:gd name="connsiteX108" fmla="*/ 560072 w 3516632"/>
                  <a:gd name="connsiteY108" fmla="*/ 2720340 h 4518660"/>
                  <a:gd name="connsiteX109" fmla="*/ 556920 w 3516632"/>
                  <a:gd name="connsiteY109" fmla="*/ 2709304 h 4518660"/>
                  <a:gd name="connsiteX110" fmla="*/ 560072 w 3516632"/>
                  <a:gd name="connsiteY110" fmla="*/ 2705100 h 4518660"/>
                  <a:gd name="connsiteX111" fmla="*/ 556008 w 3516632"/>
                  <a:gd name="connsiteY111" fmla="*/ 2706116 h 4518660"/>
                  <a:gd name="connsiteX112" fmla="*/ 544832 w 3516632"/>
                  <a:gd name="connsiteY112" fmla="*/ 2667000 h 4518660"/>
                  <a:gd name="connsiteX113" fmla="*/ 537212 w 3516632"/>
                  <a:gd name="connsiteY113" fmla="*/ 2567940 h 4518660"/>
                  <a:gd name="connsiteX114" fmla="*/ 575312 w 3516632"/>
                  <a:gd name="connsiteY114" fmla="*/ 2499360 h 4518660"/>
                  <a:gd name="connsiteX115" fmla="*/ 735332 w 3516632"/>
                  <a:gd name="connsiteY115" fmla="*/ 2476500 h 4518660"/>
                  <a:gd name="connsiteX116" fmla="*/ 781052 w 3516632"/>
                  <a:gd name="connsiteY116" fmla="*/ 2400300 h 4518660"/>
                  <a:gd name="connsiteX117" fmla="*/ 826772 w 3516632"/>
                  <a:gd name="connsiteY117" fmla="*/ 2400300 h 4518660"/>
                  <a:gd name="connsiteX118" fmla="*/ 941072 w 3516632"/>
                  <a:gd name="connsiteY118" fmla="*/ 2316480 h 4518660"/>
                  <a:gd name="connsiteX119" fmla="*/ 956312 w 3516632"/>
                  <a:gd name="connsiteY119" fmla="*/ 2240280 h 4518660"/>
                  <a:gd name="connsiteX120" fmla="*/ 994412 w 3516632"/>
                  <a:gd name="connsiteY120" fmla="*/ 2179320 h 4518660"/>
                  <a:gd name="connsiteX121" fmla="*/ 1032512 w 3516632"/>
                  <a:gd name="connsiteY121" fmla="*/ 2087880 h 4518660"/>
                  <a:gd name="connsiteX122" fmla="*/ 1116332 w 3516632"/>
                  <a:gd name="connsiteY122" fmla="*/ 2087880 h 4518660"/>
                  <a:gd name="connsiteX123" fmla="*/ 1123952 w 3516632"/>
                  <a:gd name="connsiteY123" fmla="*/ 2019300 h 4518660"/>
                  <a:gd name="connsiteX124" fmla="*/ 1177292 w 3516632"/>
                  <a:gd name="connsiteY124" fmla="*/ 2019300 h 4518660"/>
                  <a:gd name="connsiteX125" fmla="*/ 1177292 w 3516632"/>
                  <a:gd name="connsiteY125" fmla="*/ 1935480 h 4518660"/>
                  <a:gd name="connsiteX126" fmla="*/ 1047752 w 3516632"/>
                  <a:gd name="connsiteY126" fmla="*/ 1844040 h 4518660"/>
                  <a:gd name="connsiteX127" fmla="*/ 895352 w 3516632"/>
                  <a:gd name="connsiteY127" fmla="*/ 1691640 h 4518660"/>
                  <a:gd name="connsiteX128" fmla="*/ 796292 w 3516632"/>
                  <a:gd name="connsiteY128" fmla="*/ 1668780 h 4518660"/>
                  <a:gd name="connsiteX129" fmla="*/ 765812 w 3516632"/>
                  <a:gd name="connsiteY129" fmla="*/ 1600200 h 4518660"/>
                  <a:gd name="connsiteX130" fmla="*/ 636272 w 3516632"/>
                  <a:gd name="connsiteY130" fmla="*/ 1607820 h 4518660"/>
                  <a:gd name="connsiteX131" fmla="*/ 605792 w 3516632"/>
                  <a:gd name="connsiteY131" fmla="*/ 1668780 h 4518660"/>
                  <a:gd name="connsiteX132" fmla="*/ 666752 w 3516632"/>
                  <a:gd name="connsiteY132" fmla="*/ 1744980 h 4518660"/>
                  <a:gd name="connsiteX133" fmla="*/ 567692 w 3516632"/>
                  <a:gd name="connsiteY133" fmla="*/ 1775460 h 4518660"/>
                  <a:gd name="connsiteX134" fmla="*/ 537212 w 3516632"/>
                  <a:gd name="connsiteY134" fmla="*/ 1767840 h 4518660"/>
                  <a:gd name="connsiteX135" fmla="*/ 499112 w 3516632"/>
                  <a:gd name="connsiteY135" fmla="*/ 1813560 h 4518660"/>
                  <a:gd name="connsiteX136" fmla="*/ 438152 w 3516632"/>
                  <a:gd name="connsiteY136" fmla="*/ 1775460 h 4518660"/>
                  <a:gd name="connsiteX137" fmla="*/ 491492 w 3516632"/>
                  <a:gd name="connsiteY137" fmla="*/ 1684020 h 4518660"/>
                  <a:gd name="connsiteX138" fmla="*/ 491492 w 3516632"/>
                  <a:gd name="connsiteY138" fmla="*/ 1600200 h 4518660"/>
                  <a:gd name="connsiteX139" fmla="*/ 598172 w 3516632"/>
                  <a:gd name="connsiteY139" fmla="*/ 1524000 h 4518660"/>
                  <a:gd name="connsiteX140" fmla="*/ 544832 w 3516632"/>
                  <a:gd name="connsiteY140" fmla="*/ 1440180 h 4518660"/>
                  <a:gd name="connsiteX141" fmla="*/ 529592 w 3516632"/>
                  <a:gd name="connsiteY141" fmla="*/ 1333500 h 4518660"/>
                  <a:gd name="connsiteX142" fmla="*/ 483872 w 3516632"/>
                  <a:gd name="connsiteY142" fmla="*/ 1303020 h 4518660"/>
                  <a:gd name="connsiteX143" fmla="*/ 506732 w 3516632"/>
                  <a:gd name="connsiteY143" fmla="*/ 1211580 h 4518660"/>
                  <a:gd name="connsiteX144" fmla="*/ 494480 w 3516632"/>
                  <a:gd name="connsiteY144" fmla="*/ 1197102 h 4518660"/>
                  <a:gd name="connsiteX145" fmla="*/ 521972 w 3516632"/>
                  <a:gd name="connsiteY145" fmla="*/ 830580 h 4518660"/>
                  <a:gd name="connsiteX146" fmla="*/ 431484 w 3516632"/>
                  <a:gd name="connsiteY146" fmla="*/ 663892 h 4518660"/>
                  <a:gd name="connsiteX147" fmla="*/ 360044 w 3516632"/>
                  <a:gd name="connsiteY147" fmla="*/ 606744 h 4518660"/>
                  <a:gd name="connsiteX148" fmla="*/ 274320 w 3516632"/>
                  <a:gd name="connsiteY148" fmla="*/ 421004 h 4518660"/>
                  <a:gd name="connsiteX149" fmla="*/ 279084 w 3516632"/>
                  <a:gd name="connsiteY149" fmla="*/ 240030 h 4518660"/>
                  <a:gd name="connsiteX150" fmla="*/ 207644 w 3516632"/>
                  <a:gd name="connsiteY150" fmla="*/ 201930 h 4518660"/>
                  <a:gd name="connsiteX151" fmla="*/ 146212 w 3516632"/>
                  <a:gd name="connsiteY151" fmla="*/ 74344 h 4518660"/>
                  <a:gd name="connsiteX152" fmla="*/ 0 w 3516632"/>
                  <a:gd name="connsiteY152" fmla="*/ 30480 h 4518660"/>
                  <a:gd name="connsiteX153" fmla="*/ 152400 w 3516632"/>
                  <a:gd name="connsiteY153" fmla="*/ 76200 h 4518660"/>
                  <a:gd name="connsiteX154" fmla="*/ 152400 w 3516632"/>
                  <a:gd name="connsiteY154" fmla="*/ 1524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453136 w 3413760"/>
                  <a:gd name="connsiteY112" fmla="*/ 2706116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57200 w 3413760"/>
                  <a:gd name="connsiteY111" fmla="*/ 2705100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50006 w 3413760"/>
                  <a:gd name="connsiteY111" fmla="*/ 2621756 h 4518660"/>
                  <a:gd name="connsiteX112" fmla="*/ 143573 w 3413760"/>
                  <a:gd name="connsiteY112" fmla="*/ 2565622 h 4518660"/>
                  <a:gd name="connsiteX113" fmla="*/ 441960 w 3413760"/>
                  <a:gd name="connsiteY113" fmla="*/ 2667000 h 4518660"/>
                  <a:gd name="connsiteX114" fmla="*/ 434340 w 3413760"/>
                  <a:gd name="connsiteY114" fmla="*/ 2567940 h 4518660"/>
                  <a:gd name="connsiteX115" fmla="*/ 472440 w 3413760"/>
                  <a:gd name="connsiteY115" fmla="*/ 2499360 h 4518660"/>
                  <a:gd name="connsiteX116" fmla="*/ 632460 w 3413760"/>
                  <a:gd name="connsiteY116" fmla="*/ 2476500 h 4518660"/>
                  <a:gd name="connsiteX117" fmla="*/ 678180 w 3413760"/>
                  <a:gd name="connsiteY117" fmla="*/ 2400300 h 4518660"/>
                  <a:gd name="connsiteX118" fmla="*/ 723900 w 3413760"/>
                  <a:gd name="connsiteY118" fmla="*/ 2400300 h 4518660"/>
                  <a:gd name="connsiteX119" fmla="*/ 838200 w 3413760"/>
                  <a:gd name="connsiteY119" fmla="*/ 2316480 h 4518660"/>
                  <a:gd name="connsiteX120" fmla="*/ 853440 w 3413760"/>
                  <a:gd name="connsiteY120" fmla="*/ 2240280 h 4518660"/>
                  <a:gd name="connsiteX121" fmla="*/ 891540 w 3413760"/>
                  <a:gd name="connsiteY121" fmla="*/ 2179320 h 4518660"/>
                  <a:gd name="connsiteX122" fmla="*/ 929640 w 3413760"/>
                  <a:gd name="connsiteY122" fmla="*/ 2087880 h 4518660"/>
                  <a:gd name="connsiteX123" fmla="*/ 1013460 w 3413760"/>
                  <a:gd name="connsiteY123" fmla="*/ 2087880 h 4518660"/>
                  <a:gd name="connsiteX124" fmla="*/ 1021080 w 3413760"/>
                  <a:gd name="connsiteY124" fmla="*/ 2019300 h 4518660"/>
                  <a:gd name="connsiteX125" fmla="*/ 1074420 w 3413760"/>
                  <a:gd name="connsiteY125" fmla="*/ 2019300 h 4518660"/>
                  <a:gd name="connsiteX126" fmla="*/ 1074420 w 3413760"/>
                  <a:gd name="connsiteY126" fmla="*/ 1935480 h 4518660"/>
                  <a:gd name="connsiteX127" fmla="*/ 944880 w 3413760"/>
                  <a:gd name="connsiteY127" fmla="*/ 1844040 h 4518660"/>
                  <a:gd name="connsiteX128" fmla="*/ 792480 w 3413760"/>
                  <a:gd name="connsiteY128" fmla="*/ 1691640 h 4518660"/>
                  <a:gd name="connsiteX129" fmla="*/ 693420 w 3413760"/>
                  <a:gd name="connsiteY129" fmla="*/ 1668780 h 4518660"/>
                  <a:gd name="connsiteX130" fmla="*/ 662940 w 3413760"/>
                  <a:gd name="connsiteY130" fmla="*/ 1600200 h 4518660"/>
                  <a:gd name="connsiteX131" fmla="*/ 533400 w 3413760"/>
                  <a:gd name="connsiteY131" fmla="*/ 1607820 h 4518660"/>
                  <a:gd name="connsiteX132" fmla="*/ 502920 w 3413760"/>
                  <a:gd name="connsiteY132" fmla="*/ 1668780 h 4518660"/>
                  <a:gd name="connsiteX133" fmla="*/ 563880 w 3413760"/>
                  <a:gd name="connsiteY133" fmla="*/ 1744980 h 4518660"/>
                  <a:gd name="connsiteX134" fmla="*/ 464820 w 3413760"/>
                  <a:gd name="connsiteY134" fmla="*/ 1775460 h 4518660"/>
                  <a:gd name="connsiteX135" fmla="*/ 434340 w 3413760"/>
                  <a:gd name="connsiteY135" fmla="*/ 1767840 h 4518660"/>
                  <a:gd name="connsiteX136" fmla="*/ 396240 w 3413760"/>
                  <a:gd name="connsiteY136" fmla="*/ 1813560 h 4518660"/>
                  <a:gd name="connsiteX137" fmla="*/ 335280 w 3413760"/>
                  <a:gd name="connsiteY137" fmla="*/ 1775460 h 4518660"/>
                  <a:gd name="connsiteX138" fmla="*/ 388620 w 3413760"/>
                  <a:gd name="connsiteY138" fmla="*/ 1684020 h 4518660"/>
                  <a:gd name="connsiteX139" fmla="*/ 388620 w 3413760"/>
                  <a:gd name="connsiteY139" fmla="*/ 1600200 h 4518660"/>
                  <a:gd name="connsiteX140" fmla="*/ 495300 w 3413760"/>
                  <a:gd name="connsiteY140" fmla="*/ 1524000 h 4518660"/>
                  <a:gd name="connsiteX141" fmla="*/ 441960 w 3413760"/>
                  <a:gd name="connsiteY141" fmla="*/ 1440180 h 4518660"/>
                  <a:gd name="connsiteX142" fmla="*/ 426720 w 3413760"/>
                  <a:gd name="connsiteY142" fmla="*/ 1333500 h 4518660"/>
                  <a:gd name="connsiteX143" fmla="*/ 381000 w 3413760"/>
                  <a:gd name="connsiteY143" fmla="*/ 1303020 h 4518660"/>
                  <a:gd name="connsiteX144" fmla="*/ 403860 w 3413760"/>
                  <a:gd name="connsiteY144" fmla="*/ 1211580 h 4518660"/>
                  <a:gd name="connsiteX145" fmla="*/ 391608 w 3413760"/>
                  <a:gd name="connsiteY145" fmla="*/ 1197102 h 4518660"/>
                  <a:gd name="connsiteX146" fmla="*/ 419100 w 3413760"/>
                  <a:gd name="connsiteY146" fmla="*/ 830580 h 4518660"/>
                  <a:gd name="connsiteX147" fmla="*/ 328612 w 3413760"/>
                  <a:gd name="connsiteY147" fmla="*/ 663892 h 4518660"/>
                  <a:gd name="connsiteX148" fmla="*/ 257172 w 3413760"/>
                  <a:gd name="connsiteY148" fmla="*/ 606744 h 4518660"/>
                  <a:gd name="connsiteX149" fmla="*/ 171448 w 3413760"/>
                  <a:gd name="connsiteY149" fmla="*/ 421004 h 4518660"/>
                  <a:gd name="connsiteX150" fmla="*/ 176212 w 3413760"/>
                  <a:gd name="connsiteY150" fmla="*/ 240030 h 4518660"/>
                  <a:gd name="connsiteX151" fmla="*/ 104772 w 3413760"/>
                  <a:gd name="connsiteY151" fmla="*/ 201930 h 4518660"/>
                  <a:gd name="connsiteX152" fmla="*/ 43340 w 3413760"/>
                  <a:gd name="connsiteY152" fmla="*/ 74344 h 4518660"/>
                  <a:gd name="connsiteX153" fmla="*/ 49528 w 3413760"/>
                  <a:gd name="connsiteY153" fmla="*/ 76200 h 4518660"/>
                  <a:gd name="connsiteX154" fmla="*/ 49528 w 3413760"/>
                  <a:gd name="connsiteY154" fmla="*/ 15240 h 4518660"/>
                  <a:gd name="connsiteX155" fmla="*/ 110488 w 3413760"/>
                  <a:gd name="connsiteY155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143573 w 3413760"/>
                  <a:gd name="connsiteY111" fmla="*/ 2565622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54048 w 3413760"/>
                  <a:gd name="connsiteY110" fmla="*/ 2709304 h 4518660"/>
                  <a:gd name="connsiteX111" fmla="*/ 488854 w 3413760"/>
                  <a:gd name="connsiteY111" fmla="*/ 2691828 h 4518660"/>
                  <a:gd name="connsiteX112" fmla="*/ 441960 w 3413760"/>
                  <a:gd name="connsiteY112" fmla="*/ 2667000 h 4518660"/>
                  <a:gd name="connsiteX113" fmla="*/ 434340 w 3413760"/>
                  <a:gd name="connsiteY113" fmla="*/ 2567940 h 4518660"/>
                  <a:gd name="connsiteX114" fmla="*/ 472440 w 3413760"/>
                  <a:gd name="connsiteY114" fmla="*/ 2499360 h 4518660"/>
                  <a:gd name="connsiteX115" fmla="*/ 632460 w 3413760"/>
                  <a:gd name="connsiteY115" fmla="*/ 2476500 h 4518660"/>
                  <a:gd name="connsiteX116" fmla="*/ 678180 w 3413760"/>
                  <a:gd name="connsiteY116" fmla="*/ 2400300 h 4518660"/>
                  <a:gd name="connsiteX117" fmla="*/ 723900 w 3413760"/>
                  <a:gd name="connsiteY117" fmla="*/ 2400300 h 4518660"/>
                  <a:gd name="connsiteX118" fmla="*/ 838200 w 3413760"/>
                  <a:gd name="connsiteY118" fmla="*/ 2316480 h 4518660"/>
                  <a:gd name="connsiteX119" fmla="*/ 853440 w 3413760"/>
                  <a:gd name="connsiteY119" fmla="*/ 2240280 h 4518660"/>
                  <a:gd name="connsiteX120" fmla="*/ 891540 w 3413760"/>
                  <a:gd name="connsiteY120" fmla="*/ 2179320 h 4518660"/>
                  <a:gd name="connsiteX121" fmla="*/ 929640 w 3413760"/>
                  <a:gd name="connsiteY121" fmla="*/ 2087880 h 4518660"/>
                  <a:gd name="connsiteX122" fmla="*/ 1013460 w 3413760"/>
                  <a:gd name="connsiteY122" fmla="*/ 2087880 h 4518660"/>
                  <a:gd name="connsiteX123" fmla="*/ 1021080 w 3413760"/>
                  <a:gd name="connsiteY123" fmla="*/ 2019300 h 4518660"/>
                  <a:gd name="connsiteX124" fmla="*/ 1074420 w 3413760"/>
                  <a:gd name="connsiteY124" fmla="*/ 2019300 h 4518660"/>
                  <a:gd name="connsiteX125" fmla="*/ 1074420 w 3413760"/>
                  <a:gd name="connsiteY125" fmla="*/ 1935480 h 4518660"/>
                  <a:gd name="connsiteX126" fmla="*/ 944880 w 3413760"/>
                  <a:gd name="connsiteY126" fmla="*/ 1844040 h 4518660"/>
                  <a:gd name="connsiteX127" fmla="*/ 792480 w 3413760"/>
                  <a:gd name="connsiteY127" fmla="*/ 1691640 h 4518660"/>
                  <a:gd name="connsiteX128" fmla="*/ 693420 w 3413760"/>
                  <a:gd name="connsiteY128" fmla="*/ 1668780 h 4518660"/>
                  <a:gd name="connsiteX129" fmla="*/ 662940 w 3413760"/>
                  <a:gd name="connsiteY129" fmla="*/ 1600200 h 4518660"/>
                  <a:gd name="connsiteX130" fmla="*/ 533400 w 3413760"/>
                  <a:gd name="connsiteY130" fmla="*/ 1607820 h 4518660"/>
                  <a:gd name="connsiteX131" fmla="*/ 502920 w 3413760"/>
                  <a:gd name="connsiteY131" fmla="*/ 1668780 h 4518660"/>
                  <a:gd name="connsiteX132" fmla="*/ 563880 w 3413760"/>
                  <a:gd name="connsiteY132" fmla="*/ 1744980 h 4518660"/>
                  <a:gd name="connsiteX133" fmla="*/ 464820 w 3413760"/>
                  <a:gd name="connsiteY133" fmla="*/ 1775460 h 4518660"/>
                  <a:gd name="connsiteX134" fmla="*/ 434340 w 3413760"/>
                  <a:gd name="connsiteY134" fmla="*/ 1767840 h 4518660"/>
                  <a:gd name="connsiteX135" fmla="*/ 396240 w 3413760"/>
                  <a:gd name="connsiteY135" fmla="*/ 1813560 h 4518660"/>
                  <a:gd name="connsiteX136" fmla="*/ 335280 w 3413760"/>
                  <a:gd name="connsiteY136" fmla="*/ 1775460 h 4518660"/>
                  <a:gd name="connsiteX137" fmla="*/ 388620 w 3413760"/>
                  <a:gd name="connsiteY137" fmla="*/ 1684020 h 4518660"/>
                  <a:gd name="connsiteX138" fmla="*/ 388620 w 3413760"/>
                  <a:gd name="connsiteY138" fmla="*/ 1600200 h 4518660"/>
                  <a:gd name="connsiteX139" fmla="*/ 495300 w 3413760"/>
                  <a:gd name="connsiteY139" fmla="*/ 1524000 h 4518660"/>
                  <a:gd name="connsiteX140" fmla="*/ 441960 w 3413760"/>
                  <a:gd name="connsiteY140" fmla="*/ 1440180 h 4518660"/>
                  <a:gd name="connsiteX141" fmla="*/ 426720 w 3413760"/>
                  <a:gd name="connsiteY141" fmla="*/ 1333500 h 4518660"/>
                  <a:gd name="connsiteX142" fmla="*/ 381000 w 3413760"/>
                  <a:gd name="connsiteY142" fmla="*/ 1303020 h 4518660"/>
                  <a:gd name="connsiteX143" fmla="*/ 403860 w 3413760"/>
                  <a:gd name="connsiteY143" fmla="*/ 1211580 h 4518660"/>
                  <a:gd name="connsiteX144" fmla="*/ 391608 w 3413760"/>
                  <a:gd name="connsiteY144" fmla="*/ 1197102 h 4518660"/>
                  <a:gd name="connsiteX145" fmla="*/ 419100 w 3413760"/>
                  <a:gd name="connsiteY145" fmla="*/ 830580 h 4518660"/>
                  <a:gd name="connsiteX146" fmla="*/ 328612 w 3413760"/>
                  <a:gd name="connsiteY146" fmla="*/ 663892 h 4518660"/>
                  <a:gd name="connsiteX147" fmla="*/ 257172 w 3413760"/>
                  <a:gd name="connsiteY147" fmla="*/ 606744 h 4518660"/>
                  <a:gd name="connsiteX148" fmla="*/ 171448 w 3413760"/>
                  <a:gd name="connsiteY148" fmla="*/ 421004 h 4518660"/>
                  <a:gd name="connsiteX149" fmla="*/ 176212 w 3413760"/>
                  <a:gd name="connsiteY149" fmla="*/ 240030 h 4518660"/>
                  <a:gd name="connsiteX150" fmla="*/ 104772 w 3413760"/>
                  <a:gd name="connsiteY150" fmla="*/ 201930 h 4518660"/>
                  <a:gd name="connsiteX151" fmla="*/ 43340 w 3413760"/>
                  <a:gd name="connsiteY151" fmla="*/ 74344 h 4518660"/>
                  <a:gd name="connsiteX152" fmla="*/ 49528 w 3413760"/>
                  <a:gd name="connsiteY152" fmla="*/ 76200 h 4518660"/>
                  <a:gd name="connsiteX153" fmla="*/ 49528 w 3413760"/>
                  <a:gd name="connsiteY153" fmla="*/ 15240 h 4518660"/>
                  <a:gd name="connsiteX154" fmla="*/ 110488 w 3413760"/>
                  <a:gd name="connsiteY154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57200 w 3413760"/>
                  <a:gd name="connsiteY109" fmla="*/ 2720340 h 4518660"/>
                  <a:gd name="connsiteX110" fmla="*/ 488854 w 3413760"/>
                  <a:gd name="connsiteY110" fmla="*/ 2691828 h 4518660"/>
                  <a:gd name="connsiteX111" fmla="*/ 441960 w 3413760"/>
                  <a:gd name="connsiteY111" fmla="*/ 2667000 h 4518660"/>
                  <a:gd name="connsiteX112" fmla="*/ 434340 w 3413760"/>
                  <a:gd name="connsiteY112" fmla="*/ 2567940 h 4518660"/>
                  <a:gd name="connsiteX113" fmla="*/ 472440 w 3413760"/>
                  <a:gd name="connsiteY113" fmla="*/ 2499360 h 4518660"/>
                  <a:gd name="connsiteX114" fmla="*/ 632460 w 3413760"/>
                  <a:gd name="connsiteY114" fmla="*/ 2476500 h 4518660"/>
                  <a:gd name="connsiteX115" fmla="*/ 678180 w 3413760"/>
                  <a:gd name="connsiteY115" fmla="*/ 2400300 h 4518660"/>
                  <a:gd name="connsiteX116" fmla="*/ 723900 w 3413760"/>
                  <a:gd name="connsiteY116" fmla="*/ 2400300 h 4518660"/>
                  <a:gd name="connsiteX117" fmla="*/ 838200 w 3413760"/>
                  <a:gd name="connsiteY117" fmla="*/ 2316480 h 4518660"/>
                  <a:gd name="connsiteX118" fmla="*/ 853440 w 3413760"/>
                  <a:gd name="connsiteY118" fmla="*/ 2240280 h 4518660"/>
                  <a:gd name="connsiteX119" fmla="*/ 891540 w 3413760"/>
                  <a:gd name="connsiteY119" fmla="*/ 2179320 h 4518660"/>
                  <a:gd name="connsiteX120" fmla="*/ 929640 w 3413760"/>
                  <a:gd name="connsiteY120" fmla="*/ 2087880 h 4518660"/>
                  <a:gd name="connsiteX121" fmla="*/ 1013460 w 3413760"/>
                  <a:gd name="connsiteY121" fmla="*/ 2087880 h 4518660"/>
                  <a:gd name="connsiteX122" fmla="*/ 1021080 w 3413760"/>
                  <a:gd name="connsiteY122" fmla="*/ 2019300 h 4518660"/>
                  <a:gd name="connsiteX123" fmla="*/ 1074420 w 3413760"/>
                  <a:gd name="connsiteY123" fmla="*/ 2019300 h 4518660"/>
                  <a:gd name="connsiteX124" fmla="*/ 1074420 w 3413760"/>
                  <a:gd name="connsiteY124" fmla="*/ 1935480 h 4518660"/>
                  <a:gd name="connsiteX125" fmla="*/ 944880 w 3413760"/>
                  <a:gd name="connsiteY125" fmla="*/ 1844040 h 4518660"/>
                  <a:gd name="connsiteX126" fmla="*/ 792480 w 3413760"/>
                  <a:gd name="connsiteY126" fmla="*/ 1691640 h 4518660"/>
                  <a:gd name="connsiteX127" fmla="*/ 693420 w 3413760"/>
                  <a:gd name="connsiteY127" fmla="*/ 1668780 h 4518660"/>
                  <a:gd name="connsiteX128" fmla="*/ 662940 w 3413760"/>
                  <a:gd name="connsiteY128" fmla="*/ 1600200 h 4518660"/>
                  <a:gd name="connsiteX129" fmla="*/ 533400 w 3413760"/>
                  <a:gd name="connsiteY129" fmla="*/ 1607820 h 4518660"/>
                  <a:gd name="connsiteX130" fmla="*/ 502920 w 3413760"/>
                  <a:gd name="connsiteY130" fmla="*/ 1668780 h 4518660"/>
                  <a:gd name="connsiteX131" fmla="*/ 563880 w 3413760"/>
                  <a:gd name="connsiteY131" fmla="*/ 1744980 h 4518660"/>
                  <a:gd name="connsiteX132" fmla="*/ 464820 w 3413760"/>
                  <a:gd name="connsiteY132" fmla="*/ 1775460 h 4518660"/>
                  <a:gd name="connsiteX133" fmla="*/ 434340 w 3413760"/>
                  <a:gd name="connsiteY133" fmla="*/ 1767840 h 4518660"/>
                  <a:gd name="connsiteX134" fmla="*/ 396240 w 3413760"/>
                  <a:gd name="connsiteY134" fmla="*/ 1813560 h 4518660"/>
                  <a:gd name="connsiteX135" fmla="*/ 335280 w 3413760"/>
                  <a:gd name="connsiteY135" fmla="*/ 1775460 h 4518660"/>
                  <a:gd name="connsiteX136" fmla="*/ 388620 w 3413760"/>
                  <a:gd name="connsiteY136" fmla="*/ 1684020 h 4518660"/>
                  <a:gd name="connsiteX137" fmla="*/ 388620 w 3413760"/>
                  <a:gd name="connsiteY137" fmla="*/ 1600200 h 4518660"/>
                  <a:gd name="connsiteX138" fmla="*/ 495300 w 3413760"/>
                  <a:gd name="connsiteY138" fmla="*/ 1524000 h 4518660"/>
                  <a:gd name="connsiteX139" fmla="*/ 441960 w 3413760"/>
                  <a:gd name="connsiteY139" fmla="*/ 1440180 h 4518660"/>
                  <a:gd name="connsiteX140" fmla="*/ 426720 w 3413760"/>
                  <a:gd name="connsiteY140" fmla="*/ 1333500 h 4518660"/>
                  <a:gd name="connsiteX141" fmla="*/ 381000 w 3413760"/>
                  <a:gd name="connsiteY141" fmla="*/ 1303020 h 4518660"/>
                  <a:gd name="connsiteX142" fmla="*/ 403860 w 3413760"/>
                  <a:gd name="connsiteY142" fmla="*/ 1211580 h 4518660"/>
                  <a:gd name="connsiteX143" fmla="*/ 391608 w 3413760"/>
                  <a:gd name="connsiteY143" fmla="*/ 1197102 h 4518660"/>
                  <a:gd name="connsiteX144" fmla="*/ 419100 w 3413760"/>
                  <a:gd name="connsiteY144" fmla="*/ 830580 h 4518660"/>
                  <a:gd name="connsiteX145" fmla="*/ 328612 w 3413760"/>
                  <a:gd name="connsiteY145" fmla="*/ 663892 h 4518660"/>
                  <a:gd name="connsiteX146" fmla="*/ 257172 w 3413760"/>
                  <a:gd name="connsiteY146" fmla="*/ 606744 h 4518660"/>
                  <a:gd name="connsiteX147" fmla="*/ 171448 w 3413760"/>
                  <a:gd name="connsiteY147" fmla="*/ 421004 h 4518660"/>
                  <a:gd name="connsiteX148" fmla="*/ 176212 w 3413760"/>
                  <a:gd name="connsiteY148" fmla="*/ 240030 h 4518660"/>
                  <a:gd name="connsiteX149" fmla="*/ 104772 w 3413760"/>
                  <a:gd name="connsiteY149" fmla="*/ 201930 h 4518660"/>
                  <a:gd name="connsiteX150" fmla="*/ 43340 w 3413760"/>
                  <a:gd name="connsiteY150" fmla="*/ 74344 h 4518660"/>
                  <a:gd name="connsiteX151" fmla="*/ 49528 w 3413760"/>
                  <a:gd name="connsiteY151" fmla="*/ 76200 h 4518660"/>
                  <a:gd name="connsiteX152" fmla="*/ 49528 w 3413760"/>
                  <a:gd name="connsiteY152" fmla="*/ 15240 h 4518660"/>
                  <a:gd name="connsiteX153" fmla="*/ 110488 w 3413760"/>
                  <a:gd name="connsiteY153" fmla="*/ 0 h 4518660"/>
                  <a:gd name="connsiteX0" fmla="*/ 453136 w 3413760"/>
                  <a:gd name="connsiteY0" fmla="*/ 2706116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453136 w 3413760"/>
                  <a:gd name="connsiteY4" fmla="*/ 2706116 h 4518660"/>
                  <a:gd name="connsiteX5" fmla="*/ 110488 w 3413760"/>
                  <a:gd name="connsiteY5" fmla="*/ 0 h 4518660"/>
                  <a:gd name="connsiteX6" fmla="*/ 179068 w 3413760"/>
                  <a:gd name="connsiteY6" fmla="*/ 152400 h 4518660"/>
                  <a:gd name="connsiteX7" fmla="*/ 255268 w 3413760"/>
                  <a:gd name="connsiteY7" fmla="*/ 243840 h 4518660"/>
                  <a:gd name="connsiteX8" fmla="*/ 346708 w 3413760"/>
                  <a:gd name="connsiteY8" fmla="*/ 304800 h 4518660"/>
                  <a:gd name="connsiteX9" fmla="*/ 407668 w 3413760"/>
                  <a:gd name="connsiteY9" fmla="*/ 472440 h 4518660"/>
                  <a:gd name="connsiteX10" fmla="*/ 521968 w 3413760"/>
                  <a:gd name="connsiteY10" fmla="*/ 502920 h 4518660"/>
                  <a:gd name="connsiteX11" fmla="*/ 529588 w 3413760"/>
                  <a:gd name="connsiteY11" fmla="*/ 609600 h 4518660"/>
                  <a:gd name="connsiteX12" fmla="*/ 727708 w 3413760"/>
                  <a:gd name="connsiteY12" fmla="*/ 746760 h 4518660"/>
                  <a:gd name="connsiteX13" fmla="*/ 781048 w 3413760"/>
                  <a:gd name="connsiteY13" fmla="*/ 723900 h 4518660"/>
                  <a:gd name="connsiteX14" fmla="*/ 956308 w 3413760"/>
                  <a:gd name="connsiteY14" fmla="*/ 822960 h 4518660"/>
                  <a:gd name="connsiteX15" fmla="*/ 1032508 w 3413760"/>
                  <a:gd name="connsiteY15" fmla="*/ 822960 h 4518660"/>
                  <a:gd name="connsiteX16" fmla="*/ 1116328 w 3413760"/>
                  <a:gd name="connsiteY16" fmla="*/ 845820 h 4518660"/>
                  <a:gd name="connsiteX17" fmla="*/ 1192528 w 3413760"/>
                  <a:gd name="connsiteY17" fmla="*/ 975360 h 4518660"/>
                  <a:gd name="connsiteX18" fmla="*/ 1337308 w 3413760"/>
                  <a:gd name="connsiteY18" fmla="*/ 906780 h 4518660"/>
                  <a:gd name="connsiteX19" fmla="*/ 1398268 w 3413760"/>
                  <a:gd name="connsiteY19" fmla="*/ 914400 h 4518660"/>
                  <a:gd name="connsiteX20" fmla="*/ 1482088 w 3413760"/>
                  <a:gd name="connsiteY20" fmla="*/ 914400 h 4518660"/>
                  <a:gd name="connsiteX21" fmla="*/ 1550668 w 3413760"/>
                  <a:gd name="connsiteY21" fmla="*/ 861060 h 4518660"/>
                  <a:gd name="connsiteX22" fmla="*/ 1604008 w 3413760"/>
                  <a:gd name="connsiteY22" fmla="*/ 861060 h 4518660"/>
                  <a:gd name="connsiteX23" fmla="*/ 1657348 w 3413760"/>
                  <a:gd name="connsiteY23" fmla="*/ 883920 h 4518660"/>
                  <a:gd name="connsiteX24" fmla="*/ 1764028 w 3413760"/>
                  <a:gd name="connsiteY24" fmla="*/ 883920 h 4518660"/>
                  <a:gd name="connsiteX25" fmla="*/ 1817368 w 3413760"/>
                  <a:gd name="connsiteY25" fmla="*/ 762000 h 4518660"/>
                  <a:gd name="connsiteX26" fmla="*/ 1962148 w 3413760"/>
                  <a:gd name="connsiteY26" fmla="*/ 731520 h 4518660"/>
                  <a:gd name="connsiteX27" fmla="*/ 2061208 w 3413760"/>
                  <a:gd name="connsiteY27" fmla="*/ 731520 h 4518660"/>
                  <a:gd name="connsiteX28" fmla="*/ 2129788 w 3413760"/>
                  <a:gd name="connsiteY28" fmla="*/ 662940 h 4518660"/>
                  <a:gd name="connsiteX29" fmla="*/ 2228848 w 3413760"/>
                  <a:gd name="connsiteY29" fmla="*/ 739140 h 4518660"/>
                  <a:gd name="connsiteX30" fmla="*/ 2228848 w 3413760"/>
                  <a:gd name="connsiteY30" fmla="*/ 647700 h 4518660"/>
                  <a:gd name="connsiteX31" fmla="*/ 2282188 w 3413760"/>
                  <a:gd name="connsiteY31" fmla="*/ 548640 h 4518660"/>
                  <a:gd name="connsiteX32" fmla="*/ 2556508 w 3413760"/>
                  <a:gd name="connsiteY32" fmla="*/ 723900 h 4518660"/>
                  <a:gd name="connsiteX33" fmla="*/ 2670808 w 3413760"/>
                  <a:gd name="connsiteY33" fmla="*/ 914400 h 4518660"/>
                  <a:gd name="connsiteX34" fmla="*/ 2769868 w 3413760"/>
                  <a:gd name="connsiteY34" fmla="*/ 937260 h 4518660"/>
                  <a:gd name="connsiteX35" fmla="*/ 2884168 w 3413760"/>
                  <a:gd name="connsiteY35" fmla="*/ 982980 h 4518660"/>
                  <a:gd name="connsiteX36" fmla="*/ 2922268 w 3413760"/>
                  <a:gd name="connsiteY36" fmla="*/ 1066800 h 4518660"/>
                  <a:gd name="connsiteX37" fmla="*/ 2937508 w 3413760"/>
                  <a:gd name="connsiteY37" fmla="*/ 1135380 h 4518660"/>
                  <a:gd name="connsiteX38" fmla="*/ 3181348 w 3413760"/>
                  <a:gd name="connsiteY38" fmla="*/ 1333500 h 4518660"/>
                  <a:gd name="connsiteX39" fmla="*/ 3249928 w 3413760"/>
                  <a:gd name="connsiteY39" fmla="*/ 1348740 h 4518660"/>
                  <a:gd name="connsiteX40" fmla="*/ 3356608 w 3413760"/>
                  <a:gd name="connsiteY40" fmla="*/ 1348740 h 4518660"/>
                  <a:gd name="connsiteX41" fmla="*/ 3330700 w 3413760"/>
                  <a:gd name="connsiteY41" fmla="*/ 1333194 h 4518660"/>
                  <a:gd name="connsiteX42" fmla="*/ 3360420 w 3413760"/>
                  <a:gd name="connsiteY42" fmla="*/ 1341120 h 4518660"/>
                  <a:gd name="connsiteX43" fmla="*/ 3413760 w 3413760"/>
                  <a:gd name="connsiteY43" fmla="*/ 1371600 h 4518660"/>
                  <a:gd name="connsiteX44" fmla="*/ 3390900 w 3413760"/>
                  <a:gd name="connsiteY44" fmla="*/ 1478280 h 4518660"/>
                  <a:gd name="connsiteX45" fmla="*/ 3360420 w 3413760"/>
                  <a:gd name="connsiteY45" fmla="*/ 1516380 h 4518660"/>
                  <a:gd name="connsiteX46" fmla="*/ 3322320 w 3413760"/>
                  <a:gd name="connsiteY46" fmla="*/ 1516380 h 4518660"/>
                  <a:gd name="connsiteX47" fmla="*/ 3284220 w 3413760"/>
                  <a:gd name="connsiteY47" fmla="*/ 1455420 h 4518660"/>
                  <a:gd name="connsiteX48" fmla="*/ 3230880 w 3413760"/>
                  <a:gd name="connsiteY48" fmla="*/ 1455420 h 4518660"/>
                  <a:gd name="connsiteX49" fmla="*/ 3162300 w 3413760"/>
                  <a:gd name="connsiteY49" fmla="*/ 1470660 h 4518660"/>
                  <a:gd name="connsiteX50" fmla="*/ 3086100 w 3413760"/>
                  <a:gd name="connsiteY50" fmla="*/ 1524000 h 4518660"/>
                  <a:gd name="connsiteX51" fmla="*/ 2979420 w 3413760"/>
                  <a:gd name="connsiteY51" fmla="*/ 1546860 h 4518660"/>
                  <a:gd name="connsiteX52" fmla="*/ 2956560 w 3413760"/>
                  <a:gd name="connsiteY52" fmla="*/ 1524000 h 4518660"/>
                  <a:gd name="connsiteX53" fmla="*/ 2849880 w 3413760"/>
                  <a:gd name="connsiteY53" fmla="*/ 1516380 h 4518660"/>
                  <a:gd name="connsiteX54" fmla="*/ 2674620 w 3413760"/>
                  <a:gd name="connsiteY54" fmla="*/ 1577340 h 4518660"/>
                  <a:gd name="connsiteX55" fmla="*/ 2499360 w 3413760"/>
                  <a:gd name="connsiteY55" fmla="*/ 1722120 h 4518660"/>
                  <a:gd name="connsiteX56" fmla="*/ 2186940 w 3413760"/>
                  <a:gd name="connsiteY56" fmla="*/ 2065020 h 4518660"/>
                  <a:gd name="connsiteX57" fmla="*/ 2042160 w 3413760"/>
                  <a:gd name="connsiteY57" fmla="*/ 2263140 h 4518660"/>
                  <a:gd name="connsiteX58" fmla="*/ 1943100 w 3413760"/>
                  <a:gd name="connsiteY58" fmla="*/ 2613660 h 4518660"/>
                  <a:gd name="connsiteX59" fmla="*/ 1943100 w 3413760"/>
                  <a:gd name="connsiteY59" fmla="*/ 2880360 h 4518660"/>
                  <a:gd name="connsiteX60" fmla="*/ 2019300 w 3413760"/>
                  <a:gd name="connsiteY60" fmla="*/ 2994660 h 4518660"/>
                  <a:gd name="connsiteX61" fmla="*/ 1973580 w 3413760"/>
                  <a:gd name="connsiteY61" fmla="*/ 3063240 h 4518660"/>
                  <a:gd name="connsiteX62" fmla="*/ 1950720 w 3413760"/>
                  <a:gd name="connsiteY62" fmla="*/ 3307080 h 4518660"/>
                  <a:gd name="connsiteX63" fmla="*/ 1905000 w 3413760"/>
                  <a:gd name="connsiteY63" fmla="*/ 3444240 h 4518660"/>
                  <a:gd name="connsiteX64" fmla="*/ 1798320 w 3413760"/>
                  <a:gd name="connsiteY64" fmla="*/ 3451860 h 4518660"/>
                  <a:gd name="connsiteX65" fmla="*/ 1760220 w 3413760"/>
                  <a:gd name="connsiteY65" fmla="*/ 3535680 h 4518660"/>
                  <a:gd name="connsiteX66" fmla="*/ 1638300 w 3413760"/>
                  <a:gd name="connsiteY66" fmla="*/ 3573780 h 4518660"/>
                  <a:gd name="connsiteX67" fmla="*/ 1600200 w 3413760"/>
                  <a:gd name="connsiteY67" fmla="*/ 3627120 h 4518660"/>
                  <a:gd name="connsiteX68" fmla="*/ 1516380 w 3413760"/>
                  <a:gd name="connsiteY68" fmla="*/ 3634740 h 4518660"/>
                  <a:gd name="connsiteX69" fmla="*/ 1485900 w 3413760"/>
                  <a:gd name="connsiteY69" fmla="*/ 3688080 h 4518660"/>
                  <a:gd name="connsiteX70" fmla="*/ 1371600 w 3413760"/>
                  <a:gd name="connsiteY70" fmla="*/ 3710940 h 4518660"/>
                  <a:gd name="connsiteX71" fmla="*/ 1341120 w 3413760"/>
                  <a:gd name="connsiteY71" fmla="*/ 3680460 h 4518660"/>
                  <a:gd name="connsiteX72" fmla="*/ 1226820 w 3413760"/>
                  <a:gd name="connsiteY72" fmla="*/ 3665220 h 4518660"/>
                  <a:gd name="connsiteX73" fmla="*/ 1066800 w 3413760"/>
                  <a:gd name="connsiteY73" fmla="*/ 3710940 h 4518660"/>
                  <a:gd name="connsiteX74" fmla="*/ 1066800 w 3413760"/>
                  <a:gd name="connsiteY74" fmla="*/ 3802380 h 4518660"/>
                  <a:gd name="connsiteX75" fmla="*/ 960120 w 3413760"/>
                  <a:gd name="connsiteY75" fmla="*/ 3909060 h 4518660"/>
                  <a:gd name="connsiteX76" fmla="*/ 815340 w 3413760"/>
                  <a:gd name="connsiteY76" fmla="*/ 3954780 h 4518660"/>
                  <a:gd name="connsiteX77" fmla="*/ 662940 w 3413760"/>
                  <a:gd name="connsiteY77" fmla="*/ 4130040 h 4518660"/>
                  <a:gd name="connsiteX78" fmla="*/ 624840 w 3413760"/>
                  <a:gd name="connsiteY78" fmla="*/ 4366260 h 4518660"/>
                  <a:gd name="connsiteX79" fmla="*/ 525780 w 3413760"/>
                  <a:gd name="connsiteY79" fmla="*/ 4503420 h 4518660"/>
                  <a:gd name="connsiteX80" fmla="*/ 403860 w 3413760"/>
                  <a:gd name="connsiteY80" fmla="*/ 4518660 h 4518660"/>
                  <a:gd name="connsiteX81" fmla="*/ 198120 w 3413760"/>
                  <a:gd name="connsiteY81" fmla="*/ 4465320 h 4518660"/>
                  <a:gd name="connsiteX82" fmla="*/ 198120 w 3413760"/>
                  <a:gd name="connsiteY82" fmla="*/ 4358640 h 4518660"/>
                  <a:gd name="connsiteX83" fmla="*/ 60960 w 3413760"/>
                  <a:gd name="connsiteY83" fmla="*/ 4312920 h 4518660"/>
                  <a:gd name="connsiteX84" fmla="*/ 0 w 3413760"/>
                  <a:gd name="connsiteY84" fmla="*/ 4267200 h 4518660"/>
                  <a:gd name="connsiteX85" fmla="*/ 0 w 3413760"/>
                  <a:gd name="connsiteY85" fmla="*/ 4221480 h 4518660"/>
                  <a:gd name="connsiteX86" fmla="*/ 99060 w 3413760"/>
                  <a:gd name="connsiteY86" fmla="*/ 4229100 h 4518660"/>
                  <a:gd name="connsiteX87" fmla="*/ 175260 w 3413760"/>
                  <a:gd name="connsiteY87" fmla="*/ 4206240 h 4518660"/>
                  <a:gd name="connsiteX88" fmla="*/ 205740 w 3413760"/>
                  <a:gd name="connsiteY88" fmla="*/ 4175760 h 4518660"/>
                  <a:gd name="connsiteX89" fmla="*/ 297180 w 3413760"/>
                  <a:gd name="connsiteY89" fmla="*/ 4175760 h 4518660"/>
                  <a:gd name="connsiteX90" fmla="*/ 297180 w 3413760"/>
                  <a:gd name="connsiteY90" fmla="*/ 4099560 h 4518660"/>
                  <a:gd name="connsiteX91" fmla="*/ 205740 w 3413760"/>
                  <a:gd name="connsiteY91" fmla="*/ 4000500 h 4518660"/>
                  <a:gd name="connsiteX92" fmla="*/ 198120 w 3413760"/>
                  <a:gd name="connsiteY92" fmla="*/ 3886200 h 4518660"/>
                  <a:gd name="connsiteX93" fmla="*/ 236220 w 3413760"/>
                  <a:gd name="connsiteY93" fmla="*/ 3802380 h 4518660"/>
                  <a:gd name="connsiteX94" fmla="*/ 198120 w 3413760"/>
                  <a:gd name="connsiteY94" fmla="*/ 3733800 h 4518660"/>
                  <a:gd name="connsiteX95" fmla="*/ 213360 w 3413760"/>
                  <a:gd name="connsiteY95" fmla="*/ 3657600 h 4518660"/>
                  <a:gd name="connsiteX96" fmla="*/ 205740 w 3413760"/>
                  <a:gd name="connsiteY96" fmla="*/ 3611880 h 4518660"/>
                  <a:gd name="connsiteX97" fmla="*/ 182880 w 3413760"/>
                  <a:gd name="connsiteY97" fmla="*/ 3489960 h 4518660"/>
                  <a:gd name="connsiteX98" fmla="*/ 205740 w 3413760"/>
                  <a:gd name="connsiteY98" fmla="*/ 3368040 h 4518660"/>
                  <a:gd name="connsiteX99" fmla="*/ 335280 w 3413760"/>
                  <a:gd name="connsiteY99" fmla="*/ 3307080 h 4518660"/>
                  <a:gd name="connsiteX100" fmla="*/ 327660 w 3413760"/>
                  <a:gd name="connsiteY100" fmla="*/ 3200400 h 4518660"/>
                  <a:gd name="connsiteX101" fmla="*/ 274320 w 3413760"/>
                  <a:gd name="connsiteY101" fmla="*/ 3108960 h 4518660"/>
                  <a:gd name="connsiteX102" fmla="*/ 274320 w 3413760"/>
                  <a:gd name="connsiteY102" fmla="*/ 3055620 h 4518660"/>
                  <a:gd name="connsiteX103" fmla="*/ 160020 w 3413760"/>
                  <a:gd name="connsiteY103" fmla="*/ 2979420 h 4518660"/>
                  <a:gd name="connsiteX104" fmla="*/ 198120 w 3413760"/>
                  <a:gd name="connsiteY104" fmla="*/ 2903220 h 4518660"/>
                  <a:gd name="connsiteX105" fmla="*/ 213360 w 3413760"/>
                  <a:gd name="connsiteY105" fmla="*/ 2849880 h 4518660"/>
                  <a:gd name="connsiteX106" fmla="*/ 304800 w 3413760"/>
                  <a:gd name="connsiteY106" fmla="*/ 2735580 h 4518660"/>
                  <a:gd name="connsiteX107" fmla="*/ 335280 w 3413760"/>
                  <a:gd name="connsiteY107" fmla="*/ 2735580 h 4518660"/>
                  <a:gd name="connsiteX108" fmla="*/ 441960 w 3413760"/>
                  <a:gd name="connsiteY108" fmla="*/ 2743200 h 4518660"/>
                  <a:gd name="connsiteX109" fmla="*/ 488854 w 3413760"/>
                  <a:gd name="connsiteY109" fmla="*/ 2691828 h 4518660"/>
                  <a:gd name="connsiteX110" fmla="*/ 441960 w 3413760"/>
                  <a:gd name="connsiteY110" fmla="*/ 2667000 h 4518660"/>
                  <a:gd name="connsiteX111" fmla="*/ 434340 w 3413760"/>
                  <a:gd name="connsiteY111" fmla="*/ 2567940 h 4518660"/>
                  <a:gd name="connsiteX112" fmla="*/ 472440 w 3413760"/>
                  <a:gd name="connsiteY112" fmla="*/ 2499360 h 4518660"/>
                  <a:gd name="connsiteX113" fmla="*/ 632460 w 3413760"/>
                  <a:gd name="connsiteY113" fmla="*/ 2476500 h 4518660"/>
                  <a:gd name="connsiteX114" fmla="*/ 678180 w 3413760"/>
                  <a:gd name="connsiteY114" fmla="*/ 2400300 h 4518660"/>
                  <a:gd name="connsiteX115" fmla="*/ 723900 w 3413760"/>
                  <a:gd name="connsiteY115" fmla="*/ 2400300 h 4518660"/>
                  <a:gd name="connsiteX116" fmla="*/ 838200 w 3413760"/>
                  <a:gd name="connsiteY116" fmla="*/ 2316480 h 4518660"/>
                  <a:gd name="connsiteX117" fmla="*/ 853440 w 3413760"/>
                  <a:gd name="connsiteY117" fmla="*/ 2240280 h 4518660"/>
                  <a:gd name="connsiteX118" fmla="*/ 891540 w 3413760"/>
                  <a:gd name="connsiteY118" fmla="*/ 2179320 h 4518660"/>
                  <a:gd name="connsiteX119" fmla="*/ 929640 w 3413760"/>
                  <a:gd name="connsiteY119" fmla="*/ 2087880 h 4518660"/>
                  <a:gd name="connsiteX120" fmla="*/ 1013460 w 3413760"/>
                  <a:gd name="connsiteY120" fmla="*/ 2087880 h 4518660"/>
                  <a:gd name="connsiteX121" fmla="*/ 1021080 w 3413760"/>
                  <a:gd name="connsiteY121" fmla="*/ 2019300 h 4518660"/>
                  <a:gd name="connsiteX122" fmla="*/ 1074420 w 3413760"/>
                  <a:gd name="connsiteY122" fmla="*/ 2019300 h 4518660"/>
                  <a:gd name="connsiteX123" fmla="*/ 1074420 w 3413760"/>
                  <a:gd name="connsiteY123" fmla="*/ 1935480 h 4518660"/>
                  <a:gd name="connsiteX124" fmla="*/ 944880 w 3413760"/>
                  <a:gd name="connsiteY124" fmla="*/ 1844040 h 4518660"/>
                  <a:gd name="connsiteX125" fmla="*/ 792480 w 3413760"/>
                  <a:gd name="connsiteY125" fmla="*/ 1691640 h 4518660"/>
                  <a:gd name="connsiteX126" fmla="*/ 693420 w 3413760"/>
                  <a:gd name="connsiteY126" fmla="*/ 1668780 h 4518660"/>
                  <a:gd name="connsiteX127" fmla="*/ 662940 w 3413760"/>
                  <a:gd name="connsiteY127" fmla="*/ 1600200 h 4518660"/>
                  <a:gd name="connsiteX128" fmla="*/ 533400 w 3413760"/>
                  <a:gd name="connsiteY128" fmla="*/ 1607820 h 4518660"/>
                  <a:gd name="connsiteX129" fmla="*/ 502920 w 3413760"/>
                  <a:gd name="connsiteY129" fmla="*/ 1668780 h 4518660"/>
                  <a:gd name="connsiteX130" fmla="*/ 563880 w 3413760"/>
                  <a:gd name="connsiteY130" fmla="*/ 1744980 h 4518660"/>
                  <a:gd name="connsiteX131" fmla="*/ 464820 w 3413760"/>
                  <a:gd name="connsiteY131" fmla="*/ 1775460 h 4518660"/>
                  <a:gd name="connsiteX132" fmla="*/ 434340 w 3413760"/>
                  <a:gd name="connsiteY132" fmla="*/ 1767840 h 4518660"/>
                  <a:gd name="connsiteX133" fmla="*/ 396240 w 3413760"/>
                  <a:gd name="connsiteY133" fmla="*/ 1813560 h 4518660"/>
                  <a:gd name="connsiteX134" fmla="*/ 335280 w 3413760"/>
                  <a:gd name="connsiteY134" fmla="*/ 1775460 h 4518660"/>
                  <a:gd name="connsiteX135" fmla="*/ 388620 w 3413760"/>
                  <a:gd name="connsiteY135" fmla="*/ 1684020 h 4518660"/>
                  <a:gd name="connsiteX136" fmla="*/ 388620 w 3413760"/>
                  <a:gd name="connsiteY136" fmla="*/ 1600200 h 4518660"/>
                  <a:gd name="connsiteX137" fmla="*/ 495300 w 3413760"/>
                  <a:gd name="connsiteY137" fmla="*/ 1524000 h 4518660"/>
                  <a:gd name="connsiteX138" fmla="*/ 441960 w 3413760"/>
                  <a:gd name="connsiteY138" fmla="*/ 1440180 h 4518660"/>
                  <a:gd name="connsiteX139" fmla="*/ 426720 w 3413760"/>
                  <a:gd name="connsiteY139" fmla="*/ 1333500 h 4518660"/>
                  <a:gd name="connsiteX140" fmla="*/ 381000 w 3413760"/>
                  <a:gd name="connsiteY140" fmla="*/ 1303020 h 4518660"/>
                  <a:gd name="connsiteX141" fmla="*/ 403860 w 3413760"/>
                  <a:gd name="connsiteY141" fmla="*/ 1211580 h 4518660"/>
                  <a:gd name="connsiteX142" fmla="*/ 391608 w 3413760"/>
                  <a:gd name="connsiteY142" fmla="*/ 1197102 h 4518660"/>
                  <a:gd name="connsiteX143" fmla="*/ 419100 w 3413760"/>
                  <a:gd name="connsiteY143" fmla="*/ 830580 h 4518660"/>
                  <a:gd name="connsiteX144" fmla="*/ 328612 w 3413760"/>
                  <a:gd name="connsiteY144" fmla="*/ 663892 h 4518660"/>
                  <a:gd name="connsiteX145" fmla="*/ 257172 w 3413760"/>
                  <a:gd name="connsiteY145" fmla="*/ 606744 h 4518660"/>
                  <a:gd name="connsiteX146" fmla="*/ 171448 w 3413760"/>
                  <a:gd name="connsiteY146" fmla="*/ 421004 h 4518660"/>
                  <a:gd name="connsiteX147" fmla="*/ 176212 w 3413760"/>
                  <a:gd name="connsiteY147" fmla="*/ 240030 h 4518660"/>
                  <a:gd name="connsiteX148" fmla="*/ 104772 w 3413760"/>
                  <a:gd name="connsiteY148" fmla="*/ 201930 h 4518660"/>
                  <a:gd name="connsiteX149" fmla="*/ 43340 w 3413760"/>
                  <a:gd name="connsiteY149" fmla="*/ 74344 h 4518660"/>
                  <a:gd name="connsiteX150" fmla="*/ 49528 w 3413760"/>
                  <a:gd name="connsiteY150" fmla="*/ 76200 h 4518660"/>
                  <a:gd name="connsiteX151" fmla="*/ 49528 w 3413760"/>
                  <a:gd name="connsiteY151" fmla="*/ 15240 h 4518660"/>
                  <a:gd name="connsiteX152" fmla="*/ 110488 w 3413760"/>
                  <a:gd name="connsiteY152" fmla="*/ 0 h 4518660"/>
                  <a:gd name="connsiteX0" fmla="*/ 335280 w 3413760"/>
                  <a:gd name="connsiteY0" fmla="*/ 2735580 h 4518660"/>
                  <a:gd name="connsiteX1" fmla="*/ 454048 w 3413760"/>
                  <a:gd name="connsiteY1" fmla="*/ 2709304 h 4518660"/>
                  <a:gd name="connsiteX2" fmla="*/ 434340 w 3413760"/>
                  <a:gd name="connsiteY2" fmla="*/ 2735580 h 4518660"/>
                  <a:gd name="connsiteX3" fmla="*/ 335280 w 3413760"/>
                  <a:gd name="connsiteY3" fmla="*/ 2735580 h 4518660"/>
                  <a:gd name="connsiteX4" fmla="*/ 110488 w 3413760"/>
                  <a:gd name="connsiteY4" fmla="*/ 0 h 4518660"/>
                  <a:gd name="connsiteX5" fmla="*/ 179068 w 3413760"/>
                  <a:gd name="connsiteY5" fmla="*/ 152400 h 4518660"/>
                  <a:gd name="connsiteX6" fmla="*/ 255268 w 3413760"/>
                  <a:gd name="connsiteY6" fmla="*/ 243840 h 4518660"/>
                  <a:gd name="connsiteX7" fmla="*/ 346708 w 3413760"/>
                  <a:gd name="connsiteY7" fmla="*/ 304800 h 4518660"/>
                  <a:gd name="connsiteX8" fmla="*/ 407668 w 3413760"/>
                  <a:gd name="connsiteY8" fmla="*/ 472440 h 4518660"/>
                  <a:gd name="connsiteX9" fmla="*/ 521968 w 3413760"/>
                  <a:gd name="connsiteY9" fmla="*/ 502920 h 4518660"/>
                  <a:gd name="connsiteX10" fmla="*/ 529588 w 3413760"/>
                  <a:gd name="connsiteY10" fmla="*/ 609600 h 4518660"/>
                  <a:gd name="connsiteX11" fmla="*/ 727708 w 3413760"/>
                  <a:gd name="connsiteY11" fmla="*/ 746760 h 4518660"/>
                  <a:gd name="connsiteX12" fmla="*/ 781048 w 3413760"/>
                  <a:gd name="connsiteY12" fmla="*/ 723900 h 4518660"/>
                  <a:gd name="connsiteX13" fmla="*/ 956308 w 3413760"/>
                  <a:gd name="connsiteY13" fmla="*/ 822960 h 4518660"/>
                  <a:gd name="connsiteX14" fmla="*/ 1032508 w 3413760"/>
                  <a:gd name="connsiteY14" fmla="*/ 822960 h 4518660"/>
                  <a:gd name="connsiteX15" fmla="*/ 1116328 w 3413760"/>
                  <a:gd name="connsiteY15" fmla="*/ 845820 h 4518660"/>
                  <a:gd name="connsiteX16" fmla="*/ 1192528 w 3413760"/>
                  <a:gd name="connsiteY16" fmla="*/ 975360 h 4518660"/>
                  <a:gd name="connsiteX17" fmla="*/ 1337308 w 3413760"/>
                  <a:gd name="connsiteY17" fmla="*/ 906780 h 4518660"/>
                  <a:gd name="connsiteX18" fmla="*/ 1398268 w 3413760"/>
                  <a:gd name="connsiteY18" fmla="*/ 914400 h 4518660"/>
                  <a:gd name="connsiteX19" fmla="*/ 1482088 w 3413760"/>
                  <a:gd name="connsiteY19" fmla="*/ 914400 h 4518660"/>
                  <a:gd name="connsiteX20" fmla="*/ 1550668 w 3413760"/>
                  <a:gd name="connsiteY20" fmla="*/ 861060 h 4518660"/>
                  <a:gd name="connsiteX21" fmla="*/ 1604008 w 3413760"/>
                  <a:gd name="connsiteY21" fmla="*/ 861060 h 4518660"/>
                  <a:gd name="connsiteX22" fmla="*/ 1657348 w 3413760"/>
                  <a:gd name="connsiteY22" fmla="*/ 883920 h 4518660"/>
                  <a:gd name="connsiteX23" fmla="*/ 1764028 w 3413760"/>
                  <a:gd name="connsiteY23" fmla="*/ 883920 h 4518660"/>
                  <a:gd name="connsiteX24" fmla="*/ 1817368 w 3413760"/>
                  <a:gd name="connsiteY24" fmla="*/ 762000 h 4518660"/>
                  <a:gd name="connsiteX25" fmla="*/ 1962148 w 3413760"/>
                  <a:gd name="connsiteY25" fmla="*/ 731520 h 4518660"/>
                  <a:gd name="connsiteX26" fmla="*/ 2061208 w 3413760"/>
                  <a:gd name="connsiteY26" fmla="*/ 731520 h 4518660"/>
                  <a:gd name="connsiteX27" fmla="*/ 2129788 w 3413760"/>
                  <a:gd name="connsiteY27" fmla="*/ 662940 h 4518660"/>
                  <a:gd name="connsiteX28" fmla="*/ 2228848 w 3413760"/>
                  <a:gd name="connsiteY28" fmla="*/ 739140 h 4518660"/>
                  <a:gd name="connsiteX29" fmla="*/ 2228848 w 3413760"/>
                  <a:gd name="connsiteY29" fmla="*/ 647700 h 4518660"/>
                  <a:gd name="connsiteX30" fmla="*/ 2282188 w 3413760"/>
                  <a:gd name="connsiteY30" fmla="*/ 548640 h 4518660"/>
                  <a:gd name="connsiteX31" fmla="*/ 2556508 w 3413760"/>
                  <a:gd name="connsiteY31" fmla="*/ 723900 h 4518660"/>
                  <a:gd name="connsiteX32" fmla="*/ 2670808 w 3413760"/>
                  <a:gd name="connsiteY32" fmla="*/ 914400 h 4518660"/>
                  <a:gd name="connsiteX33" fmla="*/ 2769868 w 3413760"/>
                  <a:gd name="connsiteY33" fmla="*/ 937260 h 4518660"/>
                  <a:gd name="connsiteX34" fmla="*/ 2884168 w 3413760"/>
                  <a:gd name="connsiteY34" fmla="*/ 982980 h 4518660"/>
                  <a:gd name="connsiteX35" fmla="*/ 2922268 w 3413760"/>
                  <a:gd name="connsiteY35" fmla="*/ 1066800 h 4518660"/>
                  <a:gd name="connsiteX36" fmla="*/ 2937508 w 3413760"/>
                  <a:gd name="connsiteY36" fmla="*/ 1135380 h 4518660"/>
                  <a:gd name="connsiteX37" fmla="*/ 3181348 w 3413760"/>
                  <a:gd name="connsiteY37" fmla="*/ 1333500 h 4518660"/>
                  <a:gd name="connsiteX38" fmla="*/ 3249928 w 3413760"/>
                  <a:gd name="connsiteY38" fmla="*/ 1348740 h 4518660"/>
                  <a:gd name="connsiteX39" fmla="*/ 3356608 w 3413760"/>
                  <a:gd name="connsiteY39" fmla="*/ 1348740 h 4518660"/>
                  <a:gd name="connsiteX40" fmla="*/ 3330700 w 3413760"/>
                  <a:gd name="connsiteY40" fmla="*/ 1333194 h 4518660"/>
                  <a:gd name="connsiteX41" fmla="*/ 3360420 w 3413760"/>
                  <a:gd name="connsiteY41" fmla="*/ 1341120 h 4518660"/>
                  <a:gd name="connsiteX42" fmla="*/ 3413760 w 3413760"/>
                  <a:gd name="connsiteY42" fmla="*/ 1371600 h 4518660"/>
                  <a:gd name="connsiteX43" fmla="*/ 3390900 w 3413760"/>
                  <a:gd name="connsiteY43" fmla="*/ 1478280 h 4518660"/>
                  <a:gd name="connsiteX44" fmla="*/ 3360420 w 3413760"/>
                  <a:gd name="connsiteY44" fmla="*/ 1516380 h 4518660"/>
                  <a:gd name="connsiteX45" fmla="*/ 3322320 w 3413760"/>
                  <a:gd name="connsiteY45" fmla="*/ 1516380 h 4518660"/>
                  <a:gd name="connsiteX46" fmla="*/ 3284220 w 3413760"/>
                  <a:gd name="connsiteY46" fmla="*/ 1455420 h 4518660"/>
                  <a:gd name="connsiteX47" fmla="*/ 3230880 w 3413760"/>
                  <a:gd name="connsiteY47" fmla="*/ 1455420 h 4518660"/>
                  <a:gd name="connsiteX48" fmla="*/ 3162300 w 3413760"/>
                  <a:gd name="connsiteY48" fmla="*/ 1470660 h 4518660"/>
                  <a:gd name="connsiteX49" fmla="*/ 3086100 w 3413760"/>
                  <a:gd name="connsiteY49" fmla="*/ 1524000 h 4518660"/>
                  <a:gd name="connsiteX50" fmla="*/ 2979420 w 3413760"/>
                  <a:gd name="connsiteY50" fmla="*/ 1546860 h 4518660"/>
                  <a:gd name="connsiteX51" fmla="*/ 2956560 w 3413760"/>
                  <a:gd name="connsiteY51" fmla="*/ 1524000 h 4518660"/>
                  <a:gd name="connsiteX52" fmla="*/ 2849880 w 3413760"/>
                  <a:gd name="connsiteY52" fmla="*/ 1516380 h 4518660"/>
                  <a:gd name="connsiteX53" fmla="*/ 2674620 w 3413760"/>
                  <a:gd name="connsiteY53" fmla="*/ 1577340 h 4518660"/>
                  <a:gd name="connsiteX54" fmla="*/ 2499360 w 3413760"/>
                  <a:gd name="connsiteY54" fmla="*/ 1722120 h 4518660"/>
                  <a:gd name="connsiteX55" fmla="*/ 2186940 w 3413760"/>
                  <a:gd name="connsiteY55" fmla="*/ 2065020 h 4518660"/>
                  <a:gd name="connsiteX56" fmla="*/ 2042160 w 3413760"/>
                  <a:gd name="connsiteY56" fmla="*/ 2263140 h 4518660"/>
                  <a:gd name="connsiteX57" fmla="*/ 1943100 w 3413760"/>
                  <a:gd name="connsiteY57" fmla="*/ 2613660 h 4518660"/>
                  <a:gd name="connsiteX58" fmla="*/ 1943100 w 3413760"/>
                  <a:gd name="connsiteY58" fmla="*/ 2880360 h 4518660"/>
                  <a:gd name="connsiteX59" fmla="*/ 2019300 w 3413760"/>
                  <a:gd name="connsiteY59" fmla="*/ 2994660 h 4518660"/>
                  <a:gd name="connsiteX60" fmla="*/ 1973580 w 3413760"/>
                  <a:gd name="connsiteY60" fmla="*/ 3063240 h 4518660"/>
                  <a:gd name="connsiteX61" fmla="*/ 1950720 w 3413760"/>
                  <a:gd name="connsiteY61" fmla="*/ 3307080 h 4518660"/>
                  <a:gd name="connsiteX62" fmla="*/ 1905000 w 3413760"/>
                  <a:gd name="connsiteY62" fmla="*/ 3444240 h 4518660"/>
                  <a:gd name="connsiteX63" fmla="*/ 1798320 w 3413760"/>
                  <a:gd name="connsiteY63" fmla="*/ 3451860 h 4518660"/>
                  <a:gd name="connsiteX64" fmla="*/ 1760220 w 3413760"/>
                  <a:gd name="connsiteY64" fmla="*/ 3535680 h 4518660"/>
                  <a:gd name="connsiteX65" fmla="*/ 1638300 w 3413760"/>
                  <a:gd name="connsiteY65" fmla="*/ 3573780 h 4518660"/>
                  <a:gd name="connsiteX66" fmla="*/ 1600200 w 3413760"/>
                  <a:gd name="connsiteY66" fmla="*/ 3627120 h 4518660"/>
                  <a:gd name="connsiteX67" fmla="*/ 1516380 w 3413760"/>
                  <a:gd name="connsiteY67" fmla="*/ 3634740 h 4518660"/>
                  <a:gd name="connsiteX68" fmla="*/ 1485900 w 3413760"/>
                  <a:gd name="connsiteY68" fmla="*/ 3688080 h 4518660"/>
                  <a:gd name="connsiteX69" fmla="*/ 1371600 w 3413760"/>
                  <a:gd name="connsiteY69" fmla="*/ 3710940 h 4518660"/>
                  <a:gd name="connsiteX70" fmla="*/ 1341120 w 3413760"/>
                  <a:gd name="connsiteY70" fmla="*/ 3680460 h 4518660"/>
                  <a:gd name="connsiteX71" fmla="*/ 1226820 w 3413760"/>
                  <a:gd name="connsiteY71" fmla="*/ 3665220 h 4518660"/>
                  <a:gd name="connsiteX72" fmla="*/ 1066800 w 3413760"/>
                  <a:gd name="connsiteY72" fmla="*/ 3710940 h 4518660"/>
                  <a:gd name="connsiteX73" fmla="*/ 1066800 w 3413760"/>
                  <a:gd name="connsiteY73" fmla="*/ 3802380 h 4518660"/>
                  <a:gd name="connsiteX74" fmla="*/ 960120 w 3413760"/>
                  <a:gd name="connsiteY74" fmla="*/ 3909060 h 4518660"/>
                  <a:gd name="connsiteX75" fmla="*/ 815340 w 3413760"/>
                  <a:gd name="connsiteY75" fmla="*/ 3954780 h 4518660"/>
                  <a:gd name="connsiteX76" fmla="*/ 662940 w 3413760"/>
                  <a:gd name="connsiteY76" fmla="*/ 4130040 h 4518660"/>
                  <a:gd name="connsiteX77" fmla="*/ 624840 w 3413760"/>
                  <a:gd name="connsiteY77" fmla="*/ 4366260 h 4518660"/>
                  <a:gd name="connsiteX78" fmla="*/ 525780 w 3413760"/>
                  <a:gd name="connsiteY78" fmla="*/ 4503420 h 4518660"/>
                  <a:gd name="connsiteX79" fmla="*/ 403860 w 3413760"/>
                  <a:gd name="connsiteY79" fmla="*/ 4518660 h 4518660"/>
                  <a:gd name="connsiteX80" fmla="*/ 198120 w 3413760"/>
                  <a:gd name="connsiteY80" fmla="*/ 4465320 h 4518660"/>
                  <a:gd name="connsiteX81" fmla="*/ 198120 w 3413760"/>
                  <a:gd name="connsiteY81" fmla="*/ 4358640 h 4518660"/>
                  <a:gd name="connsiteX82" fmla="*/ 60960 w 3413760"/>
                  <a:gd name="connsiteY82" fmla="*/ 4312920 h 4518660"/>
                  <a:gd name="connsiteX83" fmla="*/ 0 w 3413760"/>
                  <a:gd name="connsiteY83" fmla="*/ 4267200 h 4518660"/>
                  <a:gd name="connsiteX84" fmla="*/ 0 w 3413760"/>
                  <a:gd name="connsiteY84" fmla="*/ 4221480 h 4518660"/>
                  <a:gd name="connsiteX85" fmla="*/ 99060 w 3413760"/>
                  <a:gd name="connsiteY85" fmla="*/ 4229100 h 4518660"/>
                  <a:gd name="connsiteX86" fmla="*/ 175260 w 3413760"/>
                  <a:gd name="connsiteY86" fmla="*/ 4206240 h 4518660"/>
                  <a:gd name="connsiteX87" fmla="*/ 205740 w 3413760"/>
                  <a:gd name="connsiteY87" fmla="*/ 4175760 h 4518660"/>
                  <a:gd name="connsiteX88" fmla="*/ 297180 w 3413760"/>
                  <a:gd name="connsiteY88" fmla="*/ 4175760 h 4518660"/>
                  <a:gd name="connsiteX89" fmla="*/ 297180 w 3413760"/>
                  <a:gd name="connsiteY89" fmla="*/ 4099560 h 4518660"/>
                  <a:gd name="connsiteX90" fmla="*/ 205740 w 3413760"/>
                  <a:gd name="connsiteY90" fmla="*/ 4000500 h 4518660"/>
                  <a:gd name="connsiteX91" fmla="*/ 198120 w 3413760"/>
                  <a:gd name="connsiteY91" fmla="*/ 3886200 h 4518660"/>
                  <a:gd name="connsiteX92" fmla="*/ 236220 w 3413760"/>
                  <a:gd name="connsiteY92" fmla="*/ 3802380 h 4518660"/>
                  <a:gd name="connsiteX93" fmla="*/ 198120 w 3413760"/>
                  <a:gd name="connsiteY93" fmla="*/ 3733800 h 4518660"/>
                  <a:gd name="connsiteX94" fmla="*/ 213360 w 3413760"/>
                  <a:gd name="connsiteY94" fmla="*/ 3657600 h 4518660"/>
                  <a:gd name="connsiteX95" fmla="*/ 205740 w 3413760"/>
                  <a:gd name="connsiteY95" fmla="*/ 3611880 h 4518660"/>
                  <a:gd name="connsiteX96" fmla="*/ 182880 w 3413760"/>
                  <a:gd name="connsiteY96" fmla="*/ 3489960 h 4518660"/>
                  <a:gd name="connsiteX97" fmla="*/ 205740 w 3413760"/>
                  <a:gd name="connsiteY97" fmla="*/ 3368040 h 4518660"/>
                  <a:gd name="connsiteX98" fmla="*/ 335280 w 3413760"/>
                  <a:gd name="connsiteY98" fmla="*/ 3307080 h 4518660"/>
                  <a:gd name="connsiteX99" fmla="*/ 327660 w 3413760"/>
                  <a:gd name="connsiteY99" fmla="*/ 3200400 h 4518660"/>
                  <a:gd name="connsiteX100" fmla="*/ 274320 w 3413760"/>
                  <a:gd name="connsiteY100" fmla="*/ 3108960 h 4518660"/>
                  <a:gd name="connsiteX101" fmla="*/ 274320 w 3413760"/>
                  <a:gd name="connsiteY101" fmla="*/ 3055620 h 4518660"/>
                  <a:gd name="connsiteX102" fmla="*/ 160020 w 3413760"/>
                  <a:gd name="connsiteY102" fmla="*/ 2979420 h 4518660"/>
                  <a:gd name="connsiteX103" fmla="*/ 198120 w 3413760"/>
                  <a:gd name="connsiteY103" fmla="*/ 2903220 h 4518660"/>
                  <a:gd name="connsiteX104" fmla="*/ 213360 w 3413760"/>
                  <a:gd name="connsiteY104" fmla="*/ 2849880 h 4518660"/>
                  <a:gd name="connsiteX105" fmla="*/ 304800 w 3413760"/>
                  <a:gd name="connsiteY105" fmla="*/ 2735580 h 4518660"/>
                  <a:gd name="connsiteX106" fmla="*/ 335280 w 3413760"/>
                  <a:gd name="connsiteY106" fmla="*/ 2735580 h 4518660"/>
                  <a:gd name="connsiteX107" fmla="*/ 441960 w 3413760"/>
                  <a:gd name="connsiteY107" fmla="*/ 2743200 h 4518660"/>
                  <a:gd name="connsiteX108" fmla="*/ 488854 w 3413760"/>
                  <a:gd name="connsiteY108" fmla="*/ 2691828 h 4518660"/>
                  <a:gd name="connsiteX109" fmla="*/ 441960 w 3413760"/>
                  <a:gd name="connsiteY109" fmla="*/ 2667000 h 4518660"/>
                  <a:gd name="connsiteX110" fmla="*/ 434340 w 3413760"/>
                  <a:gd name="connsiteY110" fmla="*/ 2567940 h 4518660"/>
                  <a:gd name="connsiteX111" fmla="*/ 472440 w 3413760"/>
                  <a:gd name="connsiteY111" fmla="*/ 2499360 h 4518660"/>
                  <a:gd name="connsiteX112" fmla="*/ 632460 w 3413760"/>
                  <a:gd name="connsiteY112" fmla="*/ 2476500 h 4518660"/>
                  <a:gd name="connsiteX113" fmla="*/ 678180 w 3413760"/>
                  <a:gd name="connsiteY113" fmla="*/ 2400300 h 4518660"/>
                  <a:gd name="connsiteX114" fmla="*/ 723900 w 3413760"/>
                  <a:gd name="connsiteY114" fmla="*/ 2400300 h 4518660"/>
                  <a:gd name="connsiteX115" fmla="*/ 838200 w 3413760"/>
                  <a:gd name="connsiteY115" fmla="*/ 2316480 h 4518660"/>
                  <a:gd name="connsiteX116" fmla="*/ 853440 w 3413760"/>
                  <a:gd name="connsiteY116" fmla="*/ 2240280 h 4518660"/>
                  <a:gd name="connsiteX117" fmla="*/ 891540 w 3413760"/>
                  <a:gd name="connsiteY117" fmla="*/ 2179320 h 4518660"/>
                  <a:gd name="connsiteX118" fmla="*/ 929640 w 3413760"/>
                  <a:gd name="connsiteY118" fmla="*/ 2087880 h 4518660"/>
                  <a:gd name="connsiteX119" fmla="*/ 1013460 w 3413760"/>
                  <a:gd name="connsiteY119" fmla="*/ 2087880 h 4518660"/>
                  <a:gd name="connsiteX120" fmla="*/ 1021080 w 3413760"/>
                  <a:gd name="connsiteY120" fmla="*/ 2019300 h 4518660"/>
                  <a:gd name="connsiteX121" fmla="*/ 1074420 w 3413760"/>
                  <a:gd name="connsiteY121" fmla="*/ 2019300 h 4518660"/>
                  <a:gd name="connsiteX122" fmla="*/ 1074420 w 3413760"/>
                  <a:gd name="connsiteY122" fmla="*/ 1935480 h 4518660"/>
                  <a:gd name="connsiteX123" fmla="*/ 944880 w 3413760"/>
                  <a:gd name="connsiteY123" fmla="*/ 1844040 h 4518660"/>
                  <a:gd name="connsiteX124" fmla="*/ 792480 w 3413760"/>
                  <a:gd name="connsiteY124" fmla="*/ 1691640 h 4518660"/>
                  <a:gd name="connsiteX125" fmla="*/ 693420 w 3413760"/>
                  <a:gd name="connsiteY125" fmla="*/ 1668780 h 4518660"/>
                  <a:gd name="connsiteX126" fmla="*/ 662940 w 3413760"/>
                  <a:gd name="connsiteY126" fmla="*/ 1600200 h 4518660"/>
                  <a:gd name="connsiteX127" fmla="*/ 533400 w 3413760"/>
                  <a:gd name="connsiteY127" fmla="*/ 1607820 h 4518660"/>
                  <a:gd name="connsiteX128" fmla="*/ 502920 w 3413760"/>
                  <a:gd name="connsiteY128" fmla="*/ 1668780 h 4518660"/>
                  <a:gd name="connsiteX129" fmla="*/ 563880 w 3413760"/>
                  <a:gd name="connsiteY129" fmla="*/ 1744980 h 4518660"/>
                  <a:gd name="connsiteX130" fmla="*/ 464820 w 3413760"/>
                  <a:gd name="connsiteY130" fmla="*/ 1775460 h 4518660"/>
                  <a:gd name="connsiteX131" fmla="*/ 434340 w 3413760"/>
                  <a:gd name="connsiteY131" fmla="*/ 1767840 h 4518660"/>
                  <a:gd name="connsiteX132" fmla="*/ 396240 w 3413760"/>
                  <a:gd name="connsiteY132" fmla="*/ 1813560 h 4518660"/>
                  <a:gd name="connsiteX133" fmla="*/ 335280 w 3413760"/>
                  <a:gd name="connsiteY133" fmla="*/ 1775460 h 4518660"/>
                  <a:gd name="connsiteX134" fmla="*/ 388620 w 3413760"/>
                  <a:gd name="connsiteY134" fmla="*/ 1684020 h 4518660"/>
                  <a:gd name="connsiteX135" fmla="*/ 388620 w 3413760"/>
                  <a:gd name="connsiteY135" fmla="*/ 1600200 h 4518660"/>
                  <a:gd name="connsiteX136" fmla="*/ 495300 w 3413760"/>
                  <a:gd name="connsiteY136" fmla="*/ 1524000 h 4518660"/>
                  <a:gd name="connsiteX137" fmla="*/ 441960 w 3413760"/>
                  <a:gd name="connsiteY137" fmla="*/ 1440180 h 4518660"/>
                  <a:gd name="connsiteX138" fmla="*/ 426720 w 3413760"/>
                  <a:gd name="connsiteY138" fmla="*/ 1333500 h 4518660"/>
                  <a:gd name="connsiteX139" fmla="*/ 381000 w 3413760"/>
                  <a:gd name="connsiteY139" fmla="*/ 1303020 h 4518660"/>
                  <a:gd name="connsiteX140" fmla="*/ 403860 w 3413760"/>
                  <a:gd name="connsiteY140" fmla="*/ 1211580 h 4518660"/>
                  <a:gd name="connsiteX141" fmla="*/ 391608 w 3413760"/>
                  <a:gd name="connsiteY141" fmla="*/ 1197102 h 4518660"/>
                  <a:gd name="connsiteX142" fmla="*/ 419100 w 3413760"/>
                  <a:gd name="connsiteY142" fmla="*/ 830580 h 4518660"/>
                  <a:gd name="connsiteX143" fmla="*/ 328612 w 3413760"/>
                  <a:gd name="connsiteY143" fmla="*/ 663892 h 4518660"/>
                  <a:gd name="connsiteX144" fmla="*/ 257172 w 3413760"/>
                  <a:gd name="connsiteY144" fmla="*/ 606744 h 4518660"/>
                  <a:gd name="connsiteX145" fmla="*/ 171448 w 3413760"/>
                  <a:gd name="connsiteY145" fmla="*/ 421004 h 4518660"/>
                  <a:gd name="connsiteX146" fmla="*/ 176212 w 3413760"/>
                  <a:gd name="connsiteY146" fmla="*/ 240030 h 4518660"/>
                  <a:gd name="connsiteX147" fmla="*/ 104772 w 3413760"/>
                  <a:gd name="connsiteY147" fmla="*/ 201930 h 4518660"/>
                  <a:gd name="connsiteX148" fmla="*/ 43340 w 3413760"/>
                  <a:gd name="connsiteY148" fmla="*/ 74344 h 4518660"/>
                  <a:gd name="connsiteX149" fmla="*/ 49528 w 3413760"/>
                  <a:gd name="connsiteY149" fmla="*/ 76200 h 4518660"/>
                  <a:gd name="connsiteX150" fmla="*/ 49528 w 3413760"/>
                  <a:gd name="connsiteY150" fmla="*/ 15240 h 4518660"/>
                  <a:gd name="connsiteX151" fmla="*/ 110488 w 3413760"/>
                  <a:gd name="connsiteY151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335280 w 3413760"/>
                  <a:gd name="connsiteY105" fmla="*/ 2735580 h 4518660"/>
                  <a:gd name="connsiteX106" fmla="*/ 441960 w 3413760"/>
                  <a:gd name="connsiteY106" fmla="*/ 2743200 h 4518660"/>
                  <a:gd name="connsiteX107" fmla="*/ 488854 w 3413760"/>
                  <a:gd name="connsiteY107" fmla="*/ 2691828 h 4518660"/>
                  <a:gd name="connsiteX108" fmla="*/ 441960 w 3413760"/>
                  <a:gd name="connsiteY108" fmla="*/ 2667000 h 4518660"/>
                  <a:gd name="connsiteX109" fmla="*/ 434340 w 3413760"/>
                  <a:gd name="connsiteY109" fmla="*/ 2567940 h 4518660"/>
                  <a:gd name="connsiteX110" fmla="*/ 472440 w 3413760"/>
                  <a:gd name="connsiteY110" fmla="*/ 2499360 h 4518660"/>
                  <a:gd name="connsiteX111" fmla="*/ 632460 w 3413760"/>
                  <a:gd name="connsiteY111" fmla="*/ 2476500 h 4518660"/>
                  <a:gd name="connsiteX112" fmla="*/ 678180 w 3413760"/>
                  <a:gd name="connsiteY112" fmla="*/ 2400300 h 4518660"/>
                  <a:gd name="connsiteX113" fmla="*/ 723900 w 3413760"/>
                  <a:gd name="connsiteY113" fmla="*/ 2400300 h 4518660"/>
                  <a:gd name="connsiteX114" fmla="*/ 838200 w 3413760"/>
                  <a:gd name="connsiteY114" fmla="*/ 2316480 h 4518660"/>
                  <a:gd name="connsiteX115" fmla="*/ 853440 w 3413760"/>
                  <a:gd name="connsiteY115" fmla="*/ 2240280 h 4518660"/>
                  <a:gd name="connsiteX116" fmla="*/ 891540 w 3413760"/>
                  <a:gd name="connsiteY116" fmla="*/ 2179320 h 4518660"/>
                  <a:gd name="connsiteX117" fmla="*/ 929640 w 3413760"/>
                  <a:gd name="connsiteY117" fmla="*/ 2087880 h 4518660"/>
                  <a:gd name="connsiteX118" fmla="*/ 1013460 w 3413760"/>
                  <a:gd name="connsiteY118" fmla="*/ 2087880 h 4518660"/>
                  <a:gd name="connsiteX119" fmla="*/ 1021080 w 3413760"/>
                  <a:gd name="connsiteY119" fmla="*/ 2019300 h 4518660"/>
                  <a:gd name="connsiteX120" fmla="*/ 1074420 w 3413760"/>
                  <a:gd name="connsiteY120" fmla="*/ 2019300 h 4518660"/>
                  <a:gd name="connsiteX121" fmla="*/ 1074420 w 3413760"/>
                  <a:gd name="connsiteY121" fmla="*/ 1935480 h 4518660"/>
                  <a:gd name="connsiteX122" fmla="*/ 944880 w 3413760"/>
                  <a:gd name="connsiteY122" fmla="*/ 1844040 h 4518660"/>
                  <a:gd name="connsiteX123" fmla="*/ 792480 w 3413760"/>
                  <a:gd name="connsiteY123" fmla="*/ 1691640 h 4518660"/>
                  <a:gd name="connsiteX124" fmla="*/ 693420 w 3413760"/>
                  <a:gd name="connsiteY124" fmla="*/ 1668780 h 4518660"/>
                  <a:gd name="connsiteX125" fmla="*/ 662940 w 3413760"/>
                  <a:gd name="connsiteY125" fmla="*/ 1600200 h 4518660"/>
                  <a:gd name="connsiteX126" fmla="*/ 533400 w 3413760"/>
                  <a:gd name="connsiteY126" fmla="*/ 1607820 h 4518660"/>
                  <a:gd name="connsiteX127" fmla="*/ 502920 w 3413760"/>
                  <a:gd name="connsiteY127" fmla="*/ 1668780 h 4518660"/>
                  <a:gd name="connsiteX128" fmla="*/ 563880 w 3413760"/>
                  <a:gd name="connsiteY128" fmla="*/ 1744980 h 4518660"/>
                  <a:gd name="connsiteX129" fmla="*/ 464820 w 3413760"/>
                  <a:gd name="connsiteY129" fmla="*/ 1775460 h 4518660"/>
                  <a:gd name="connsiteX130" fmla="*/ 434340 w 3413760"/>
                  <a:gd name="connsiteY130" fmla="*/ 1767840 h 4518660"/>
                  <a:gd name="connsiteX131" fmla="*/ 396240 w 3413760"/>
                  <a:gd name="connsiteY131" fmla="*/ 1813560 h 4518660"/>
                  <a:gd name="connsiteX132" fmla="*/ 335280 w 3413760"/>
                  <a:gd name="connsiteY132" fmla="*/ 1775460 h 4518660"/>
                  <a:gd name="connsiteX133" fmla="*/ 388620 w 3413760"/>
                  <a:gd name="connsiteY133" fmla="*/ 1684020 h 4518660"/>
                  <a:gd name="connsiteX134" fmla="*/ 388620 w 3413760"/>
                  <a:gd name="connsiteY134" fmla="*/ 1600200 h 4518660"/>
                  <a:gd name="connsiteX135" fmla="*/ 495300 w 3413760"/>
                  <a:gd name="connsiteY135" fmla="*/ 1524000 h 4518660"/>
                  <a:gd name="connsiteX136" fmla="*/ 441960 w 3413760"/>
                  <a:gd name="connsiteY136" fmla="*/ 1440180 h 4518660"/>
                  <a:gd name="connsiteX137" fmla="*/ 426720 w 3413760"/>
                  <a:gd name="connsiteY137" fmla="*/ 1333500 h 4518660"/>
                  <a:gd name="connsiteX138" fmla="*/ 381000 w 3413760"/>
                  <a:gd name="connsiteY138" fmla="*/ 1303020 h 4518660"/>
                  <a:gd name="connsiteX139" fmla="*/ 403860 w 3413760"/>
                  <a:gd name="connsiteY139" fmla="*/ 1211580 h 4518660"/>
                  <a:gd name="connsiteX140" fmla="*/ 391608 w 3413760"/>
                  <a:gd name="connsiteY140" fmla="*/ 1197102 h 4518660"/>
                  <a:gd name="connsiteX141" fmla="*/ 419100 w 3413760"/>
                  <a:gd name="connsiteY141" fmla="*/ 830580 h 4518660"/>
                  <a:gd name="connsiteX142" fmla="*/ 328612 w 3413760"/>
                  <a:gd name="connsiteY142" fmla="*/ 663892 h 4518660"/>
                  <a:gd name="connsiteX143" fmla="*/ 257172 w 3413760"/>
                  <a:gd name="connsiteY143" fmla="*/ 606744 h 4518660"/>
                  <a:gd name="connsiteX144" fmla="*/ 171448 w 3413760"/>
                  <a:gd name="connsiteY144" fmla="*/ 421004 h 4518660"/>
                  <a:gd name="connsiteX145" fmla="*/ 176212 w 3413760"/>
                  <a:gd name="connsiteY145" fmla="*/ 240030 h 4518660"/>
                  <a:gd name="connsiteX146" fmla="*/ 104772 w 3413760"/>
                  <a:gd name="connsiteY146" fmla="*/ 201930 h 4518660"/>
                  <a:gd name="connsiteX147" fmla="*/ 43340 w 3413760"/>
                  <a:gd name="connsiteY147" fmla="*/ 74344 h 4518660"/>
                  <a:gd name="connsiteX148" fmla="*/ 49528 w 3413760"/>
                  <a:gd name="connsiteY148" fmla="*/ 76200 h 4518660"/>
                  <a:gd name="connsiteX149" fmla="*/ 49528 w 3413760"/>
                  <a:gd name="connsiteY149" fmla="*/ 15240 h 4518660"/>
                  <a:gd name="connsiteX150" fmla="*/ 110488 w 3413760"/>
                  <a:gd name="connsiteY150" fmla="*/ 0 h 4518660"/>
                  <a:gd name="connsiteX0" fmla="*/ 335280 w 3413760"/>
                  <a:gd name="connsiteY0" fmla="*/ 2735580 h 4518660"/>
                  <a:gd name="connsiteX1" fmla="*/ 434340 w 3413760"/>
                  <a:gd name="connsiteY1" fmla="*/ 2735580 h 4518660"/>
                  <a:gd name="connsiteX2" fmla="*/ 335280 w 3413760"/>
                  <a:gd name="connsiteY2" fmla="*/ 2735580 h 4518660"/>
                  <a:gd name="connsiteX3" fmla="*/ 110488 w 3413760"/>
                  <a:gd name="connsiteY3" fmla="*/ 0 h 4518660"/>
                  <a:gd name="connsiteX4" fmla="*/ 179068 w 3413760"/>
                  <a:gd name="connsiteY4" fmla="*/ 152400 h 4518660"/>
                  <a:gd name="connsiteX5" fmla="*/ 255268 w 3413760"/>
                  <a:gd name="connsiteY5" fmla="*/ 243840 h 4518660"/>
                  <a:gd name="connsiteX6" fmla="*/ 346708 w 3413760"/>
                  <a:gd name="connsiteY6" fmla="*/ 304800 h 4518660"/>
                  <a:gd name="connsiteX7" fmla="*/ 407668 w 3413760"/>
                  <a:gd name="connsiteY7" fmla="*/ 472440 h 4518660"/>
                  <a:gd name="connsiteX8" fmla="*/ 521968 w 3413760"/>
                  <a:gd name="connsiteY8" fmla="*/ 502920 h 4518660"/>
                  <a:gd name="connsiteX9" fmla="*/ 529588 w 3413760"/>
                  <a:gd name="connsiteY9" fmla="*/ 609600 h 4518660"/>
                  <a:gd name="connsiteX10" fmla="*/ 727708 w 3413760"/>
                  <a:gd name="connsiteY10" fmla="*/ 746760 h 4518660"/>
                  <a:gd name="connsiteX11" fmla="*/ 781048 w 3413760"/>
                  <a:gd name="connsiteY11" fmla="*/ 723900 h 4518660"/>
                  <a:gd name="connsiteX12" fmla="*/ 956308 w 3413760"/>
                  <a:gd name="connsiteY12" fmla="*/ 822960 h 4518660"/>
                  <a:gd name="connsiteX13" fmla="*/ 1032508 w 3413760"/>
                  <a:gd name="connsiteY13" fmla="*/ 822960 h 4518660"/>
                  <a:gd name="connsiteX14" fmla="*/ 1116328 w 3413760"/>
                  <a:gd name="connsiteY14" fmla="*/ 845820 h 4518660"/>
                  <a:gd name="connsiteX15" fmla="*/ 1192528 w 3413760"/>
                  <a:gd name="connsiteY15" fmla="*/ 975360 h 4518660"/>
                  <a:gd name="connsiteX16" fmla="*/ 1337308 w 3413760"/>
                  <a:gd name="connsiteY16" fmla="*/ 906780 h 4518660"/>
                  <a:gd name="connsiteX17" fmla="*/ 1398268 w 3413760"/>
                  <a:gd name="connsiteY17" fmla="*/ 914400 h 4518660"/>
                  <a:gd name="connsiteX18" fmla="*/ 1482088 w 3413760"/>
                  <a:gd name="connsiteY18" fmla="*/ 914400 h 4518660"/>
                  <a:gd name="connsiteX19" fmla="*/ 1550668 w 3413760"/>
                  <a:gd name="connsiteY19" fmla="*/ 861060 h 4518660"/>
                  <a:gd name="connsiteX20" fmla="*/ 1604008 w 3413760"/>
                  <a:gd name="connsiteY20" fmla="*/ 861060 h 4518660"/>
                  <a:gd name="connsiteX21" fmla="*/ 1657348 w 3413760"/>
                  <a:gd name="connsiteY21" fmla="*/ 883920 h 4518660"/>
                  <a:gd name="connsiteX22" fmla="*/ 1764028 w 3413760"/>
                  <a:gd name="connsiteY22" fmla="*/ 883920 h 4518660"/>
                  <a:gd name="connsiteX23" fmla="*/ 1817368 w 3413760"/>
                  <a:gd name="connsiteY23" fmla="*/ 762000 h 4518660"/>
                  <a:gd name="connsiteX24" fmla="*/ 1962148 w 3413760"/>
                  <a:gd name="connsiteY24" fmla="*/ 731520 h 4518660"/>
                  <a:gd name="connsiteX25" fmla="*/ 2061208 w 3413760"/>
                  <a:gd name="connsiteY25" fmla="*/ 731520 h 4518660"/>
                  <a:gd name="connsiteX26" fmla="*/ 2129788 w 3413760"/>
                  <a:gd name="connsiteY26" fmla="*/ 662940 h 4518660"/>
                  <a:gd name="connsiteX27" fmla="*/ 2228848 w 3413760"/>
                  <a:gd name="connsiteY27" fmla="*/ 739140 h 4518660"/>
                  <a:gd name="connsiteX28" fmla="*/ 2228848 w 3413760"/>
                  <a:gd name="connsiteY28" fmla="*/ 647700 h 4518660"/>
                  <a:gd name="connsiteX29" fmla="*/ 2282188 w 3413760"/>
                  <a:gd name="connsiteY29" fmla="*/ 548640 h 4518660"/>
                  <a:gd name="connsiteX30" fmla="*/ 2556508 w 3413760"/>
                  <a:gd name="connsiteY30" fmla="*/ 723900 h 4518660"/>
                  <a:gd name="connsiteX31" fmla="*/ 2670808 w 3413760"/>
                  <a:gd name="connsiteY31" fmla="*/ 914400 h 4518660"/>
                  <a:gd name="connsiteX32" fmla="*/ 2769868 w 3413760"/>
                  <a:gd name="connsiteY32" fmla="*/ 937260 h 4518660"/>
                  <a:gd name="connsiteX33" fmla="*/ 2884168 w 3413760"/>
                  <a:gd name="connsiteY33" fmla="*/ 982980 h 4518660"/>
                  <a:gd name="connsiteX34" fmla="*/ 2922268 w 3413760"/>
                  <a:gd name="connsiteY34" fmla="*/ 1066800 h 4518660"/>
                  <a:gd name="connsiteX35" fmla="*/ 2937508 w 3413760"/>
                  <a:gd name="connsiteY35" fmla="*/ 1135380 h 4518660"/>
                  <a:gd name="connsiteX36" fmla="*/ 3181348 w 3413760"/>
                  <a:gd name="connsiteY36" fmla="*/ 1333500 h 4518660"/>
                  <a:gd name="connsiteX37" fmla="*/ 3249928 w 3413760"/>
                  <a:gd name="connsiteY37" fmla="*/ 1348740 h 4518660"/>
                  <a:gd name="connsiteX38" fmla="*/ 3356608 w 3413760"/>
                  <a:gd name="connsiteY38" fmla="*/ 1348740 h 4518660"/>
                  <a:gd name="connsiteX39" fmla="*/ 3330700 w 3413760"/>
                  <a:gd name="connsiteY39" fmla="*/ 1333194 h 4518660"/>
                  <a:gd name="connsiteX40" fmla="*/ 3360420 w 3413760"/>
                  <a:gd name="connsiteY40" fmla="*/ 1341120 h 4518660"/>
                  <a:gd name="connsiteX41" fmla="*/ 3413760 w 3413760"/>
                  <a:gd name="connsiteY41" fmla="*/ 1371600 h 4518660"/>
                  <a:gd name="connsiteX42" fmla="*/ 3390900 w 3413760"/>
                  <a:gd name="connsiteY42" fmla="*/ 1478280 h 4518660"/>
                  <a:gd name="connsiteX43" fmla="*/ 3360420 w 3413760"/>
                  <a:gd name="connsiteY43" fmla="*/ 1516380 h 4518660"/>
                  <a:gd name="connsiteX44" fmla="*/ 3322320 w 3413760"/>
                  <a:gd name="connsiteY44" fmla="*/ 1516380 h 4518660"/>
                  <a:gd name="connsiteX45" fmla="*/ 3284220 w 3413760"/>
                  <a:gd name="connsiteY45" fmla="*/ 1455420 h 4518660"/>
                  <a:gd name="connsiteX46" fmla="*/ 3230880 w 3413760"/>
                  <a:gd name="connsiteY46" fmla="*/ 1455420 h 4518660"/>
                  <a:gd name="connsiteX47" fmla="*/ 3162300 w 3413760"/>
                  <a:gd name="connsiteY47" fmla="*/ 1470660 h 4518660"/>
                  <a:gd name="connsiteX48" fmla="*/ 3086100 w 3413760"/>
                  <a:gd name="connsiteY48" fmla="*/ 1524000 h 4518660"/>
                  <a:gd name="connsiteX49" fmla="*/ 2979420 w 3413760"/>
                  <a:gd name="connsiteY49" fmla="*/ 1546860 h 4518660"/>
                  <a:gd name="connsiteX50" fmla="*/ 2956560 w 3413760"/>
                  <a:gd name="connsiteY50" fmla="*/ 1524000 h 4518660"/>
                  <a:gd name="connsiteX51" fmla="*/ 2849880 w 3413760"/>
                  <a:gd name="connsiteY51" fmla="*/ 1516380 h 4518660"/>
                  <a:gd name="connsiteX52" fmla="*/ 2674620 w 3413760"/>
                  <a:gd name="connsiteY52" fmla="*/ 1577340 h 4518660"/>
                  <a:gd name="connsiteX53" fmla="*/ 2499360 w 3413760"/>
                  <a:gd name="connsiteY53" fmla="*/ 1722120 h 4518660"/>
                  <a:gd name="connsiteX54" fmla="*/ 2186940 w 3413760"/>
                  <a:gd name="connsiteY54" fmla="*/ 2065020 h 4518660"/>
                  <a:gd name="connsiteX55" fmla="*/ 2042160 w 3413760"/>
                  <a:gd name="connsiteY55" fmla="*/ 2263140 h 4518660"/>
                  <a:gd name="connsiteX56" fmla="*/ 1943100 w 3413760"/>
                  <a:gd name="connsiteY56" fmla="*/ 2613660 h 4518660"/>
                  <a:gd name="connsiteX57" fmla="*/ 1943100 w 3413760"/>
                  <a:gd name="connsiteY57" fmla="*/ 2880360 h 4518660"/>
                  <a:gd name="connsiteX58" fmla="*/ 2019300 w 3413760"/>
                  <a:gd name="connsiteY58" fmla="*/ 2994660 h 4518660"/>
                  <a:gd name="connsiteX59" fmla="*/ 1973580 w 3413760"/>
                  <a:gd name="connsiteY59" fmla="*/ 3063240 h 4518660"/>
                  <a:gd name="connsiteX60" fmla="*/ 1950720 w 3413760"/>
                  <a:gd name="connsiteY60" fmla="*/ 3307080 h 4518660"/>
                  <a:gd name="connsiteX61" fmla="*/ 1905000 w 3413760"/>
                  <a:gd name="connsiteY61" fmla="*/ 3444240 h 4518660"/>
                  <a:gd name="connsiteX62" fmla="*/ 1798320 w 3413760"/>
                  <a:gd name="connsiteY62" fmla="*/ 3451860 h 4518660"/>
                  <a:gd name="connsiteX63" fmla="*/ 1760220 w 3413760"/>
                  <a:gd name="connsiteY63" fmla="*/ 3535680 h 4518660"/>
                  <a:gd name="connsiteX64" fmla="*/ 1638300 w 3413760"/>
                  <a:gd name="connsiteY64" fmla="*/ 3573780 h 4518660"/>
                  <a:gd name="connsiteX65" fmla="*/ 1600200 w 3413760"/>
                  <a:gd name="connsiteY65" fmla="*/ 3627120 h 4518660"/>
                  <a:gd name="connsiteX66" fmla="*/ 1516380 w 3413760"/>
                  <a:gd name="connsiteY66" fmla="*/ 3634740 h 4518660"/>
                  <a:gd name="connsiteX67" fmla="*/ 1485900 w 3413760"/>
                  <a:gd name="connsiteY67" fmla="*/ 3688080 h 4518660"/>
                  <a:gd name="connsiteX68" fmla="*/ 1371600 w 3413760"/>
                  <a:gd name="connsiteY68" fmla="*/ 3710940 h 4518660"/>
                  <a:gd name="connsiteX69" fmla="*/ 1341120 w 3413760"/>
                  <a:gd name="connsiteY69" fmla="*/ 3680460 h 4518660"/>
                  <a:gd name="connsiteX70" fmla="*/ 1226820 w 3413760"/>
                  <a:gd name="connsiteY70" fmla="*/ 3665220 h 4518660"/>
                  <a:gd name="connsiteX71" fmla="*/ 1066800 w 3413760"/>
                  <a:gd name="connsiteY71" fmla="*/ 3710940 h 4518660"/>
                  <a:gd name="connsiteX72" fmla="*/ 1066800 w 3413760"/>
                  <a:gd name="connsiteY72" fmla="*/ 3802380 h 4518660"/>
                  <a:gd name="connsiteX73" fmla="*/ 960120 w 3413760"/>
                  <a:gd name="connsiteY73" fmla="*/ 3909060 h 4518660"/>
                  <a:gd name="connsiteX74" fmla="*/ 815340 w 3413760"/>
                  <a:gd name="connsiteY74" fmla="*/ 3954780 h 4518660"/>
                  <a:gd name="connsiteX75" fmla="*/ 662940 w 3413760"/>
                  <a:gd name="connsiteY75" fmla="*/ 4130040 h 4518660"/>
                  <a:gd name="connsiteX76" fmla="*/ 624840 w 3413760"/>
                  <a:gd name="connsiteY76" fmla="*/ 4366260 h 4518660"/>
                  <a:gd name="connsiteX77" fmla="*/ 525780 w 3413760"/>
                  <a:gd name="connsiteY77" fmla="*/ 4503420 h 4518660"/>
                  <a:gd name="connsiteX78" fmla="*/ 403860 w 3413760"/>
                  <a:gd name="connsiteY78" fmla="*/ 4518660 h 4518660"/>
                  <a:gd name="connsiteX79" fmla="*/ 198120 w 3413760"/>
                  <a:gd name="connsiteY79" fmla="*/ 4465320 h 4518660"/>
                  <a:gd name="connsiteX80" fmla="*/ 198120 w 3413760"/>
                  <a:gd name="connsiteY80" fmla="*/ 4358640 h 4518660"/>
                  <a:gd name="connsiteX81" fmla="*/ 60960 w 3413760"/>
                  <a:gd name="connsiteY81" fmla="*/ 4312920 h 4518660"/>
                  <a:gd name="connsiteX82" fmla="*/ 0 w 3413760"/>
                  <a:gd name="connsiteY82" fmla="*/ 4267200 h 4518660"/>
                  <a:gd name="connsiteX83" fmla="*/ 0 w 3413760"/>
                  <a:gd name="connsiteY83" fmla="*/ 4221480 h 4518660"/>
                  <a:gd name="connsiteX84" fmla="*/ 99060 w 3413760"/>
                  <a:gd name="connsiteY84" fmla="*/ 4229100 h 4518660"/>
                  <a:gd name="connsiteX85" fmla="*/ 175260 w 3413760"/>
                  <a:gd name="connsiteY85" fmla="*/ 4206240 h 4518660"/>
                  <a:gd name="connsiteX86" fmla="*/ 205740 w 3413760"/>
                  <a:gd name="connsiteY86" fmla="*/ 4175760 h 4518660"/>
                  <a:gd name="connsiteX87" fmla="*/ 297180 w 3413760"/>
                  <a:gd name="connsiteY87" fmla="*/ 4175760 h 4518660"/>
                  <a:gd name="connsiteX88" fmla="*/ 297180 w 3413760"/>
                  <a:gd name="connsiteY88" fmla="*/ 4099560 h 4518660"/>
                  <a:gd name="connsiteX89" fmla="*/ 205740 w 3413760"/>
                  <a:gd name="connsiteY89" fmla="*/ 4000500 h 4518660"/>
                  <a:gd name="connsiteX90" fmla="*/ 198120 w 3413760"/>
                  <a:gd name="connsiteY90" fmla="*/ 3886200 h 4518660"/>
                  <a:gd name="connsiteX91" fmla="*/ 236220 w 3413760"/>
                  <a:gd name="connsiteY91" fmla="*/ 3802380 h 4518660"/>
                  <a:gd name="connsiteX92" fmla="*/ 198120 w 3413760"/>
                  <a:gd name="connsiteY92" fmla="*/ 3733800 h 4518660"/>
                  <a:gd name="connsiteX93" fmla="*/ 213360 w 3413760"/>
                  <a:gd name="connsiteY93" fmla="*/ 3657600 h 4518660"/>
                  <a:gd name="connsiteX94" fmla="*/ 205740 w 3413760"/>
                  <a:gd name="connsiteY94" fmla="*/ 3611880 h 4518660"/>
                  <a:gd name="connsiteX95" fmla="*/ 182880 w 3413760"/>
                  <a:gd name="connsiteY95" fmla="*/ 3489960 h 4518660"/>
                  <a:gd name="connsiteX96" fmla="*/ 205740 w 3413760"/>
                  <a:gd name="connsiteY96" fmla="*/ 3368040 h 4518660"/>
                  <a:gd name="connsiteX97" fmla="*/ 335280 w 3413760"/>
                  <a:gd name="connsiteY97" fmla="*/ 3307080 h 4518660"/>
                  <a:gd name="connsiteX98" fmla="*/ 327660 w 3413760"/>
                  <a:gd name="connsiteY98" fmla="*/ 3200400 h 4518660"/>
                  <a:gd name="connsiteX99" fmla="*/ 274320 w 3413760"/>
                  <a:gd name="connsiteY99" fmla="*/ 3108960 h 4518660"/>
                  <a:gd name="connsiteX100" fmla="*/ 274320 w 3413760"/>
                  <a:gd name="connsiteY100" fmla="*/ 3055620 h 4518660"/>
                  <a:gd name="connsiteX101" fmla="*/ 160020 w 3413760"/>
                  <a:gd name="connsiteY101" fmla="*/ 2979420 h 4518660"/>
                  <a:gd name="connsiteX102" fmla="*/ 198120 w 3413760"/>
                  <a:gd name="connsiteY102" fmla="*/ 2903220 h 4518660"/>
                  <a:gd name="connsiteX103" fmla="*/ 213360 w 3413760"/>
                  <a:gd name="connsiteY103" fmla="*/ 2849880 h 4518660"/>
                  <a:gd name="connsiteX104" fmla="*/ 304800 w 3413760"/>
                  <a:gd name="connsiteY104" fmla="*/ 2735580 h 4518660"/>
                  <a:gd name="connsiteX105" fmla="*/ 441960 w 3413760"/>
                  <a:gd name="connsiteY105" fmla="*/ 2743200 h 4518660"/>
                  <a:gd name="connsiteX106" fmla="*/ 488854 w 3413760"/>
                  <a:gd name="connsiteY106" fmla="*/ 2691828 h 4518660"/>
                  <a:gd name="connsiteX107" fmla="*/ 441960 w 3413760"/>
                  <a:gd name="connsiteY107" fmla="*/ 2667000 h 4518660"/>
                  <a:gd name="connsiteX108" fmla="*/ 434340 w 3413760"/>
                  <a:gd name="connsiteY108" fmla="*/ 2567940 h 4518660"/>
                  <a:gd name="connsiteX109" fmla="*/ 472440 w 3413760"/>
                  <a:gd name="connsiteY109" fmla="*/ 2499360 h 4518660"/>
                  <a:gd name="connsiteX110" fmla="*/ 632460 w 3413760"/>
                  <a:gd name="connsiteY110" fmla="*/ 2476500 h 4518660"/>
                  <a:gd name="connsiteX111" fmla="*/ 678180 w 3413760"/>
                  <a:gd name="connsiteY111" fmla="*/ 2400300 h 4518660"/>
                  <a:gd name="connsiteX112" fmla="*/ 723900 w 3413760"/>
                  <a:gd name="connsiteY112" fmla="*/ 2400300 h 4518660"/>
                  <a:gd name="connsiteX113" fmla="*/ 838200 w 3413760"/>
                  <a:gd name="connsiteY113" fmla="*/ 2316480 h 4518660"/>
                  <a:gd name="connsiteX114" fmla="*/ 853440 w 3413760"/>
                  <a:gd name="connsiteY114" fmla="*/ 2240280 h 4518660"/>
                  <a:gd name="connsiteX115" fmla="*/ 891540 w 3413760"/>
                  <a:gd name="connsiteY115" fmla="*/ 2179320 h 4518660"/>
                  <a:gd name="connsiteX116" fmla="*/ 929640 w 3413760"/>
                  <a:gd name="connsiteY116" fmla="*/ 2087880 h 4518660"/>
                  <a:gd name="connsiteX117" fmla="*/ 1013460 w 3413760"/>
                  <a:gd name="connsiteY117" fmla="*/ 2087880 h 4518660"/>
                  <a:gd name="connsiteX118" fmla="*/ 1021080 w 3413760"/>
                  <a:gd name="connsiteY118" fmla="*/ 2019300 h 4518660"/>
                  <a:gd name="connsiteX119" fmla="*/ 1074420 w 3413760"/>
                  <a:gd name="connsiteY119" fmla="*/ 2019300 h 4518660"/>
                  <a:gd name="connsiteX120" fmla="*/ 1074420 w 3413760"/>
                  <a:gd name="connsiteY120" fmla="*/ 1935480 h 4518660"/>
                  <a:gd name="connsiteX121" fmla="*/ 944880 w 3413760"/>
                  <a:gd name="connsiteY121" fmla="*/ 1844040 h 4518660"/>
                  <a:gd name="connsiteX122" fmla="*/ 792480 w 3413760"/>
                  <a:gd name="connsiteY122" fmla="*/ 1691640 h 4518660"/>
                  <a:gd name="connsiteX123" fmla="*/ 693420 w 3413760"/>
                  <a:gd name="connsiteY123" fmla="*/ 1668780 h 4518660"/>
                  <a:gd name="connsiteX124" fmla="*/ 662940 w 3413760"/>
                  <a:gd name="connsiteY124" fmla="*/ 1600200 h 4518660"/>
                  <a:gd name="connsiteX125" fmla="*/ 533400 w 3413760"/>
                  <a:gd name="connsiteY125" fmla="*/ 1607820 h 4518660"/>
                  <a:gd name="connsiteX126" fmla="*/ 502920 w 3413760"/>
                  <a:gd name="connsiteY126" fmla="*/ 1668780 h 4518660"/>
                  <a:gd name="connsiteX127" fmla="*/ 563880 w 3413760"/>
                  <a:gd name="connsiteY127" fmla="*/ 1744980 h 4518660"/>
                  <a:gd name="connsiteX128" fmla="*/ 464820 w 3413760"/>
                  <a:gd name="connsiteY128" fmla="*/ 1775460 h 4518660"/>
                  <a:gd name="connsiteX129" fmla="*/ 434340 w 3413760"/>
                  <a:gd name="connsiteY129" fmla="*/ 1767840 h 4518660"/>
                  <a:gd name="connsiteX130" fmla="*/ 396240 w 3413760"/>
                  <a:gd name="connsiteY130" fmla="*/ 1813560 h 4518660"/>
                  <a:gd name="connsiteX131" fmla="*/ 335280 w 3413760"/>
                  <a:gd name="connsiteY131" fmla="*/ 1775460 h 4518660"/>
                  <a:gd name="connsiteX132" fmla="*/ 388620 w 3413760"/>
                  <a:gd name="connsiteY132" fmla="*/ 1684020 h 4518660"/>
                  <a:gd name="connsiteX133" fmla="*/ 388620 w 3413760"/>
                  <a:gd name="connsiteY133" fmla="*/ 1600200 h 4518660"/>
                  <a:gd name="connsiteX134" fmla="*/ 495300 w 3413760"/>
                  <a:gd name="connsiteY134" fmla="*/ 1524000 h 4518660"/>
                  <a:gd name="connsiteX135" fmla="*/ 441960 w 3413760"/>
                  <a:gd name="connsiteY135" fmla="*/ 1440180 h 4518660"/>
                  <a:gd name="connsiteX136" fmla="*/ 426720 w 3413760"/>
                  <a:gd name="connsiteY136" fmla="*/ 1333500 h 4518660"/>
                  <a:gd name="connsiteX137" fmla="*/ 381000 w 3413760"/>
                  <a:gd name="connsiteY137" fmla="*/ 1303020 h 4518660"/>
                  <a:gd name="connsiteX138" fmla="*/ 403860 w 3413760"/>
                  <a:gd name="connsiteY138" fmla="*/ 1211580 h 4518660"/>
                  <a:gd name="connsiteX139" fmla="*/ 391608 w 3413760"/>
                  <a:gd name="connsiteY139" fmla="*/ 1197102 h 4518660"/>
                  <a:gd name="connsiteX140" fmla="*/ 419100 w 3413760"/>
                  <a:gd name="connsiteY140" fmla="*/ 830580 h 4518660"/>
                  <a:gd name="connsiteX141" fmla="*/ 328612 w 3413760"/>
                  <a:gd name="connsiteY141" fmla="*/ 663892 h 4518660"/>
                  <a:gd name="connsiteX142" fmla="*/ 257172 w 3413760"/>
                  <a:gd name="connsiteY142" fmla="*/ 606744 h 4518660"/>
                  <a:gd name="connsiteX143" fmla="*/ 171448 w 3413760"/>
                  <a:gd name="connsiteY143" fmla="*/ 421004 h 4518660"/>
                  <a:gd name="connsiteX144" fmla="*/ 176212 w 3413760"/>
                  <a:gd name="connsiteY144" fmla="*/ 240030 h 4518660"/>
                  <a:gd name="connsiteX145" fmla="*/ 104772 w 3413760"/>
                  <a:gd name="connsiteY145" fmla="*/ 201930 h 4518660"/>
                  <a:gd name="connsiteX146" fmla="*/ 43340 w 3413760"/>
                  <a:gd name="connsiteY146" fmla="*/ 74344 h 4518660"/>
                  <a:gd name="connsiteX147" fmla="*/ 49528 w 3413760"/>
                  <a:gd name="connsiteY147" fmla="*/ 76200 h 4518660"/>
                  <a:gd name="connsiteX148" fmla="*/ 49528 w 3413760"/>
                  <a:gd name="connsiteY148" fmla="*/ 15240 h 4518660"/>
                  <a:gd name="connsiteX149" fmla="*/ 110488 w 3413760"/>
                  <a:gd name="connsiteY149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41960 w 3413760"/>
                  <a:gd name="connsiteY102" fmla="*/ 2743200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30700 w 3413760"/>
                  <a:gd name="connsiteY36" fmla="*/ 1333194 h 4518660"/>
                  <a:gd name="connsiteX37" fmla="*/ 3360420 w 3413760"/>
                  <a:gd name="connsiteY37" fmla="*/ 1341120 h 4518660"/>
                  <a:gd name="connsiteX38" fmla="*/ 3413760 w 3413760"/>
                  <a:gd name="connsiteY38" fmla="*/ 1371600 h 4518660"/>
                  <a:gd name="connsiteX39" fmla="*/ 3390900 w 3413760"/>
                  <a:gd name="connsiteY39" fmla="*/ 1478280 h 4518660"/>
                  <a:gd name="connsiteX40" fmla="*/ 3360420 w 3413760"/>
                  <a:gd name="connsiteY40" fmla="*/ 1516380 h 4518660"/>
                  <a:gd name="connsiteX41" fmla="*/ 3322320 w 3413760"/>
                  <a:gd name="connsiteY41" fmla="*/ 1516380 h 4518660"/>
                  <a:gd name="connsiteX42" fmla="*/ 3284220 w 3413760"/>
                  <a:gd name="connsiteY42" fmla="*/ 1455420 h 4518660"/>
                  <a:gd name="connsiteX43" fmla="*/ 3230880 w 3413760"/>
                  <a:gd name="connsiteY43" fmla="*/ 1455420 h 4518660"/>
                  <a:gd name="connsiteX44" fmla="*/ 3162300 w 3413760"/>
                  <a:gd name="connsiteY44" fmla="*/ 1470660 h 4518660"/>
                  <a:gd name="connsiteX45" fmla="*/ 3086100 w 3413760"/>
                  <a:gd name="connsiteY45" fmla="*/ 1524000 h 4518660"/>
                  <a:gd name="connsiteX46" fmla="*/ 2979420 w 3413760"/>
                  <a:gd name="connsiteY46" fmla="*/ 1546860 h 4518660"/>
                  <a:gd name="connsiteX47" fmla="*/ 2956560 w 3413760"/>
                  <a:gd name="connsiteY47" fmla="*/ 1524000 h 4518660"/>
                  <a:gd name="connsiteX48" fmla="*/ 2849880 w 3413760"/>
                  <a:gd name="connsiteY48" fmla="*/ 1516380 h 4518660"/>
                  <a:gd name="connsiteX49" fmla="*/ 2674620 w 3413760"/>
                  <a:gd name="connsiteY49" fmla="*/ 1577340 h 4518660"/>
                  <a:gd name="connsiteX50" fmla="*/ 2499360 w 3413760"/>
                  <a:gd name="connsiteY50" fmla="*/ 1722120 h 4518660"/>
                  <a:gd name="connsiteX51" fmla="*/ 2186940 w 3413760"/>
                  <a:gd name="connsiteY51" fmla="*/ 2065020 h 4518660"/>
                  <a:gd name="connsiteX52" fmla="*/ 2042160 w 3413760"/>
                  <a:gd name="connsiteY52" fmla="*/ 2263140 h 4518660"/>
                  <a:gd name="connsiteX53" fmla="*/ 1943100 w 3413760"/>
                  <a:gd name="connsiteY53" fmla="*/ 2613660 h 4518660"/>
                  <a:gd name="connsiteX54" fmla="*/ 1943100 w 3413760"/>
                  <a:gd name="connsiteY54" fmla="*/ 2880360 h 4518660"/>
                  <a:gd name="connsiteX55" fmla="*/ 2019300 w 3413760"/>
                  <a:gd name="connsiteY55" fmla="*/ 2994660 h 4518660"/>
                  <a:gd name="connsiteX56" fmla="*/ 1973580 w 3413760"/>
                  <a:gd name="connsiteY56" fmla="*/ 3063240 h 4518660"/>
                  <a:gd name="connsiteX57" fmla="*/ 1950720 w 3413760"/>
                  <a:gd name="connsiteY57" fmla="*/ 3307080 h 4518660"/>
                  <a:gd name="connsiteX58" fmla="*/ 1905000 w 3413760"/>
                  <a:gd name="connsiteY58" fmla="*/ 3444240 h 4518660"/>
                  <a:gd name="connsiteX59" fmla="*/ 1798320 w 3413760"/>
                  <a:gd name="connsiteY59" fmla="*/ 3451860 h 4518660"/>
                  <a:gd name="connsiteX60" fmla="*/ 1760220 w 3413760"/>
                  <a:gd name="connsiteY60" fmla="*/ 3535680 h 4518660"/>
                  <a:gd name="connsiteX61" fmla="*/ 1638300 w 3413760"/>
                  <a:gd name="connsiteY61" fmla="*/ 3573780 h 4518660"/>
                  <a:gd name="connsiteX62" fmla="*/ 1600200 w 3413760"/>
                  <a:gd name="connsiteY62" fmla="*/ 3627120 h 4518660"/>
                  <a:gd name="connsiteX63" fmla="*/ 1516380 w 3413760"/>
                  <a:gd name="connsiteY63" fmla="*/ 3634740 h 4518660"/>
                  <a:gd name="connsiteX64" fmla="*/ 1485900 w 3413760"/>
                  <a:gd name="connsiteY64" fmla="*/ 3688080 h 4518660"/>
                  <a:gd name="connsiteX65" fmla="*/ 1371600 w 3413760"/>
                  <a:gd name="connsiteY65" fmla="*/ 3710940 h 4518660"/>
                  <a:gd name="connsiteX66" fmla="*/ 1341120 w 3413760"/>
                  <a:gd name="connsiteY66" fmla="*/ 3680460 h 4518660"/>
                  <a:gd name="connsiteX67" fmla="*/ 1226820 w 3413760"/>
                  <a:gd name="connsiteY67" fmla="*/ 3665220 h 4518660"/>
                  <a:gd name="connsiteX68" fmla="*/ 1066800 w 3413760"/>
                  <a:gd name="connsiteY68" fmla="*/ 3710940 h 4518660"/>
                  <a:gd name="connsiteX69" fmla="*/ 1066800 w 3413760"/>
                  <a:gd name="connsiteY69" fmla="*/ 3802380 h 4518660"/>
                  <a:gd name="connsiteX70" fmla="*/ 960120 w 3413760"/>
                  <a:gd name="connsiteY70" fmla="*/ 3909060 h 4518660"/>
                  <a:gd name="connsiteX71" fmla="*/ 815340 w 3413760"/>
                  <a:gd name="connsiteY71" fmla="*/ 3954780 h 4518660"/>
                  <a:gd name="connsiteX72" fmla="*/ 662940 w 3413760"/>
                  <a:gd name="connsiteY72" fmla="*/ 4130040 h 4518660"/>
                  <a:gd name="connsiteX73" fmla="*/ 624840 w 3413760"/>
                  <a:gd name="connsiteY73" fmla="*/ 4366260 h 4518660"/>
                  <a:gd name="connsiteX74" fmla="*/ 525780 w 3413760"/>
                  <a:gd name="connsiteY74" fmla="*/ 4503420 h 4518660"/>
                  <a:gd name="connsiteX75" fmla="*/ 403860 w 3413760"/>
                  <a:gd name="connsiteY75" fmla="*/ 4518660 h 4518660"/>
                  <a:gd name="connsiteX76" fmla="*/ 198120 w 3413760"/>
                  <a:gd name="connsiteY76" fmla="*/ 4465320 h 4518660"/>
                  <a:gd name="connsiteX77" fmla="*/ 198120 w 3413760"/>
                  <a:gd name="connsiteY77" fmla="*/ 4358640 h 4518660"/>
                  <a:gd name="connsiteX78" fmla="*/ 60960 w 3413760"/>
                  <a:gd name="connsiteY78" fmla="*/ 4312920 h 4518660"/>
                  <a:gd name="connsiteX79" fmla="*/ 0 w 3413760"/>
                  <a:gd name="connsiteY79" fmla="*/ 4267200 h 4518660"/>
                  <a:gd name="connsiteX80" fmla="*/ 0 w 3413760"/>
                  <a:gd name="connsiteY80" fmla="*/ 4221480 h 4518660"/>
                  <a:gd name="connsiteX81" fmla="*/ 99060 w 3413760"/>
                  <a:gd name="connsiteY81" fmla="*/ 4229100 h 4518660"/>
                  <a:gd name="connsiteX82" fmla="*/ 175260 w 3413760"/>
                  <a:gd name="connsiteY82" fmla="*/ 4206240 h 4518660"/>
                  <a:gd name="connsiteX83" fmla="*/ 205740 w 3413760"/>
                  <a:gd name="connsiteY83" fmla="*/ 4175760 h 4518660"/>
                  <a:gd name="connsiteX84" fmla="*/ 297180 w 3413760"/>
                  <a:gd name="connsiteY84" fmla="*/ 4175760 h 4518660"/>
                  <a:gd name="connsiteX85" fmla="*/ 297180 w 3413760"/>
                  <a:gd name="connsiteY85" fmla="*/ 4099560 h 4518660"/>
                  <a:gd name="connsiteX86" fmla="*/ 205740 w 3413760"/>
                  <a:gd name="connsiteY86" fmla="*/ 4000500 h 4518660"/>
                  <a:gd name="connsiteX87" fmla="*/ 198120 w 3413760"/>
                  <a:gd name="connsiteY87" fmla="*/ 3886200 h 4518660"/>
                  <a:gd name="connsiteX88" fmla="*/ 236220 w 3413760"/>
                  <a:gd name="connsiteY88" fmla="*/ 3802380 h 4518660"/>
                  <a:gd name="connsiteX89" fmla="*/ 198120 w 3413760"/>
                  <a:gd name="connsiteY89" fmla="*/ 3733800 h 4518660"/>
                  <a:gd name="connsiteX90" fmla="*/ 213360 w 3413760"/>
                  <a:gd name="connsiteY90" fmla="*/ 3657600 h 4518660"/>
                  <a:gd name="connsiteX91" fmla="*/ 205740 w 3413760"/>
                  <a:gd name="connsiteY91" fmla="*/ 3611880 h 4518660"/>
                  <a:gd name="connsiteX92" fmla="*/ 182880 w 3413760"/>
                  <a:gd name="connsiteY92" fmla="*/ 3489960 h 4518660"/>
                  <a:gd name="connsiteX93" fmla="*/ 205740 w 3413760"/>
                  <a:gd name="connsiteY93" fmla="*/ 3368040 h 4518660"/>
                  <a:gd name="connsiteX94" fmla="*/ 335280 w 3413760"/>
                  <a:gd name="connsiteY94" fmla="*/ 3307080 h 4518660"/>
                  <a:gd name="connsiteX95" fmla="*/ 327660 w 3413760"/>
                  <a:gd name="connsiteY95" fmla="*/ 3200400 h 4518660"/>
                  <a:gd name="connsiteX96" fmla="*/ 274320 w 3413760"/>
                  <a:gd name="connsiteY96" fmla="*/ 3108960 h 4518660"/>
                  <a:gd name="connsiteX97" fmla="*/ 274320 w 3413760"/>
                  <a:gd name="connsiteY97" fmla="*/ 3055620 h 4518660"/>
                  <a:gd name="connsiteX98" fmla="*/ 160020 w 3413760"/>
                  <a:gd name="connsiteY98" fmla="*/ 2979420 h 4518660"/>
                  <a:gd name="connsiteX99" fmla="*/ 198120 w 3413760"/>
                  <a:gd name="connsiteY99" fmla="*/ 2903220 h 4518660"/>
                  <a:gd name="connsiteX100" fmla="*/ 213360 w 3413760"/>
                  <a:gd name="connsiteY100" fmla="*/ 2849880 h 4518660"/>
                  <a:gd name="connsiteX101" fmla="*/ 304800 w 3413760"/>
                  <a:gd name="connsiteY101" fmla="*/ 2735580 h 4518660"/>
                  <a:gd name="connsiteX102" fmla="*/ 430053 w 3413760"/>
                  <a:gd name="connsiteY102" fmla="*/ 2738437 h 4518660"/>
                  <a:gd name="connsiteX103" fmla="*/ 488854 w 3413760"/>
                  <a:gd name="connsiteY103" fmla="*/ 2691828 h 4518660"/>
                  <a:gd name="connsiteX104" fmla="*/ 441960 w 3413760"/>
                  <a:gd name="connsiteY104" fmla="*/ 2667000 h 4518660"/>
                  <a:gd name="connsiteX105" fmla="*/ 434340 w 3413760"/>
                  <a:gd name="connsiteY105" fmla="*/ 2567940 h 4518660"/>
                  <a:gd name="connsiteX106" fmla="*/ 472440 w 3413760"/>
                  <a:gd name="connsiteY106" fmla="*/ 2499360 h 4518660"/>
                  <a:gd name="connsiteX107" fmla="*/ 632460 w 3413760"/>
                  <a:gd name="connsiteY107" fmla="*/ 2476500 h 4518660"/>
                  <a:gd name="connsiteX108" fmla="*/ 678180 w 3413760"/>
                  <a:gd name="connsiteY108" fmla="*/ 2400300 h 4518660"/>
                  <a:gd name="connsiteX109" fmla="*/ 723900 w 3413760"/>
                  <a:gd name="connsiteY109" fmla="*/ 2400300 h 4518660"/>
                  <a:gd name="connsiteX110" fmla="*/ 838200 w 3413760"/>
                  <a:gd name="connsiteY110" fmla="*/ 2316480 h 4518660"/>
                  <a:gd name="connsiteX111" fmla="*/ 853440 w 3413760"/>
                  <a:gd name="connsiteY111" fmla="*/ 2240280 h 4518660"/>
                  <a:gd name="connsiteX112" fmla="*/ 891540 w 3413760"/>
                  <a:gd name="connsiteY112" fmla="*/ 2179320 h 4518660"/>
                  <a:gd name="connsiteX113" fmla="*/ 929640 w 3413760"/>
                  <a:gd name="connsiteY113" fmla="*/ 2087880 h 4518660"/>
                  <a:gd name="connsiteX114" fmla="*/ 1013460 w 3413760"/>
                  <a:gd name="connsiteY114" fmla="*/ 2087880 h 4518660"/>
                  <a:gd name="connsiteX115" fmla="*/ 1021080 w 3413760"/>
                  <a:gd name="connsiteY115" fmla="*/ 2019300 h 4518660"/>
                  <a:gd name="connsiteX116" fmla="*/ 1074420 w 3413760"/>
                  <a:gd name="connsiteY116" fmla="*/ 2019300 h 4518660"/>
                  <a:gd name="connsiteX117" fmla="*/ 1074420 w 3413760"/>
                  <a:gd name="connsiteY117" fmla="*/ 1935480 h 4518660"/>
                  <a:gd name="connsiteX118" fmla="*/ 944880 w 3413760"/>
                  <a:gd name="connsiteY118" fmla="*/ 1844040 h 4518660"/>
                  <a:gd name="connsiteX119" fmla="*/ 792480 w 3413760"/>
                  <a:gd name="connsiteY119" fmla="*/ 1691640 h 4518660"/>
                  <a:gd name="connsiteX120" fmla="*/ 693420 w 3413760"/>
                  <a:gd name="connsiteY120" fmla="*/ 1668780 h 4518660"/>
                  <a:gd name="connsiteX121" fmla="*/ 662940 w 3413760"/>
                  <a:gd name="connsiteY121" fmla="*/ 1600200 h 4518660"/>
                  <a:gd name="connsiteX122" fmla="*/ 533400 w 3413760"/>
                  <a:gd name="connsiteY122" fmla="*/ 1607820 h 4518660"/>
                  <a:gd name="connsiteX123" fmla="*/ 502920 w 3413760"/>
                  <a:gd name="connsiteY123" fmla="*/ 1668780 h 4518660"/>
                  <a:gd name="connsiteX124" fmla="*/ 563880 w 3413760"/>
                  <a:gd name="connsiteY124" fmla="*/ 1744980 h 4518660"/>
                  <a:gd name="connsiteX125" fmla="*/ 464820 w 3413760"/>
                  <a:gd name="connsiteY125" fmla="*/ 1775460 h 4518660"/>
                  <a:gd name="connsiteX126" fmla="*/ 434340 w 3413760"/>
                  <a:gd name="connsiteY126" fmla="*/ 1767840 h 4518660"/>
                  <a:gd name="connsiteX127" fmla="*/ 396240 w 3413760"/>
                  <a:gd name="connsiteY127" fmla="*/ 1813560 h 4518660"/>
                  <a:gd name="connsiteX128" fmla="*/ 335280 w 3413760"/>
                  <a:gd name="connsiteY128" fmla="*/ 1775460 h 4518660"/>
                  <a:gd name="connsiteX129" fmla="*/ 388620 w 3413760"/>
                  <a:gd name="connsiteY129" fmla="*/ 1684020 h 4518660"/>
                  <a:gd name="connsiteX130" fmla="*/ 388620 w 3413760"/>
                  <a:gd name="connsiteY130" fmla="*/ 1600200 h 4518660"/>
                  <a:gd name="connsiteX131" fmla="*/ 495300 w 3413760"/>
                  <a:gd name="connsiteY131" fmla="*/ 1524000 h 4518660"/>
                  <a:gd name="connsiteX132" fmla="*/ 441960 w 3413760"/>
                  <a:gd name="connsiteY132" fmla="*/ 1440180 h 4518660"/>
                  <a:gd name="connsiteX133" fmla="*/ 426720 w 3413760"/>
                  <a:gd name="connsiteY133" fmla="*/ 1333500 h 4518660"/>
                  <a:gd name="connsiteX134" fmla="*/ 381000 w 3413760"/>
                  <a:gd name="connsiteY134" fmla="*/ 1303020 h 4518660"/>
                  <a:gd name="connsiteX135" fmla="*/ 403860 w 3413760"/>
                  <a:gd name="connsiteY135" fmla="*/ 1211580 h 4518660"/>
                  <a:gd name="connsiteX136" fmla="*/ 391608 w 3413760"/>
                  <a:gd name="connsiteY136" fmla="*/ 1197102 h 4518660"/>
                  <a:gd name="connsiteX137" fmla="*/ 419100 w 3413760"/>
                  <a:gd name="connsiteY137" fmla="*/ 830580 h 4518660"/>
                  <a:gd name="connsiteX138" fmla="*/ 328612 w 3413760"/>
                  <a:gd name="connsiteY138" fmla="*/ 663892 h 4518660"/>
                  <a:gd name="connsiteX139" fmla="*/ 257172 w 3413760"/>
                  <a:gd name="connsiteY139" fmla="*/ 606744 h 4518660"/>
                  <a:gd name="connsiteX140" fmla="*/ 171448 w 3413760"/>
                  <a:gd name="connsiteY140" fmla="*/ 421004 h 4518660"/>
                  <a:gd name="connsiteX141" fmla="*/ 176212 w 3413760"/>
                  <a:gd name="connsiteY141" fmla="*/ 240030 h 4518660"/>
                  <a:gd name="connsiteX142" fmla="*/ 104772 w 3413760"/>
                  <a:gd name="connsiteY142" fmla="*/ 201930 h 4518660"/>
                  <a:gd name="connsiteX143" fmla="*/ 43340 w 3413760"/>
                  <a:gd name="connsiteY143" fmla="*/ 74344 h 4518660"/>
                  <a:gd name="connsiteX144" fmla="*/ 49528 w 3413760"/>
                  <a:gd name="connsiteY144" fmla="*/ 76200 h 4518660"/>
                  <a:gd name="connsiteX145" fmla="*/ 49528 w 3413760"/>
                  <a:gd name="connsiteY145" fmla="*/ 15240 h 4518660"/>
                  <a:gd name="connsiteX146" fmla="*/ 110488 w 3413760"/>
                  <a:gd name="connsiteY146" fmla="*/ 0 h 4518660"/>
                  <a:gd name="connsiteX0" fmla="*/ 110488 w 3413760"/>
                  <a:gd name="connsiteY0" fmla="*/ 0 h 4518660"/>
                  <a:gd name="connsiteX1" fmla="*/ 179068 w 3413760"/>
                  <a:gd name="connsiteY1" fmla="*/ 152400 h 4518660"/>
                  <a:gd name="connsiteX2" fmla="*/ 255268 w 3413760"/>
                  <a:gd name="connsiteY2" fmla="*/ 243840 h 4518660"/>
                  <a:gd name="connsiteX3" fmla="*/ 346708 w 3413760"/>
                  <a:gd name="connsiteY3" fmla="*/ 304800 h 4518660"/>
                  <a:gd name="connsiteX4" fmla="*/ 407668 w 3413760"/>
                  <a:gd name="connsiteY4" fmla="*/ 472440 h 4518660"/>
                  <a:gd name="connsiteX5" fmla="*/ 521968 w 3413760"/>
                  <a:gd name="connsiteY5" fmla="*/ 502920 h 4518660"/>
                  <a:gd name="connsiteX6" fmla="*/ 529588 w 3413760"/>
                  <a:gd name="connsiteY6" fmla="*/ 609600 h 4518660"/>
                  <a:gd name="connsiteX7" fmla="*/ 727708 w 3413760"/>
                  <a:gd name="connsiteY7" fmla="*/ 746760 h 4518660"/>
                  <a:gd name="connsiteX8" fmla="*/ 781048 w 3413760"/>
                  <a:gd name="connsiteY8" fmla="*/ 723900 h 4518660"/>
                  <a:gd name="connsiteX9" fmla="*/ 956308 w 3413760"/>
                  <a:gd name="connsiteY9" fmla="*/ 822960 h 4518660"/>
                  <a:gd name="connsiteX10" fmla="*/ 1032508 w 3413760"/>
                  <a:gd name="connsiteY10" fmla="*/ 822960 h 4518660"/>
                  <a:gd name="connsiteX11" fmla="*/ 1116328 w 3413760"/>
                  <a:gd name="connsiteY11" fmla="*/ 845820 h 4518660"/>
                  <a:gd name="connsiteX12" fmla="*/ 1192528 w 3413760"/>
                  <a:gd name="connsiteY12" fmla="*/ 975360 h 4518660"/>
                  <a:gd name="connsiteX13" fmla="*/ 1337308 w 3413760"/>
                  <a:gd name="connsiteY13" fmla="*/ 906780 h 4518660"/>
                  <a:gd name="connsiteX14" fmla="*/ 1398268 w 3413760"/>
                  <a:gd name="connsiteY14" fmla="*/ 914400 h 4518660"/>
                  <a:gd name="connsiteX15" fmla="*/ 1482088 w 3413760"/>
                  <a:gd name="connsiteY15" fmla="*/ 914400 h 4518660"/>
                  <a:gd name="connsiteX16" fmla="*/ 1550668 w 3413760"/>
                  <a:gd name="connsiteY16" fmla="*/ 861060 h 4518660"/>
                  <a:gd name="connsiteX17" fmla="*/ 1604008 w 3413760"/>
                  <a:gd name="connsiteY17" fmla="*/ 861060 h 4518660"/>
                  <a:gd name="connsiteX18" fmla="*/ 1657348 w 3413760"/>
                  <a:gd name="connsiteY18" fmla="*/ 883920 h 4518660"/>
                  <a:gd name="connsiteX19" fmla="*/ 1764028 w 3413760"/>
                  <a:gd name="connsiteY19" fmla="*/ 883920 h 4518660"/>
                  <a:gd name="connsiteX20" fmla="*/ 1817368 w 3413760"/>
                  <a:gd name="connsiteY20" fmla="*/ 762000 h 4518660"/>
                  <a:gd name="connsiteX21" fmla="*/ 1962148 w 3413760"/>
                  <a:gd name="connsiteY21" fmla="*/ 731520 h 4518660"/>
                  <a:gd name="connsiteX22" fmla="*/ 2061208 w 3413760"/>
                  <a:gd name="connsiteY22" fmla="*/ 731520 h 4518660"/>
                  <a:gd name="connsiteX23" fmla="*/ 2129788 w 3413760"/>
                  <a:gd name="connsiteY23" fmla="*/ 662940 h 4518660"/>
                  <a:gd name="connsiteX24" fmla="*/ 2228848 w 3413760"/>
                  <a:gd name="connsiteY24" fmla="*/ 739140 h 4518660"/>
                  <a:gd name="connsiteX25" fmla="*/ 2228848 w 3413760"/>
                  <a:gd name="connsiteY25" fmla="*/ 647700 h 4518660"/>
                  <a:gd name="connsiteX26" fmla="*/ 2282188 w 3413760"/>
                  <a:gd name="connsiteY26" fmla="*/ 548640 h 4518660"/>
                  <a:gd name="connsiteX27" fmla="*/ 2556508 w 3413760"/>
                  <a:gd name="connsiteY27" fmla="*/ 723900 h 4518660"/>
                  <a:gd name="connsiteX28" fmla="*/ 2670808 w 3413760"/>
                  <a:gd name="connsiteY28" fmla="*/ 914400 h 4518660"/>
                  <a:gd name="connsiteX29" fmla="*/ 2769868 w 3413760"/>
                  <a:gd name="connsiteY29" fmla="*/ 937260 h 4518660"/>
                  <a:gd name="connsiteX30" fmla="*/ 2884168 w 3413760"/>
                  <a:gd name="connsiteY30" fmla="*/ 982980 h 4518660"/>
                  <a:gd name="connsiteX31" fmla="*/ 2922268 w 3413760"/>
                  <a:gd name="connsiteY31" fmla="*/ 1066800 h 4518660"/>
                  <a:gd name="connsiteX32" fmla="*/ 2937508 w 3413760"/>
                  <a:gd name="connsiteY32" fmla="*/ 1135380 h 4518660"/>
                  <a:gd name="connsiteX33" fmla="*/ 3181348 w 3413760"/>
                  <a:gd name="connsiteY33" fmla="*/ 1333500 h 4518660"/>
                  <a:gd name="connsiteX34" fmla="*/ 3249928 w 3413760"/>
                  <a:gd name="connsiteY34" fmla="*/ 1348740 h 4518660"/>
                  <a:gd name="connsiteX35" fmla="*/ 3356608 w 3413760"/>
                  <a:gd name="connsiteY35" fmla="*/ 1348740 h 4518660"/>
                  <a:gd name="connsiteX36" fmla="*/ 3360420 w 3413760"/>
                  <a:gd name="connsiteY36" fmla="*/ 1341120 h 4518660"/>
                  <a:gd name="connsiteX37" fmla="*/ 3413760 w 3413760"/>
                  <a:gd name="connsiteY37" fmla="*/ 1371600 h 4518660"/>
                  <a:gd name="connsiteX38" fmla="*/ 3390900 w 3413760"/>
                  <a:gd name="connsiteY38" fmla="*/ 1478280 h 4518660"/>
                  <a:gd name="connsiteX39" fmla="*/ 3360420 w 3413760"/>
                  <a:gd name="connsiteY39" fmla="*/ 1516380 h 4518660"/>
                  <a:gd name="connsiteX40" fmla="*/ 3322320 w 3413760"/>
                  <a:gd name="connsiteY40" fmla="*/ 1516380 h 4518660"/>
                  <a:gd name="connsiteX41" fmla="*/ 3284220 w 3413760"/>
                  <a:gd name="connsiteY41" fmla="*/ 1455420 h 4518660"/>
                  <a:gd name="connsiteX42" fmla="*/ 3230880 w 3413760"/>
                  <a:gd name="connsiteY42" fmla="*/ 1455420 h 4518660"/>
                  <a:gd name="connsiteX43" fmla="*/ 3162300 w 3413760"/>
                  <a:gd name="connsiteY43" fmla="*/ 1470660 h 4518660"/>
                  <a:gd name="connsiteX44" fmla="*/ 3086100 w 3413760"/>
                  <a:gd name="connsiteY44" fmla="*/ 1524000 h 4518660"/>
                  <a:gd name="connsiteX45" fmla="*/ 2979420 w 3413760"/>
                  <a:gd name="connsiteY45" fmla="*/ 1546860 h 4518660"/>
                  <a:gd name="connsiteX46" fmla="*/ 2956560 w 3413760"/>
                  <a:gd name="connsiteY46" fmla="*/ 1524000 h 4518660"/>
                  <a:gd name="connsiteX47" fmla="*/ 2849880 w 3413760"/>
                  <a:gd name="connsiteY47" fmla="*/ 1516380 h 4518660"/>
                  <a:gd name="connsiteX48" fmla="*/ 2674620 w 3413760"/>
                  <a:gd name="connsiteY48" fmla="*/ 1577340 h 4518660"/>
                  <a:gd name="connsiteX49" fmla="*/ 2499360 w 3413760"/>
                  <a:gd name="connsiteY49" fmla="*/ 1722120 h 4518660"/>
                  <a:gd name="connsiteX50" fmla="*/ 2186940 w 3413760"/>
                  <a:gd name="connsiteY50" fmla="*/ 2065020 h 4518660"/>
                  <a:gd name="connsiteX51" fmla="*/ 2042160 w 3413760"/>
                  <a:gd name="connsiteY51" fmla="*/ 2263140 h 4518660"/>
                  <a:gd name="connsiteX52" fmla="*/ 1943100 w 3413760"/>
                  <a:gd name="connsiteY52" fmla="*/ 2613660 h 4518660"/>
                  <a:gd name="connsiteX53" fmla="*/ 1943100 w 3413760"/>
                  <a:gd name="connsiteY53" fmla="*/ 2880360 h 4518660"/>
                  <a:gd name="connsiteX54" fmla="*/ 2019300 w 3413760"/>
                  <a:gd name="connsiteY54" fmla="*/ 2994660 h 4518660"/>
                  <a:gd name="connsiteX55" fmla="*/ 1973580 w 3413760"/>
                  <a:gd name="connsiteY55" fmla="*/ 3063240 h 4518660"/>
                  <a:gd name="connsiteX56" fmla="*/ 1950720 w 3413760"/>
                  <a:gd name="connsiteY56" fmla="*/ 3307080 h 4518660"/>
                  <a:gd name="connsiteX57" fmla="*/ 1905000 w 3413760"/>
                  <a:gd name="connsiteY57" fmla="*/ 3444240 h 4518660"/>
                  <a:gd name="connsiteX58" fmla="*/ 1798320 w 3413760"/>
                  <a:gd name="connsiteY58" fmla="*/ 3451860 h 4518660"/>
                  <a:gd name="connsiteX59" fmla="*/ 1760220 w 3413760"/>
                  <a:gd name="connsiteY59" fmla="*/ 3535680 h 4518660"/>
                  <a:gd name="connsiteX60" fmla="*/ 1638300 w 3413760"/>
                  <a:gd name="connsiteY60" fmla="*/ 3573780 h 4518660"/>
                  <a:gd name="connsiteX61" fmla="*/ 1600200 w 3413760"/>
                  <a:gd name="connsiteY61" fmla="*/ 3627120 h 4518660"/>
                  <a:gd name="connsiteX62" fmla="*/ 1516380 w 3413760"/>
                  <a:gd name="connsiteY62" fmla="*/ 3634740 h 4518660"/>
                  <a:gd name="connsiteX63" fmla="*/ 1485900 w 3413760"/>
                  <a:gd name="connsiteY63" fmla="*/ 3688080 h 4518660"/>
                  <a:gd name="connsiteX64" fmla="*/ 1371600 w 3413760"/>
                  <a:gd name="connsiteY64" fmla="*/ 3710940 h 4518660"/>
                  <a:gd name="connsiteX65" fmla="*/ 1341120 w 3413760"/>
                  <a:gd name="connsiteY65" fmla="*/ 3680460 h 4518660"/>
                  <a:gd name="connsiteX66" fmla="*/ 1226820 w 3413760"/>
                  <a:gd name="connsiteY66" fmla="*/ 3665220 h 4518660"/>
                  <a:gd name="connsiteX67" fmla="*/ 1066800 w 3413760"/>
                  <a:gd name="connsiteY67" fmla="*/ 3710940 h 4518660"/>
                  <a:gd name="connsiteX68" fmla="*/ 1066800 w 3413760"/>
                  <a:gd name="connsiteY68" fmla="*/ 3802380 h 4518660"/>
                  <a:gd name="connsiteX69" fmla="*/ 960120 w 3413760"/>
                  <a:gd name="connsiteY69" fmla="*/ 3909060 h 4518660"/>
                  <a:gd name="connsiteX70" fmla="*/ 815340 w 3413760"/>
                  <a:gd name="connsiteY70" fmla="*/ 3954780 h 4518660"/>
                  <a:gd name="connsiteX71" fmla="*/ 662940 w 3413760"/>
                  <a:gd name="connsiteY71" fmla="*/ 4130040 h 4518660"/>
                  <a:gd name="connsiteX72" fmla="*/ 624840 w 3413760"/>
                  <a:gd name="connsiteY72" fmla="*/ 4366260 h 4518660"/>
                  <a:gd name="connsiteX73" fmla="*/ 525780 w 3413760"/>
                  <a:gd name="connsiteY73" fmla="*/ 4503420 h 4518660"/>
                  <a:gd name="connsiteX74" fmla="*/ 403860 w 3413760"/>
                  <a:gd name="connsiteY74" fmla="*/ 4518660 h 4518660"/>
                  <a:gd name="connsiteX75" fmla="*/ 198120 w 3413760"/>
                  <a:gd name="connsiteY75" fmla="*/ 4465320 h 4518660"/>
                  <a:gd name="connsiteX76" fmla="*/ 198120 w 3413760"/>
                  <a:gd name="connsiteY76" fmla="*/ 4358640 h 4518660"/>
                  <a:gd name="connsiteX77" fmla="*/ 60960 w 3413760"/>
                  <a:gd name="connsiteY77" fmla="*/ 4312920 h 4518660"/>
                  <a:gd name="connsiteX78" fmla="*/ 0 w 3413760"/>
                  <a:gd name="connsiteY78" fmla="*/ 4267200 h 4518660"/>
                  <a:gd name="connsiteX79" fmla="*/ 0 w 3413760"/>
                  <a:gd name="connsiteY79" fmla="*/ 4221480 h 4518660"/>
                  <a:gd name="connsiteX80" fmla="*/ 99060 w 3413760"/>
                  <a:gd name="connsiteY80" fmla="*/ 4229100 h 4518660"/>
                  <a:gd name="connsiteX81" fmla="*/ 175260 w 3413760"/>
                  <a:gd name="connsiteY81" fmla="*/ 4206240 h 4518660"/>
                  <a:gd name="connsiteX82" fmla="*/ 205740 w 3413760"/>
                  <a:gd name="connsiteY82" fmla="*/ 4175760 h 4518660"/>
                  <a:gd name="connsiteX83" fmla="*/ 297180 w 3413760"/>
                  <a:gd name="connsiteY83" fmla="*/ 4175760 h 4518660"/>
                  <a:gd name="connsiteX84" fmla="*/ 297180 w 3413760"/>
                  <a:gd name="connsiteY84" fmla="*/ 4099560 h 4518660"/>
                  <a:gd name="connsiteX85" fmla="*/ 205740 w 3413760"/>
                  <a:gd name="connsiteY85" fmla="*/ 4000500 h 4518660"/>
                  <a:gd name="connsiteX86" fmla="*/ 198120 w 3413760"/>
                  <a:gd name="connsiteY86" fmla="*/ 3886200 h 4518660"/>
                  <a:gd name="connsiteX87" fmla="*/ 236220 w 3413760"/>
                  <a:gd name="connsiteY87" fmla="*/ 3802380 h 4518660"/>
                  <a:gd name="connsiteX88" fmla="*/ 198120 w 3413760"/>
                  <a:gd name="connsiteY88" fmla="*/ 3733800 h 4518660"/>
                  <a:gd name="connsiteX89" fmla="*/ 213360 w 3413760"/>
                  <a:gd name="connsiteY89" fmla="*/ 3657600 h 4518660"/>
                  <a:gd name="connsiteX90" fmla="*/ 205740 w 3413760"/>
                  <a:gd name="connsiteY90" fmla="*/ 3611880 h 4518660"/>
                  <a:gd name="connsiteX91" fmla="*/ 182880 w 3413760"/>
                  <a:gd name="connsiteY91" fmla="*/ 3489960 h 4518660"/>
                  <a:gd name="connsiteX92" fmla="*/ 205740 w 3413760"/>
                  <a:gd name="connsiteY92" fmla="*/ 3368040 h 4518660"/>
                  <a:gd name="connsiteX93" fmla="*/ 335280 w 3413760"/>
                  <a:gd name="connsiteY93" fmla="*/ 3307080 h 4518660"/>
                  <a:gd name="connsiteX94" fmla="*/ 327660 w 3413760"/>
                  <a:gd name="connsiteY94" fmla="*/ 3200400 h 4518660"/>
                  <a:gd name="connsiteX95" fmla="*/ 274320 w 3413760"/>
                  <a:gd name="connsiteY95" fmla="*/ 3108960 h 4518660"/>
                  <a:gd name="connsiteX96" fmla="*/ 274320 w 3413760"/>
                  <a:gd name="connsiteY96" fmla="*/ 3055620 h 4518660"/>
                  <a:gd name="connsiteX97" fmla="*/ 160020 w 3413760"/>
                  <a:gd name="connsiteY97" fmla="*/ 2979420 h 4518660"/>
                  <a:gd name="connsiteX98" fmla="*/ 198120 w 3413760"/>
                  <a:gd name="connsiteY98" fmla="*/ 2903220 h 4518660"/>
                  <a:gd name="connsiteX99" fmla="*/ 213360 w 3413760"/>
                  <a:gd name="connsiteY99" fmla="*/ 2849880 h 4518660"/>
                  <a:gd name="connsiteX100" fmla="*/ 304800 w 3413760"/>
                  <a:gd name="connsiteY100" fmla="*/ 2735580 h 4518660"/>
                  <a:gd name="connsiteX101" fmla="*/ 430053 w 3413760"/>
                  <a:gd name="connsiteY101" fmla="*/ 2738437 h 4518660"/>
                  <a:gd name="connsiteX102" fmla="*/ 488854 w 3413760"/>
                  <a:gd name="connsiteY102" fmla="*/ 2691828 h 4518660"/>
                  <a:gd name="connsiteX103" fmla="*/ 441960 w 3413760"/>
                  <a:gd name="connsiteY103" fmla="*/ 2667000 h 4518660"/>
                  <a:gd name="connsiteX104" fmla="*/ 434340 w 3413760"/>
                  <a:gd name="connsiteY104" fmla="*/ 2567940 h 4518660"/>
                  <a:gd name="connsiteX105" fmla="*/ 472440 w 3413760"/>
                  <a:gd name="connsiteY105" fmla="*/ 2499360 h 4518660"/>
                  <a:gd name="connsiteX106" fmla="*/ 632460 w 3413760"/>
                  <a:gd name="connsiteY106" fmla="*/ 2476500 h 4518660"/>
                  <a:gd name="connsiteX107" fmla="*/ 678180 w 3413760"/>
                  <a:gd name="connsiteY107" fmla="*/ 2400300 h 4518660"/>
                  <a:gd name="connsiteX108" fmla="*/ 723900 w 3413760"/>
                  <a:gd name="connsiteY108" fmla="*/ 2400300 h 4518660"/>
                  <a:gd name="connsiteX109" fmla="*/ 838200 w 3413760"/>
                  <a:gd name="connsiteY109" fmla="*/ 2316480 h 4518660"/>
                  <a:gd name="connsiteX110" fmla="*/ 853440 w 3413760"/>
                  <a:gd name="connsiteY110" fmla="*/ 2240280 h 4518660"/>
                  <a:gd name="connsiteX111" fmla="*/ 891540 w 3413760"/>
                  <a:gd name="connsiteY111" fmla="*/ 2179320 h 4518660"/>
                  <a:gd name="connsiteX112" fmla="*/ 929640 w 3413760"/>
                  <a:gd name="connsiteY112" fmla="*/ 2087880 h 4518660"/>
                  <a:gd name="connsiteX113" fmla="*/ 1013460 w 3413760"/>
                  <a:gd name="connsiteY113" fmla="*/ 2087880 h 4518660"/>
                  <a:gd name="connsiteX114" fmla="*/ 1021080 w 3413760"/>
                  <a:gd name="connsiteY114" fmla="*/ 2019300 h 4518660"/>
                  <a:gd name="connsiteX115" fmla="*/ 1074420 w 3413760"/>
                  <a:gd name="connsiteY115" fmla="*/ 2019300 h 4518660"/>
                  <a:gd name="connsiteX116" fmla="*/ 1074420 w 3413760"/>
                  <a:gd name="connsiteY116" fmla="*/ 1935480 h 4518660"/>
                  <a:gd name="connsiteX117" fmla="*/ 944880 w 3413760"/>
                  <a:gd name="connsiteY117" fmla="*/ 1844040 h 4518660"/>
                  <a:gd name="connsiteX118" fmla="*/ 792480 w 3413760"/>
                  <a:gd name="connsiteY118" fmla="*/ 1691640 h 4518660"/>
                  <a:gd name="connsiteX119" fmla="*/ 693420 w 3413760"/>
                  <a:gd name="connsiteY119" fmla="*/ 1668780 h 4518660"/>
                  <a:gd name="connsiteX120" fmla="*/ 662940 w 3413760"/>
                  <a:gd name="connsiteY120" fmla="*/ 1600200 h 4518660"/>
                  <a:gd name="connsiteX121" fmla="*/ 533400 w 3413760"/>
                  <a:gd name="connsiteY121" fmla="*/ 1607820 h 4518660"/>
                  <a:gd name="connsiteX122" fmla="*/ 502920 w 3413760"/>
                  <a:gd name="connsiteY122" fmla="*/ 1668780 h 4518660"/>
                  <a:gd name="connsiteX123" fmla="*/ 563880 w 3413760"/>
                  <a:gd name="connsiteY123" fmla="*/ 1744980 h 4518660"/>
                  <a:gd name="connsiteX124" fmla="*/ 464820 w 3413760"/>
                  <a:gd name="connsiteY124" fmla="*/ 1775460 h 4518660"/>
                  <a:gd name="connsiteX125" fmla="*/ 434340 w 3413760"/>
                  <a:gd name="connsiteY125" fmla="*/ 1767840 h 4518660"/>
                  <a:gd name="connsiteX126" fmla="*/ 396240 w 3413760"/>
                  <a:gd name="connsiteY126" fmla="*/ 1813560 h 4518660"/>
                  <a:gd name="connsiteX127" fmla="*/ 335280 w 3413760"/>
                  <a:gd name="connsiteY127" fmla="*/ 1775460 h 4518660"/>
                  <a:gd name="connsiteX128" fmla="*/ 388620 w 3413760"/>
                  <a:gd name="connsiteY128" fmla="*/ 1684020 h 4518660"/>
                  <a:gd name="connsiteX129" fmla="*/ 388620 w 3413760"/>
                  <a:gd name="connsiteY129" fmla="*/ 1600200 h 4518660"/>
                  <a:gd name="connsiteX130" fmla="*/ 495300 w 3413760"/>
                  <a:gd name="connsiteY130" fmla="*/ 1524000 h 4518660"/>
                  <a:gd name="connsiteX131" fmla="*/ 441960 w 3413760"/>
                  <a:gd name="connsiteY131" fmla="*/ 1440180 h 4518660"/>
                  <a:gd name="connsiteX132" fmla="*/ 426720 w 3413760"/>
                  <a:gd name="connsiteY132" fmla="*/ 1333500 h 4518660"/>
                  <a:gd name="connsiteX133" fmla="*/ 381000 w 3413760"/>
                  <a:gd name="connsiteY133" fmla="*/ 1303020 h 4518660"/>
                  <a:gd name="connsiteX134" fmla="*/ 403860 w 3413760"/>
                  <a:gd name="connsiteY134" fmla="*/ 1211580 h 4518660"/>
                  <a:gd name="connsiteX135" fmla="*/ 391608 w 3413760"/>
                  <a:gd name="connsiteY135" fmla="*/ 1197102 h 4518660"/>
                  <a:gd name="connsiteX136" fmla="*/ 419100 w 3413760"/>
                  <a:gd name="connsiteY136" fmla="*/ 830580 h 4518660"/>
                  <a:gd name="connsiteX137" fmla="*/ 328612 w 3413760"/>
                  <a:gd name="connsiteY137" fmla="*/ 663892 h 4518660"/>
                  <a:gd name="connsiteX138" fmla="*/ 257172 w 3413760"/>
                  <a:gd name="connsiteY138" fmla="*/ 606744 h 4518660"/>
                  <a:gd name="connsiteX139" fmla="*/ 171448 w 3413760"/>
                  <a:gd name="connsiteY139" fmla="*/ 421004 h 4518660"/>
                  <a:gd name="connsiteX140" fmla="*/ 176212 w 3413760"/>
                  <a:gd name="connsiteY140" fmla="*/ 240030 h 4518660"/>
                  <a:gd name="connsiteX141" fmla="*/ 104772 w 3413760"/>
                  <a:gd name="connsiteY141" fmla="*/ 201930 h 4518660"/>
                  <a:gd name="connsiteX142" fmla="*/ 43340 w 3413760"/>
                  <a:gd name="connsiteY142" fmla="*/ 74344 h 4518660"/>
                  <a:gd name="connsiteX143" fmla="*/ 49528 w 3413760"/>
                  <a:gd name="connsiteY143" fmla="*/ 76200 h 4518660"/>
                  <a:gd name="connsiteX144" fmla="*/ 49528 w 3413760"/>
                  <a:gd name="connsiteY144" fmla="*/ 15240 h 4518660"/>
                  <a:gd name="connsiteX145" fmla="*/ 110488 w 3413760"/>
                  <a:gd name="connsiteY145" fmla="*/ 0 h 451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</a:cxnLst>
                <a:rect l="l" t="t" r="r" b="b"/>
                <a:pathLst>
                  <a:path w="3413760" h="4518660">
                    <a:moveTo>
                      <a:pt x="110488" y="0"/>
                    </a:moveTo>
                    <a:lnTo>
                      <a:pt x="179068" y="152400"/>
                    </a:lnTo>
                    <a:lnTo>
                      <a:pt x="255268" y="243840"/>
                    </a:lnTo>
                    <a:lnTo>
                      <a:pt x="346708" y="304800"/>
                    </a:lnTo>
                    <a:lnTo>
                      <a:pt x="407668" y="472440"/>
                    </a:lnTo>
                    <a:lnTo>
                      <a:pt x="521968" y="502920"/>
                    </a:lnTo>
                    <a:lnTo>
                      <a:pt x="529588" y="609600"/>
                    </a:lnTo>
                    <a:lnTo>
                      <a:pt x="727708" y="746760"/>
                    </a:lnTo>
                    <a:lnTo>
                      <a:pt x="781048" y="723900"/>
                    </a:lnTo>
                    <a:lnTo>
                      <a:pt x="956308" y="822960"/>
                    </a:lnTo>
                    <a:lnTo>
                      <a:pt x="1032508" y="822960"/>
                    </a:lnTo>
                    <a:lnTo>
                      <a:pt x="1116328" y="845820"/>
                    </a:lnTo>
                    <a:lnTo>
                      <a:pt x="1192528" y="975360"/>
                    </a:lnTo>
                    <a:lnTo>
                      <a:pt x="1337308" y="906780"/>
                    </a:lnTo>
                    <a:lnTo>
                      <a:pt x="1398268" y="914400"/>
                    </a:lnTo>
                    <a:lnTo>
                      <a:pt x="1482088" y="914400"/>
                    </a:lnTo>
                    <a:lnTo>
                      <a:pt x="1550668" y="861060"/>
                    </a:lnTo>
                    <a:lnTo>
                      <a:pt x="1604008" y="861060"/>
                    </a:lnTo>
                    <a:lnTo>
                      <a:pt x="1657348" y="883920"/>
                    </a:lnTo>
                    <a:lnTo>
                      <a:pt x="1764028" y="883920"/>
                    </a:lnTo>
                    <a:lnTo>
                      <a:pt x="1817368" y="762000"/>
                    </a:lnTo>
                    <a:lnTo>
                      <a:pt x="1962148" y="731520"/>
                    </a:lnTo>
                    <a:lnTo>
                      <a:pt x="2061208" y="731520"/>
                    </a:lnTo>
                    <a:lnTo>
                      <a:pt x="2129788" y="662940"/>
                    </a:lnTo>
                    <a:lnTo>
                      <a:pt x="2228848" y="739140"/>
                    </a:lnTo>
                    <a:lnTo>
                      <a:pt x="2228848" y="647700"/>
                    </a:lnTo>
                    <a:lnTo>
                      <a:pt x="2282188" y="548640"/>
                    </a:lnTo>
                    <a:lnTo>
                      <a:pt x="2556508" y="723900"/>
                    </a:lnTo>
                    <a:lnTo>
                      <a:pt x="2670808" y="914400"/>
                    </a:lnTo>
                    <a:lnTo>
                      <a:pt x="2769868" y="937260"/>
                    </a:lnTo>
                    <a:lnTo>
                      <a:pt x="2884168" y="982980"/>
                    </a:lnTo>
                    <a:lnTo>
                      <a:pt x="2922268" y="1066800"/>
                    </a:lnTo>
                    <a:lnTo>
                      <a:pt x="2937508" y="1135380"/>
                    </a:lnTo>
                    <a:lnTo>
                      <a:pt x="3181348" y="1333500"/>
                    </a:lnTo>
                    <a:lnTo>
                      <a:pt x="3249928" y="1348740"/>
                    </a:lnTo>
                    <a:lnTo>
                      <a:pt x="3356608" y="1348740"/>
                    </a:lnTo>
                    <a:lnTo>
                      <a:pt x="3360420" y="1341120"/>
                    </a:lnTo>
                    <a:lnTo>
                      <a:pt x="3413760" y="1371600"/>
                    </a:lnTo>
                    <a:lnTo>
                      <a:pt x="3390900" y="1478280"/>
                    </a:lnTo>
                    <a:lnTo>
                      <a:pt x="3360420" y="1516380"/>
                    </a:lnTo>
                    <a:lnTo>
                      <a:pt x="3322320" y="1516380"/>
                    </a:lnTo>
                    <a:lnTo>
                      <a:pt x="3284220" y="1455420"/>
                    </a:lnTo>
                    <a:lnTo>
                      <a:pt x="3230880" y="1455420"/>
                    </a:lnTo>
                    <a:lnTo>
                      <a:pt x="3162300" y="1470660"/>
                    </a:lnTo>
                    <a:lnTo>
                      <a:pt x="3086100" y="1524000"/>
                    </a:lnTo>
                    <a:lnTo>
                      <a:pt x="2979420" y="1546860"/>
                    </a:lnTo>
                    <a:lnTo>
                      <a:pt x="2956560" y="1524000"/>
                    </a:lnTo>
                    <a:lnTo>
                      <a:pt x="2849880" y="1516380"/>
                    </a:lnTo>
                    <a:lnTo>
                      <a:pt x="2674620" y="1577340"/>
                    </a:lnTo>
                    <a:lnTo>
                      <a:pt x="2499360" y="1722120"/>
                    </a:lnTo>
                    <a:lnTo>
                      <a:pt x="2186940" y="2065020"/>
                    </a:lnTo>
                    <a:lnTo>
                      <a:pt x="2042160" y="2263140"/>
                    </a:lnTo>
                    <a:lnTo>
                      <a:pt x="1943100" y="2613660"/>
                    </a:lnTo>
                    <a:lnTo>
                      <a:pt x="1943100" y="2880360"/>
                    </a:lnTo>
                    <a:lnTo>
                      <a:pt x="2019300" y="2994660"/>
                    </a:lnTo>
                    <a:lnTo>
                      <a:pt x="1973580" y="3063240"/>
                    </a:lnTo>
                    <a:lnTo>
                      <a:pt x="1950720" y="3307080"/>
                    </a:lnTo>
                    <a:lnTo>
                      <a:pt x="1905000" y="3444240"/>
                    </a:lnTo>
                    <a:lnTo>
                      <a:pt x="1798320" y="3451860"/>
                    </a:lnTo>
                    <a:lnTo>
                      <a:pt x="1760220" y="3535680"/>
                    </a:lnTo>
                    <a:lnTo>
                      <a:pt x="1638300" y="3573780"/>
                    </a:lnTo>
                    <a:lnTo>
                      <a:pt x="1600200" y="3627120"/>
                    </a:lnTo>
                    <a:lnTo>
                      <a:pt x="1516380" y="3634740"/>
                    </a:lnTo>
                    <a:lnTo>
                      <a:pt x="1485900" y="3688080"/>
                    </a:lnTo>
                    <a:lnTo>
                      <a:pt x="1371600" y="3710940"/>
                    </a:lnTo>
                    <a:lnTo>
                      <a:pt x="1341120" y="3680460"/>
                    </a:lnTo>
                    <a:lnTo>
                      <a:pt x="1226820" y="3665220"/>
                    </a:lnTo>
                    <a:lnTo>
                      <a:pt x="1066800" y="3710940"/>
                    </a:lnTo>
                    <a:lnTo>
                      <a:pt x="1066800" y="3802380"/>
                    </a:lnTo>
                    <a:lnTo>
                      <a:pt x="960120" y="3909060"/>
                    </a:lnTo>
                    <a:lnTo>
                      <a:pt x="815340" y="3954780"/>
                    </a:lnTo>
                    <a:lnTo>
                      <a:pt x="662940" y="4130040"/>
                    </a:lnTo>
                    <a:lnTo>
                      <a:pt x="624840" y="4366260"/>
                    </a:lnTo>
                    <a:lnTo>
                      <a:pt x="525780" y="4503420"/>
                    </a:lnTo>
                    <a:lnTo>
                      <a:pt x="403860" y="4518660"/>
                    </a:lnTo>
                    <a:lnTo>
                      <a:pt x="198120" y="4465320"/>
                    </a:lnTo>
                    <a:lnTo>
                      <a:pt x="198120" y="4358640"/>
                    </a:lnTo>
                    <a:lnTo>
                      <a:pt x="60960" y="4312920"/>
                    </a:lnTo>
                    <a:lnTo>
                      <a:pt x="0" y="4267200"/>
                    </a:lnTo>
                    <a:lnTo>
                      <a:pt x="0" y="4221480"/>
                    </a:lnTo>
                    <a:lnTo>
                      <a:pt x="99060" y="4229100"/>
                    </a:lnTo>
                    <a:lnTo>
                      <a:pt x="175260" y="4206240"/>
                    </a:lnTo>
                    <a:lnTo>
                      <a:pt x="205740" y="4175760"/>
                    </a:lnTo>
                    <a:lnTo>
                      <a:pt x="297180" y="4175760"/>
                    </a:lnTo>
                    <a:lnTo>
                      <a:pt x="297180" y="4099560"/>
                    </a:lnTo>
                    <a:lnTo>
                      <a:pt x="205740" y="4000500"/>
                    </a:lnTo>
                    <a:lnTo>
                      <a:pt x="198120" y="3886200"/>
                    </a:lnTo>
                    <a:lnTo>
                      <a:pt x="236220" y="3802380"/>
                    </a:lnTo>
                    <a:lnTo>
                      <a:pt x="198120" y="3733800"/>
                    </a:lnTo>
                    <a:lnTo>
                      <a:pt x="213360" y="3657600"/>
                    </a:lnTo>
                    <a:lnTo>
                      <a:pt x="205740" y="3611880"/>
                    </a:lnTo>
                    <a:lnTo>
                      <a:pt x="182880" y="3489960"/>
                    </a:lnTo>
                    <a:lnTo>
                      <a:pt x="205740" y="3368040"/>
                    </a:lnTo>
                    <a:lnTo>
                      <a:pt x="335280" y="3307080"/>
                    </a:lnTo>
                    <a:lnTo>
                      <a:pt x="327660" y="3200400"/>
                    </a:lnTo>
                    <a:lnTo>
                      <a:pt x="274320" y="3108960"/>
                    </a:lnTo>
                    <a:lnTo>
                      <a:pt x="274320" y="3055620"/>
                    </a:lnTo>
                    <a:lnTo>
                      <a:pt x="160020" y="2979420"/>
                    </a:lnTo>
                    <a:lnTo>
                      <a:pt x="198120" y="2903220"/>
                    </a:lnTo>
                    <a:lnTo>
                      <a:pt x="213360" y="2849880"/>
                    </a:lnTo>
                    <a:lnTo>
                      <a:pt x="304800" y="2735580"/>
                    </a:lnTo>
                    <a:lnTo>
                      <a:pt x="430053" y="2738437"/>
                    </a:lnTo>
                    <a:lnTo>
                      <a:pt x="488854" y="2691828"/>
                    </a:lnTo>
                    <a:lnTo>
                      <a:pt x="441960" y="2667000"/>
                    </a:lnTo>
                    <a:lnTo>
                      <a:pt x="434340" y="2567940"/>
                    </a:lnTo>
                    <a:lnTo>
                      <a:pt x="472440" y="2499360"/>
                    </a:lnTo>
                    <a:lnTo>
                      <a:pt x="632460" y="2476500"/>
                    </a:lnTo>
                    <a:lnTo>
                      <a:pt x="678180" y="2400300"/>
                    </a:lnTo>
                    <a:lnTo>
                      <a:pt x="723900" y="2400300"/>
                    </a:lnTo>
                    <a:lnTo>
                      <a:pt x="838200" y="2316480"/>
                    </a:lnTo>
                    <a:lnTo>
                      <a:pt x="853440" y="2240280"/>
                    </a:lnTo>
                    <a:lnTo>
                      <a:pt x="891540" y="2179320"/>
                    </a:lnTo>
                    <a:lnTo>
                      <a:pt x="929640" y="2087880"/>
                    </a:lnTo>
                    <a:lnTo>
                      <a:pt x="1013460" y="2087880"/>
                    </a:lnTo>
                    <a:lnTo>
                      <a:pt x="1021080" y="2019300"/>
                    </a:lnTo>
                    <a:lnTo>
                      <a:pt x="1074420" y="2019300"/>
                    </a:lnTo>
                    <a:lnTo>
                      <a:pt x="1074420" y="1935480"/>
                    </a:lnTo>
                    <a:lnTo>
                      <a:pt x="944880" y="1844040"/>
                    </a:lnTo>
                    <a:lnTo>
                      <a:pt x="792480" y="1691640"/>
                    </a:lnTo>
                    <a:lnTo>
                      <a:pt x="693420" y="1668780"/>
                    </a:lnTo>
                    <a:lnTo>
                      <a:pt x="662940" y="1600200"/>
                    </a:lnTo>
                    <a:lnTo>
                      <a:pt x="533400" y="1607820"/>
                    </a:lnTo>
                    <a:lnTo>
                      <a:pt x="502920" y="1668780"/>
                    </a:lnTo>
                    <a:lnTo>
                      <a:pt x="563880" y="1744980"/>
                    </a:lnTo>
                    <a:lnTo>
                      <a:pt x="464820" y="1775460"/>
                    </a:lnTo>
                    <a:lnTo>
                      <a:pt x="434340" y="1767840"/>
                    </a:lnTo>
                    <a:lnTo>
                      <a:pt x="396240" y="1813560"/>
                    </a:lnTo>
                    <a:lnTo>
                      <a:pt x="335280" y="1775460"/>
                    </a:lnTo>
                    <a:lnTo>
                      <a:pt x="388620" y="1684020"/>
                    </a:lnTo>
                    <a:lnTo>
                      <a:pt x="388620" y="1600200"/>
                    </a:lnTo>
                    <a:lnTo>
                      <a:pt x="495300" y="1524000"/>
                    </a:lnTo>
                    <a:lnTo>
                      <a:pt x="441960" y="1440180"/>
                    </a:lnTo>
                    <a:lnTo>
                      <a:pt x="426720" y="1333500"/>
                    </a:lnTo>
                    <a:lnTo>
                      <a:pt x="381000" y="1303020"/>
                    </a:lnTo>
                    <a:lnTo>
                      <a:pt x="403860" y="1211580"/>
                    </a:lnTo>
                    <a:lnTo>
                      <a:pt x="391608" y="1197102"/>
                    </a:lnTo>
                    <a:lnTo>
                      <a:pt x="419100" y="830580"/>
                    </a:lnTo>
                    <a:lnTo>
                      <a:pt x="328612" y="663892"/>
                    </a:lnTo>
                    <a:lnTo>
                      <a:pt x="257172" y="606744"/>
                    </a:lnTo>
                    <a:lnTo>
                      <a:pt x="171448" y="421004"/>
                    </a:lnTo>
                    <a:lnTo>
                      <a:pt x="176212" y="240030"/>
                    </a:lnTo>
                    <a:lnTo>
                      <a:pt x="104772" y="201930"/>
                    </a:lnTo>
                    <a:lnTo>
                      <a:pt x="43340" y="74344"/>
                    </a:lnTo>
                    <a:lnTo>
                      <a:pt x="49528" y="76200"/>
                    </a:lnTo>
                    <a:lnTo>
                      <a:pt x="49528" y="15240"/>
                    </a:lnTo>
                    <a:lnTo>
                      <a:pt x="11048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7BA43AC3-9912-4EA6-8301-C5DAB7FA98E5}"/>
                  </a:ext>
                </a:extLst>
              </p:cNvPr>
              <p:cNvSpPr/>
              <p:nvPr/>
            </p:nvSpPr>
            <p:spPr>
              <a:xfrm>
                <a:off x="25939750" y="32505650"/>
                <a:ext cx="1133475" cy="1552575"/>
              </a:xfrm>
              <a:custGeom>
                <a:avLst/>
                <a:gdLst>
                  <a:gd name="connsiteX0" fmla="*/ 1066800 w 1133475"/>
                  <a:gd name="connsiteY0" fmla="*/ 0 h 1552575"/>
                  <a:gd name="connsiteX1" fmla="*/ 993775 w 1133475"/>
                  <a:gd name="connsiteY1" fmla="*/ 0 h 1552575"/>
                  <a:gd name="connsiteX2" fmla="*/ 885825 w 1133475"/>
                  <a:gd name="connsiteY2" fmla="*/ 174625 h 1552575"/>
                  <a:gd name="connsiteX3" fmla="*/ 781050 w 1133475"/>
                  <a:gd name="connsiteY3" fmla="*/ 273050 h 1552575"/>
                  <a:gd name="connsiteX4" fmla="*/ 695325 w 1133475"/>
                  <a:gd name="connsiteY4" fmla="*/ 288925 h 1552575"/>
                  <a:gd name="connsiteX5" fmla="*/ 558800 w 1133475"/>
                  <a:gd name="connsiteY5" fmla="*/ 511175 h 1552575"/>
                  <a:gd name="connsiteX6" fmla="*/ 485775 w 1133475"/>
                  <a:gd name="connsiteY6" fmla="*/ 520700 h 1552575"/>
                  <a:gd name="connsiteX7" fmla="*/ 419100 w 1133475"/>
                  <a:gd name="connsiteY7" fmla="*/ 600075 h 1552575"/>
                  <a:gd name="connsiteX8" fmla="*/ 165100 w 1133475"/>
                  <a:gd name="connsiteY8" fmla="*/ 1069975 h 1552575"/>
                  <a:gd name="connsiteX9" fmla="*/ 79375 w 1133475"/>
                  <a:gd name="connsiteY9" fmla="*/ 1038225 h 1552575"/>
                  <a:gd name="connsiteX10" fmla="*/ 0 w 1133475"/>
                  <a:gd name="connsiteY10" fmla="*/ 1149350 h 1552575"/>
                  <a:gd name="connsiteX11" fmla="*/ 38100 w 1133475"/>
                  <a:gd name="connsiteY11" fmla="*/ 1254125 h 1552575"/>
                  <a:gd name="connsiteX12" fmla="*/ 38100 w 1133475"/>
                  <a:gd name="connsiteY12" fmla="*/ 1343025 h 1552575"/>
                  <a:gd name="connsiteX13" fmla="*/ 149225 w 1133475"/>
                  <a:gd name="connsiteY13" fmla="*/ 1339850 h 1552575"/>
                  <a:gd name="connsiteX14" fmla="*/ 127000 w 1133475"/>
                  <a:gd name="connsiteY14" fmla="*/ 1435100 h 1552575"/>
                  <a:gd name="connsiteX15" fmla="*/ 219075 w 1133475"/>
                  <a:gd name="connsiteY15" fmla="*/ 1492250 h 1552575"/>
                  <a:gd name="connsiteX16" fmla="*/ 228600 w 1133475"/>
                  <a:gd name="connsiteY16" fmla="*/ 1552575 h 1552575"/>
                  <a:gd name="connsiteX17" fmla="*/ 361950 w 1133475"/>
                  <a:gd name="connsiteY17" fmla="*/ 1501775 h 1552575"/>
                  <a:gd name="connsiteX18" fmla="*/ 434975 w 1133475"/>
                  <a:gd name="connsiteY18" fmla="*/ 1520825 h 1552575"/>
                  <a:gd name="connsiteX19" fmla="*/ 552450 w 1133475"/>
                  <a:gd name="connsiteY19" fmla="*/ 1403350 h 1552575"/>
                  <a:gd name="connsiteX20" fmla="*/ 898525 w 1133475"/>
                  <a:gd name="connsiteY20" fmla="*/ 1263650 h 1552575"/>
                  <a:gd name="connsiteX21" fmla="*/ 869950 w 1133475"/>
                  <a:gd name="connsiteY21" fmla="*/ 1209675 h 1552575"/>
                  <a:gd name="connsiteX22" fmla="*/ 885825 w 1133475"/>
                  <a:gd name="connsiteY22" fmla="*/ 1152525 h 1552575"/>
                  <a:gd name="connsiteX23" fmla="*/ 793750 w 1133475"/>
                  <a:gd name="connsiteY23" fmla="*/ 1085850 h 1552575"/>
                  <a:gd name="connsiteX24" fmla="*/ 790575 w 1133475"/>
                  <a:gd name="connsiteY24" fmla="*/ 996950 h 1552575"/>
                  <a:gd name="connsiteX25" fmla="*/ 714375 w 1133475"/>
                  <a:gd name="connsiteY25" fmla="*/ 917575 h 1552575"/>
                  <a:gd name="connsiteX26" fmla="*/ 733425 w 1133475"/>
                  <a:gd name="connsiteY26" fmla="*/ 876300 h 1552575"/>
                  <a:gd name="connsiteX27" fmla="*/ 717550 w 1133475"/>
                  <a:gd name="connsiteY27" fmla="*/ 825500 h 1552575"/>
                  <a:gd name="connsiteX28" fmla="*/ 727075 w 1133475"/>
                  <a:gd name="connsiteY28" fmla="*/ 685800 h 1552575"/>
                  <a:gd name="connsiteX29" fmla="*/ 892175 w 1133475"/>
                  <a:gd name="connsiteY29" fmla="*/ 492125 h 1552575"/>
                  <a:gd name="connsiteX30" fmla="*/ 898525 w 1133475"/>
                  <a:gd name="connsiteY30" fmla="*/ 457200 h 1552575"/>
                  <a:gd name="connsiteX31" fmla="*/ 1025525 w 1133475"/>
                  <a:gd name="connsiteY31" fmla="*/ 352425 h 1552575"/>
                  <a:gd name="connsiteX32" fmla="*/ 1044575 w 1133475"/>
                  <a:gd name="connsiteY32" fmla="*/ 209550 h 1552575"/>
                  <a:gd name="connsiteX33" fmla="*/ 1089025 w 1133475"/>
                  <a:gd name="connsiteY33" fmla="*/ 180975 h 1552575"/>
                  <a:gd name="connsiteX34" fmla="*/ 1133475 w 1133475"/>
                  <a:gd name="connsiteY34" fmla="*/ 111125 h 1552575"/>
                  <a:gd name="connsiteX35" fmla="*/ 1066800 w 1133475"/>
                  <a:gd name="connsiteY35" fmla="*/ 0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33475" h="1552575">
                    <a:moveTo>
                      <a:pt x="1066800" y="0"/>
                    </a:moveTo>
                    <a:lnTo>
                      <a:pt x="993775" y="0"/>
                    </a:lnTo>
                    <a:lnTo>
                      <a:pt x="885825" y="174625"/>
                    </a:lnTo>
                    <a:lnTo>
                      <a:pt x="781050" y="273050"/>
                    </a:lnTo>
                    <a:lnTo>
                      <a:pt x="695325" y="288925"/>
                    </a:lnTo>
                    <a:lnTo>
                      <a:pt x="558800" y="511175"/>
                    </a:lnTo>
                    <a:lnTo>
                      <a:pt x="485775" y="520700"/>
                    </a:lnTo>
                    <a:lnTo>
                      <a:pt x="419100" y="600075"/>
                    </a:lnTo>
                    <a:lnTo>
                      <a:pt x="165100" y="1069975"/>
                    </a:lnTo>
                    <a:lnTo>
                      <a:pt x="79375" y="1038225"/>
                    </a:lnTo>
                    <a:lnTo>
                      <a:pt x="0" y="1149350"/>
                    </a:lnTo>
                    <a:lnTo>
                      <a:pt x="38100" y="1254125"/>
                    </a:lnTo>
                    <a:lnTo>
                      <a:pt x="38100" y="1343025"/>
                    </a:lnTo>
                    <a:lnTo>
                      <a:pt x="149225" y="1339850"/>
                    </a:lnTo>
                    <a:lnTo>
                      <a:pt x="127000" y="1435100"/>
                    </a:lnTo>
                    <a:lnTo>
                      <a:pt x="219075" y="1492250"/>
                    </a:lnTo>
                    <a:lnTo>
                      <a:pt x="228600" y="1552575"/>
                    </a:lnTo>
                    <a:lnTo>
                      <a:pt x="361950" y="1501775"/>
                    </a:lnTo>
                    <a:lnTo>
                      <a:pt x="434975" y="1520825"/>
                    </a:lnTo>
                    <a:lnTo>
                      <a:pt x="552450" y="1403350"/>
                    </a:lnTo>
                    <a:lnTo>
                      <a:pt x="898525" y="1263650"/>
                    </a:lnTo>
                    <a:lnTo>
                      <a:pt x="869950" y="1209675"/>
                    </a:lnTo>
                    <a:lnTo>
                      <a:pt x="885825" y="1152525"/>
                    </a:lnTo>
                    <a:lnTo>
                      <a:pt x="793750" y="1085850"/>
                    </a:lnTo>
                    <a:lnTo>
                      <a:pt x="790575" y="996950"/>
                    </a:lnTo>
                    <a:lnTo>
                      <a:pt x="714375" y="917575"/>
                    </a:lnTo>
                    <a:lnTo>
                      <a:pt x="733425" y="876300"/>
                    </a:lnTo>
                    <a:lnTo>
                      <a:pt x="717550" y="825500"/>
                    </a:lnTo>
                    <a:lnTo>
                      <a:pt x="727075" y="685800"/>
                    </a:lnTo>
                    <a:lnTo>
                      <a:pt x="892175" y="492125"/>
                    </a:lnTo>
                    <a:lnTo>
                      <a:pt x="898525" y="457200"/>
                    </a:lnTo>
                    <a:lnTo>
                      <a:pt x="1025525" y="352425"/>
                    </a:lnTo>
                    <a:lnTo>
                      <a:pt x="1044575" y="209550"/>
                    </a:lnTo>
                    <a:lnTo>
                      <a:pt x="1089025" y="180975"/>
                    </a:lnTo>
                    <a:lnTo>
                      <a:pt x="1133475" y="111125"/>
                    </a:lnTo>
                    <a:lnTo>
                      <a:pt x="10668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FD146360-7B1F-4913-AC16-C8D1BF0651BA}"/>
                  </a:ext>
                </a:extLst>
              </p:cNvPr>
              <p:cNvSpPr/>
              <p:nvPr/>
            </p:nvSpPr>
            <p:spPr>
              <a:xfrm>
                <a:off x="24707850" y="28543250"/>
                <a:ext cx="3695700" cy="3892550"/>
              </a:xfrm>
              <a:custGeom>
                <a:avLst/>
                <a:gdLst>
                  <a:gd name="connsiteX0" fmla="*/ 368300 w 3695700"/>
                  <a:gd name="connsiteY0" fmla="*/ 209550 h 3892550"/>
                  <a:gd name="connsiteX1" fmla="*/ 482600 w 3695700"/>
                  <a:gd name="connsiteY1" fmla="*/ 171450 h 3892550"/>
                  <a:gd name="connsiteX2" fmla="*/ 622300 w 3695700"/>
                  <a:gd name="connsiteY2" fmla="*/ 139700 h 3892550"/>
                  <a:gd name="connsiteX3" fmla="*/ 812800 w 3695700"/>
                  <a:gd name="connsiteY3" fmla="*/ 0 h 3892550"/>
                  <a:gd name="connsiteX4" fmla="*/ 895350 w 3695700"/>
                  <a:gd name="connsiteY4" fmla="*/ 0 h 3892550"/>
                  <a:gd name="connsiteX5" fmla="*/ 933450 w 3695700"/>
                  <a:gd name="connsiteY5" fmla="*/ 57150 h 3892550"/>
                  <a:gd name="connsiteX6" fmla="*/ 1016000 w 3695700"/>
                  <a:gd name="connsiteY6" fmla="*/ 31750 h 3892550"/>
                  <a:gd name="connsiteX7" fmla="*/ 1117600 w 3695700"/>
                  <a:gd name="connsiteY7" fmla="*/ 95250 h 3892550"/>
                  <a:gd name="connsiteX8" fmla="*/ 1231900 w 3695700"/>
                  <a:gd name="connsiteY8" fmla="*/ 44450 h 3892550"/>
                  <a:gd name="connsiteX9" fmla="*/ 1346200 w 3695700"/>
                  <a:gd name="connsiteY9" fmla="*/ 44450 h 3892550"/>
                  <a:gd name="connsiteX10" fmla="*/ 1422400 w 3695700"/>
                  <a:gd name="connsiteY10" fmla="*/ 0 h 3892550"/>
                  <a:gd name="connsiteX11" fmla="*/ 1689100 w 3695700"/>
                  <a:gd name="connsiteY11" fmla="*/ 0 h 3892550"/>
                  <a:gd name="connsiteX12" fmla="*/ 1765300 w 3695700"/>
                  <a:gd name="connsiteY12" fmla="*/ 57150 h 3892550"/>
                  <a:gd name="connsiteX13" fmla="*/ 1854200 w 3695700"/>
                  <a:gd name="connsiteY13" fmla="*/ 31750 h 3892550"/>
                  <a:gd name="connsiteX14" fmla="*/ 1898650 w 3695700"/>
                  <a:gd name="connsiteY14" fmla="*/ 177800 h 3892550"/>
                  <a:gd name="connsiteX15" fmla="*/ 1822450 w 3695700"/>
                  <a:gd name="connsiteY15" fmla="*/ 279400 h 3892550"/>
                  <a:gd name="connsiteX16" fmla="*/ 2025650 w 3695700"/>
                  <a:gd name="connsiteY16" fmla="*/ 482600 h 3892550"/>
                  <a:gd name="connsiteX17" fmla="*/ 2019300 w 3695700"/>
                  <a:gd name="connsiteY17" fmla="*/ 558800 h 3892550"/>
                  <a:gd name="connsiteX18" fmla="*/ 2063750 w 3695700"/>
                  <a:gd name="connsiteY18" fmla="*/ 603250 h 3892550"/>
                  <a:gd name="connsiteX19" fmla="*/ 2279650 w 3695700"/>
                  <a:gd name="connsiteY19" fmla="*/ 488950 h 3892550"/>
                  <a:gd name="connsiteX20" fmla="*/ 2374900 w 3695700"/>
                  <a:gd name="connsiteY20" fmla="*/ 482600 h 3892550"/>
                  <a:gd name="connsiteX21" fmla="*/ 2419350 w 3695700"/>
                  <a:gd name="connsiteY21" fmla="*/ 571500 h 3892550"/>
                  <a:gd name="connsiteX22" fmla="*/ 2368550 w 3695700"/>
                  <a:gd name="connsiteY22" fmla="*/ 622300 h 3892550"/>
                  <a:gd name="connsiteX23" fmla="*/ 2393950 w 3695700"/>
                  <a:gd name="connsiteY23" fmla="*/ 730250 h 3892550"/>
                  <a:gd name="connsiteX24" fmla="*/ 2451100 w 3695700"/>
                  <a:gd name="connsiteY24" fmla="*/ 812800 h 3892550"/>
                  <a:gd name="connsiteX25" fmla="*/ 2432050 w 3695700"/>
                  <a:gd name="connsiteY25" fmla="*/ 977900 h 3892550"/>
                  <a:gd name="connsiteX26" fmla="*/ 2362200 w 3695700"/>
                  <a:gd name="connsiteY26" fmla="*/ 977900 h 3892550"/>
                  <a:gd name="connsiteX27" fmla="*/ 2260600 w 3695700"/>
                  <a:gd name="connsiteY27" fmla="*/ 1060450 h 3892550"/>
                  <a:gd name="connsiteX28" fmla="*/ 2241550 w 3695700"/>
                  <a:gd name="connsiteY28" fmla="*/ 1028700 h 3892550"/>
                  <a:gd name="connsiteX29" fmla="*/ 2101850 w 3695700"/>
                  <a:gd name="connsiteY29" fmla="*/ 946150 h 3892550"/>
                  <a:gd name="connsiteX30" fmla="*/ 2057400 w 3695700"/>
                  <a:gd name="connsiteY30" fmla="*/ 996950 h 3892550"/>
                  <a:gd name="connsiteX31" fmla="*/ 2044700 w 3695700"/>
                  <a:gd name="connsiteY31" fmla="*/ 1168400 h 3892550"/>
                  <a:gd name="connsiteX32" fmla="*/ 2012950 w 3695700"/>
                  <a:gd name="connsiteY32" fmla="*/ 1206500 h 3892550"/>
                  <a:gd name="connsiteX33" fmla="*/ 2051050 w 3695700"/>
                  <a:gd name="connsiteY33" fmla="*/ 1238250 h 3892550"/>
                  <a:gd name="connsiteX34" fmla="*/ 2044700 w 3695700"/>
                  <a:gd name="connsiteY34" fmla="*/ 1339850 h 3892550"/>
                  <a:gd name="connsiteX35" fmla="*/ 2305050 w 3695700"/>
                  <a:gd name="connsiteY35" fmla="*/ 1441450 h 3892550"/>
                  <a:gd name="connsiteX36" fmla="*/ 2336800 w 3695700"/>
                  <a:gd name="connsiteY36" fmla="*/ 1504950 h 3892550"/>
                  <a:gd name="connsiteX37" fmla="*/ 2438400 w 3695700"/>
                  <a:gd name="connsiteY37" fmla="*/ 1504950 h 3892550"/>
                  <a:gd name="connsiteX38" fmla="*/ 2514600 w 3695700"/>
                  <a:gd name="connsiteY38" fmla="*/ 1587500 h 3892550"/>
                  <a:gd name="connsiteX39" fmla="*/ 2622550 w 3695700"/>
                  <a:gd name="connsiteY39" fmla="*/ 1524000 h 3892550"/>
                  <a:gd name="connsiteX40" fmla="*/ 2768600 w 3695700"/>
                  <a:gd name="connsiteY40" fmla="*/ 1524000 h 3892550"/>
                  <a:gd name="connsiteX41" fmla="*/ 2787650 w 3695700"/>
                  <a:gd name="connsiteY41" fmla="*/ 1600200 h 3892550"/>
                  <a:gd name="connsiteX42" fmla="*/ 2736850 w 3695700"/>
                  <a:gd name="connsiteY42" fmla="*/ 1651000 h 3892550"/>
                  <a:gd name="connsiteX43" fmla="*/ 2844800 w 3695700"/>
                  <a:gd name="connsiteY43" fmla="*/ 1689100 h 3892550"/>
                  <a:gd name="connsiteX44" fmla="*/ 2895600 w 3695700"/>
                  <a:gd name="connsiteY44" fmla="*/ 1733550 h 3892550"/>
                  <a:gd name="connsiteX45" fmla="*/ 2857500 w 3695700"/>
                  <a:gd name="connsiteY45" fmla="*/ 1822450 h 3892550"/>
                  <a:gd name="connsiteX46" fmla="*/ 2927350 w 3695700"/>
                  <a:gd name="connsiteY46" fmla="*/ 1892300 h 3892550"/>
                  <a:gd name="connsiteX47" fmla="*/ 2971800 w 3695700"/>
                  <a:gd name="connsiteY47" fmla="*/ 1879600 h 3892550"/>
                  <a:gd name="connsiteX48" fmla="*/ 2990850 w 3695700"/>
                  <a:gd name="connsiteY48" fmla="*/ 1841500 h 3892550"/>
                  <a:gd name="connsiteX49" fmla="*/ 3098800 w 3695700"/>
                  <a:gd name="connsiteY49" fmla="*/ 1835150 h 3892550"/>
                  <a:gd name="connsiteX50" fmla="*/ 3187700 w 3695700"/>
                  <a:gd name="connsiteY50" fmla="*/ 1879600 h 3892550"/>
                  <a:gd name="connsiteX51" fmla="*/ 3124200 w 3695700"/>
                  <a:gd name="connsiteY51" fmla="*/ 1943100 h 3892550"/>
                  <a:gd name="connsiteX52" fmla="*/ 3187700 w 3695700"/>
                  <a:gd name="connsiteY52" fmla="*/ 1962150 h 3892550"/>
                  <a:gd name="connsiteX53" fmla="*/ 3276600 w 3695700"/>
                  <a:gd name="connsiteY53" fmla="*/ 1936750 h 3892550"/>
                  <a:gd name="connsiteX54" fmla="*/ 3276600 w 3695700"/>
                  <a:gd name="connsiteY54" fmla="*/ 1936750 h 3892550"/>
                  <a:gd name="connsiteX55" fmla="*/ 3314700 w 3695700"/>
                  <a:gd name="connsiteY55" fmla="*/ 1987550 h 3892550"/>
                  <a:gd name="connsiteX56" fmla="*/ 3492500 w 3695700"/>
                  <a:gd name="connsiteY56" fmla="*/ 2012950 h 3892550"/>
                  <a:gd name="connsiteX57" fmla="*/ 3473450 w 3695700"/>
                  <a:gd name="connsiteY57" fmla="*/ 2082800 h 3892550"/>
                  <a:gd name="connsiteX58" fmla="*/ 3505200 w 3695700"/>
                  <a:gd name="connsiteY58" fmla="*/ 2184400 h 3892550"/>
                  <a:gd name="connsiteX59" fmla="*/ 3409950 w 3695700"/>
                  <a:gd name="connsiteY59" fmla="*/ 2305050 h 3892550"/>
                  <a:gd name="connsiteX60" fmla="*/ 3340100 w 3695700"/>
                  <a:gd name="connsiteY60" fmla="*/ 2317750 h 3892550"/>
                  <a:gd name="connsiteX61" fmla="*/ 3295650 w 3695700"/>
                  <a:gd name="connsiteY61" fmla="*/ 2368550 h 3892550"/>
                  <a:gd name="connsiteX62" fmla="*/ 3352800 w 3695700"/>
                  <a:gd name="connsiteY62" fmla="*/ 2413000 h 3892550"/>
                  <a:gd name="connsiteX63" fmla="*/ 3378200 w 3695700"/>
                  <a:gd name="connsiteY63" fmla="*/ 2552700 h 3892550"/>
                  <a:gd name="connsiteX64" fmla="*/ 3340100 w 3695700"/>
                  <a:gd name="connsiteY64" fmla="*/ 2609850 h 3892550"/>
                  <a:gd name="connsiteX65" fmla="*/ 3390900 w 3695700"/>
                  <a:gd name="connsiteY65" fmla="*/ 2673350 h 3892550"/>
                  <a:gd name="connsiteX66" fmla="*/ 3454400 w 3695700"/>
                  <a:gd name="connsiteY66" fmla="*/ 2660650 h 3892550"/>
                  <a:gd name="connsiteX67" fmla="*/ 3498850 w 3695700"/>
                  <a:gd name="connsiteY67" fmla="*/ 2705100 h 3892550"/>
                  <a:gd name="connsiteX68" fmla="*/ 3657600 w 3695700"/>
                  <a:gd name="connsiteY68" fmla="*/ 2749550 h 3892550"/>
                  <a:gd name="connsiteX69" fmla="*/ 3695700 w 3695700"/>
                  <a:gd name="connsiteY69" fmla="*/ 2768600 h 3892550"/>
                  <a:gd name="connsiteX70" fmla="*/ 3689350 w 3695700"/>
                  <a:gd name="connsiteY70" fmla="*/ 2813050 h 3892550"/>
                  <a:gd name="connsiteX71" fmla="*/ 3587750 w 3695700"/>
                  <a:gd name="connsiteY71" fmla="*/ 2806700 h 3892550"/>
                  <a:gd name="connsiteX72" fmla="*/ 3549650 w 3695700"/>
                  <a:gd name="connsiteY72" fmla="*/ 2825750 h 3892550"/>
                  <a:gd name="connsiteX73" fmla="*/ 3625850 w 3695700"/>
                  <a:gd name="connsiteY73" fmla="*/ 2927350 h 3892550"/>
                  <a:gd name="connsiteX74" fmla="*/ 3600450 w 3695700"/>
                  <a:gd name="connsiteY74" fmla="*/ 3054350 h 3892550"/>
                  <a:gd name="connsiteX75" fmla="*/ 3581400 w 3695700"/>
                  <a:gd name="connsiteY75" fmla="*/ 3213100 h 3892550"/>
                  <a:gd name="connsiteX76" fmla="*/ 3638550 w 3695700"/>
                  <a:gd name="connsiteY76" fmla="*/ 3302000 h 3892550"/>
                  <a:gd name="connsiteX77" fmla="*/ 3625850 w 3695700"/>
                  <a:gd name="connsiteY77" fmla="*/ 3352800 h 3892550"/>
                  <a:gd name="connsiteX78" fmla="*/ 3676650 w 3695700"/>
                  <a:gd name="connsiteY78" fmla="*/ 3390900 h 3892550"/>
                  <a:gd name="connsiteX79" fmla="*/ 3670300 w 3695700"/>
                  <a:gd name="connsiteY79" fmla="*/ 3505200 h 3892550"/>
                  <a:gd name="connsiteX80" fmla="*/ 3549650 w 3695700"/>
                  <a:gd name="connsiteY80" fmla="*/ 3594100 h 3892550"/>
                  <a:gd name="connsiteX81" fmla="*/ 3409950 w 3695700"/>
                  <a:gd name="connsiteY81" fmla="*/ 3644900 h 3892550"/>
                  <a:gd name="connsiteX82" fmla="*/ 3321050 w 3695700"/>
                  <a:gd name="connsiteY82" fmla="*/ 3568700 h 3892550"/>
                  <a:gd name="connsiteX83" fmla="*/ 3244850 w 3695700"/>
                  <a:gd name="connsiteY83" fmla="*/ 3575050 h 3892550"/>
                  <a:gd name="connsiteX84" fmla="*/ 3181350 w 3695700"/>
                  <a:gd name="connsiteY84" fmla="*/ 3568700 h 3892550"/>
                  <a:gd name="connsiteX85" fmla="*/ 3130550 w 3695700"/>
                  <a:gd name="connsiteY85" fmla="*/ 3606800 h 3892550"/>
                  <a:gd name="connsiteX86" fmla="*/ 3054350 w 3695700"/>
                  <a:gd name="connsiteY86" fmla="*/ 3670300 h 3892550"/>
                  <a:gd name="connsiteX87" fmla="*/ 2990850 w 3695700"/>
                  <a:gd name="connsiteY87" fmla="*/ 3613150 h 3892550"/>
                  <a:gd name="connsiteX88" fmla="*/ 2870200 w 3695700"/>
                  <a:gd name="connsiteY88" fmla="*/ 3695700 h 3892550"/>
                  <a:gd name="connsiteX89" fmla="*/ 2838450 w 3695700"/>
                  <a:gd name="connsiteY89" fmla="*/ 3727450 h 3892550"/>
                  <a:gd name="connsiteX90" fmla="*/ 2838450 w 3695700"/>
                  <a:gd name="connsiteY90" fmla="*/ 3784600 h 3892550"/>
                  <a:gd name="connsiteX91" fmla="*/ 2432050 w 3695700"/>
                  <a:gd name="connsiteY91" fmla="*/ 3892550 h 3892550"/>
                  <a:gd name="connsiteX92" fmla="*/ 2349500 w 3695700"/>
                  <a:gd name="connsiteY92" fmla="*/ 3829050 h 3892550"/>
                  <a:gd name="connsiteX93" fmla="*/ 2184400 w 3695700"/>
                  <a:gd name="connsiteY93" fmla="*/ 3829050 h 3892550"/>
                  <a:gd name="connsiteX94" fmla="*/ 1835150 w 3695700"/>
                  <a:gd name="connsiteY94" fmla="*/ 3575050 h 3892550"/>
                  <a:gd name="connsiteX95" fmla="*/ 1752600 w 3695700"/>
                  <a:gd name="connsiteY95" fmla="*/ 3594100 h 3892550"/>
                  <a:gd name="connsiteX96" fmla="*/ 1682750 w 3695700"/>
                  <a:gd name="connsiteY96" fmla="*/ 3492500 h 3892550"/>
                  <a:gd name="connsiteX97" fmla="*/ 1619250 w 3695700"/>
                  <a:gd name="connsiteY97" fmla="*/ 3454400 h 3892550"/>
                  <a:gd name="connsiteX98" fmla="*/ 1574800 w 3695700"/>
                  <a:gd name="connsiteY98" fmla="*/ 3422650 h 3892550"/>
                  <a:gd name="connsiteX99" fmla="*/ 1530350 w 3695700"/>
                  <a:gd name="connsiteY99" fmla="*/ 3359150 h 3892550"/>
                  <a:gd name="connsiteX100" fmla="*/ 1435100 w 3695700"/>
                  <a:gd name="connsiteY100" fmla="*/ 3346450 h 3892550"/>
                  <a:gd name="connsiteX101" fmla="*/ 1358900 w 3695700"/>
                  <a:gd name="connsiteY101" fmla="*/ 3346450 h 3892550"/>
                  <a:gd name="connsiteX102" fmla="*/ 1333500 w 3695700"/>
                  <a:gd name="connsiteY102" fmla="*/ 3365500 h 3892550"/>
                  <a:gd name="connsiteX103" fmla="*/ 1162050 w 3695700"/>
                  <a:gd name="connsiteY103" fmla="*/ 3340100 h 3892550"/>
                  <a:gd name="connsiteX104" fmla="*/ 1009650 w 3695700"/>
                  <a:gd name="connsiteY104" fmla="*/ 3403600 h 3892550"/>
                  <a:gd name="connsiteX105" fmla="*/ 844550 w 3695700"/>
                  <a:gd name="connsiteY105" fmla="*/ 3327400 h 3892550"/>
                  <a:gd name="connsiteX106" fmla="*/ 787400 w 3695700"/>
                  <a:gd name="connsiteY106" fmla="*/ 3359150 h 3892550"/>
                  <a:gd name="connsiteX107" fmla="*/ 787400 w 3695700"/>
                  <a:gd name="connsiteY107" fmla="*/ 3359150 h 3892550"/>
                  <a:gd name="connsiteX108" fmla="*/ 704850 w 3695700"/>
                  <a:gd name="connsiteY108" fmla="*/ 3359150 h 3892550"/>
                  <a:gd name="connsiteX109" fmla="*/ 666750 w 3695700"/>
                  <a:gd name="connsiteY109" fmla="*/ 3340100 h 3892550"/>
                  <a:gd name="connsiteX110" fmla="*/ 666750 w 3695700"/>
                  <a:gd name="connsiteY110" fmla="*/ 3340100 h 3892550"/>
                  <a:gd name="connsiteX111" fmla="*/ 571500 w 3695700"/>
                  <a:gd name="connsiteY111" fmla="*/ 3365500 h 3892550"/>
                  <a:gd name="connsiteX112" fmla="*/ 552450 w 3695700"/>
                  <a:gd name="connsiteY112" fmla="*/ 3403600 h 3892550"/>
                  <a:gd name="connsiteX113" fmla="*/ 552450 w 3695700"/>
                  <a:gd name="connsiteY113" fmla="*/ 3448050 h 3892550"/>
                  <a:gd name="connsiteX114" fmla="*/ 488950 w 3695700"/>
                  <a:gd name="connsiteY114" fmla="*/ 3486150 h 3892550"/>
                  <a:gd name="connsiteX115" fmla="*/ 400050 w 3695700"/>
                  <a:gd name="connsiteY115" fmla="*/ 3511550 h 3892550"/>
                  <a:gd name="connsiteX116" fmla="*/ 336550 w 3695700"/>
                  <a:gd name="connsiteY116" fmla="*/ 3435350 h 3892550"/>
                  <a:gd name="connsiteX117" fmla="*/ 254000 w 3695700"/>
                  <a:gd name="connsiteY117" fmla="*/ 3486150 h 3892550"/>
                  <a:gd name="connsiteX118" fmla="*/ 203200 w 3695700"/>
                  <a:gd name="connsiteY118" fmla="*/ 3486150 h 3892550"/>
                  <a:gd name="connsiteX119" fmla="*/ 196850 w 3695700"/>
                  <a:gd name="connsiteY119" fmla="*/ 3416300 h 3892550"/>
                  <a:gd name="connsiteX120" fmla="*/ 241300 w 3695700"/>
                  <a:gd name="connsiteY120" fmla="*/ 3365500 h 3892550"/>
                  <a:gd name="connsiteX121" fmla="*/ 184150 w 3695700"/>
                  <a:gd name="connsiteY121" fmla="*/ 3327400 h 3892550"/>
                  <a:gd name="connsiteX122" fmla="*/ 184150 w 3695700"/>
                  <a:gd name="connsiteY122" fmla="*/ 3232150 h 3892550"/>
                  <a:gd name="connsiteX123" fmla="*/ 95250 w 3695700"/>
                  <a:gd name="connsiteY123" fmla="*/ 3143250 h 3892550"/>
                  <a:gd name="connsiteX124" fmla="*/ 44450 w 3695700"/>
                  <a:gd name="connsiteY124" fmla="*/ 3143250 h 3892550"/>
                  <a:gd name="connsiteX125" fmla="*/ 38100 w 3695700"/>
                  <a:gd name="connsiteY125" fmla="*/ 3086100 h 3892550"/>
                  <a:gd name="connsiteX126" fmla="*/ 6350 w 3695700"/>
                  <a:gd name="connsiteY126" fmla="*/ 3054350 h 3892550"/>
                  <a:gd name="connsiteX127" fmla="*/ 12700 w 3695700"/>
                  <a:gd name="connsiteY127" fmla="*/ 2971800 h 3892550"/>
                  <a:gd name="connsiteX128" fmla="*/ 57150 w 3695700"/>
                  <a:gd name="connsiteY128" fmla="*/ 2882900 h 3892550"/>
                  <a:gd name="connsiteX129" fmla="*/ 139700 w 3695700"/>
                  <a:gd name="connsiteY129" fmla="*/ 2857500 h 3892550"/>
                  <a:gd name="connsiteX130" fmla="*/ 63500 w 3695700"/>
                  <a:gd name="connsiteY130" fmla="*/ 2749550 h 3892550"/>
                  <a:gd name="connsiteX131" fmla="*/ 0 w 3695700"/>
                  <a:gd name="connsiteY131" fmla="*/ 2736850 h 3892550"/>
                  <a:gd name="connsiteX132" fmla="*/ 50800 w 3695700"/>
                  <a:gd name="connsiteY132" fmla="*/ 2654300 h 3892550"/>
                  <a:gd name="connsiteX133" fmla="*/ 50800 w 3695700"/>
                  <a:gd name="connsiteY133" fmla="*/ 2565400 h 3892550"/>
                  <a:gd name="connsiteX134" fmla="*/ 101600 w 3695700"/>
                  <a:gd name="connsiteY134" fmla="*/ 2514600 h 3892550"/>
                  <a:gd name="connsiteX135" fmla="*/ 38100 w 3695700"/>
                  <a:gd name="connsiteY135" fmla="*/ 2489200 h 3892550"/>
                  <a:gd name="connsiteX136" fmla="*/ 44450 w 3695700"/>
                  <a:gd name="connsiteY136" fmla="*/ 2444750 h 3892550"/>
                  <a:gd name="connsiteX137" fmla="*/ 44450 w 3695700"/>
                  <a:gd name="connsiteY137" fmla="*/ 2444750 h 3892550"/>
                  <a:gd name="connsiteX138" fmla="*/ 76200 w 3695700"/>
                  <a:gd name="connsiteY138" fmla="*/ 2381250 h 3892550"/>
                  <a:gd name="connsiteX139" fmla="*/ 177800 w 3695700"/>
                  <a:gd name="connsiteY139" fmla="*/ 2336800 h 3892550"/>
                  <a:gd name="connsiteX140" fmla="*/ 203200 w 3695700"/>
                  <a:gd name="connsiteY140" fmla="*/ 2235200 h 3892550"/>
                  <a:gd name="connsiteX141" fmla="*/ 241300 w 3695700"/>
                  <a:gd name="connsiteY141" fmla="*/ 2159000 h 3892550"/>
                  <a:gd name="connsiteX142" fmla="*/ 298450 w 3695700"/>
                  <a:gd name="connsiteY142" fmla="*/ 2139950 h 3892550"/>
                  <a:gd name="connsiteX143" fmla="*/ 336550 w 3695700"/>
                  <a:gd name="connsiteY143" fmla="*/ 2019300 h 3892550"/>
                  <a:gd name="connsiteX144" fmla="*/ 336550 w 3695700"/>
                  <a:gd name="connsiteY144" fmla="*/ 1962150 h 3892550"/>
                  <a:gd name="connsiteX145" fmla="*/ 406400 w 3695700"/>
                  <a:gd name="connsiteY145" fmla="*/ 1911350 h 3892550"/>
                  <a:gd name="connsiteX146" fmla="*/ 476250 w 3695700"/>
                  <a:gd name="connsiteY146" fmla="*/ 1943100 h 3892550"/>
                  <a:gd name="connsiteX147" fmla="*/ 476250 w 3695700"/>
                  <a:gd name="connsiteY147" fmla="*/ 1898650 h 3892550"/>
                  <a:gd name="connsiteX148" fmla="*/ 463550 w 3695700"/>
                  <a:gd name="connsiteY148" fmla="*/ 1866900 h 3892550"/>
                  <a:gd name="connsiteX149" fmla="*/ 469900 w 3695700"/>
                  <a:gd name="connsiteY149" fmla="*/ 1828800 h 3892550"/>
                  <a:gd name="connsiteX150" fmla="*/ 400050 w 3695700"/>
                  <a:gd name="connsiteY150" fmla="*/ 1778000 h 3892550"/>
                  <a:gd name="connsiteX151" fmla="*/ 374650 w 3695700"/>
                  <a:gd name="connsiteY151" fmla="*/ 1695450 h 3892550"/>
                  <a:gd name="connsiteX152" fmla="*/ 469900 w 3695700"/>
                  <a:gd name="connsiteY152" fmla="*/ 1612900 h 3892550"/>
                  <a:gd name="connsiteX153" fmla="*/ 565150 w 3695700"/>
                  <a:gd name="connsiteY153" fmla="*/ 1638300 h 3892550"/>
                  <a:gd name="connsiteX154" fmla="*/ 654050 w 3695700"/>
                  <a:gd name="connsiteY154" fmla="*/ 1587500 h 3892550"/>
                  <a:gd name="connsiteX155" fmla="*/ 787400 w 3695700"/>
                  <a:gd name="connsiteY155" fmla="*/ 1466850 h 3892550"/>
                  <a:gd name="connsiteX156" fmla="*/ 800100 w 3695700"/>
                  <a:gd name="connsiteY156" fmla="*/ 1339850 h 3892550"/>
                  <a:gd name="connsiteX157" fmla="*/ 749300 w 3695700"/>
                  <a:gd name="connsiteY157" fmla="*/ 1308100 h 3892550"/>
                  <a:gd name="connsiteX158" fmla="*/ 787400 w 3695700"/>
                  <a:gd name="connsiteY158" fmla="*/ 1162050 h 3892550"/>
                  <a:gd name="connsiteX159" fmla="*/ 679450 w 3695700"/>
                  <a:gd name="connsiteY159" fmla="*/ 1098550 h 3892550"/>
                  <a:gd name="connsiteX160" fmla="*/ 685800 w 3695700"/>
                  <a:gd name="connsiteY160" fmla="*/ 914400 h 3892550"/>
                  <a:gd name="connsiteX161" fmla="*/ 577850 w 3695700"/>
                  <a:gd name="connsiteY161" fmla="*/ 850900 h 3892550"/>
                  <a:gd name="connsiteX162" fmla="*/ 533400 w 3695700"/>
                  <a:gd name="connsiteY162" fmla="*/ 609600 h 3892550"/>
                  <a:gd name="connsiteX163" fmla="*/ 463550 w 3695700"/>
                  <a:gd name="connsiteY163" fmla="*/ 571500 h 3892550"/>
                  <a:gd name="connsiteX164" fmla="*/ 527050 w 3695700"/>
                  <a:gd name="connsiteY164" fmla="*/ 508000 h 3892550"/>
                  <a:gd name="connsiteX165" fmla="*/ 520700 w 3695700"/>
                  <a:gd name="connsiteY165" fmla="*/ 393700 h 3892550"/>
                  <a:gd name="connsiteX166" fmla="*/ 457200 w 3695700"/>
                  <a:gd name="connsiteY166" fmla="*/ 374650 h 3892550"/>
                  <a:gd name="connsiteX167" fmla="*/ 469900 w 3695700"/>
                  <a:gd name="connsiteY167" fmla="*/ 298450 h 3892550"/>
                  <a:gd name="connsiteX168" fmla="*/ 368300 w 3695700"/>
                  <a:gd name="connsiteY168" fmla="*/ 209550 h 389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695700" h="3892550">
                    <a:moveTo>
                      <a:pt x="368300" y="209550"/>
                    </a:moveTo>
                    <a:lnTo>
                      <a:pt x="482600" y="171450"/>
                    </a:lnTo>
                    <a:lnTo>
                      <a:pt x="622300" y="139700"/>
                    </a:lnTo>
                    <a:lnTo>
                      <a:pt x="812800" y="0"/>
                    </a:lnTo>
                    <a:lnTo>
                      <a:pt x="895350" y="0"/>
                    </a:lnTo>
                    <a:lnTo>
                      <a:pt x="933450" y="57150"/>
                    </a:lnTo>
                    <a:lnTo>
                      <a:pt x="1016000" y="31750"/>
                    </a:lnTo>
                    <a:lnTo>
                      <a:pt x="1117600" y="95250"/>
                    </a:lnTo>
                    <a:lnTo>
                      <a:pt x="1231900" y="44450"/>
                    </a:lnTo>
                    <a:lnTo>
                      <a:pt x="1346200" y="44450"/>
                    </a:lnTo>
                    <a:lnTo>
                      <a:pt x="1422400" y="0"/>
                    </a:lnTo>
                    <a:lnTo>
                      <a:pt x="1689100" y="0"/>
                    </a:lnTo>
                    <a:lnTo>
                      <a:pt x="1765300" y="57150"/>
                    </a:lnTo>
                    <a:lnTo>
                      <a:pt x="1854200" y="31750"/>
                    </a:lnTo>
                    <a:lnTo>
                      <a:pt x="1898650" y="177800"/>
                    </a:lnTo>
                    <a:lnTo>
                      <a:pt x="1822450" y="279400"/>
                    </a:lnTo>
                    <a:lnTo>
                      <a:pt x="2025650" y="482600"/>
                    </a:lnTo>
                    <a:lnTo>
                      <a:pt x="2019300" y="558800"/>
                    </a:lnTo>
                    <a:lnTo>
                      <a:pt x="2063750" y="603250"/>
                    </a:lnTo>
                    <a:lnTo>
                      <a:pt x="2279650" y="488950"/>
                    </a:lnTo>
                    <a:lnTo>
                      <a:pt x="2374900" y="482600"/>
                    </a:lnTo>
                    <a:lnTo>
                      <a:pt x="2419350" y="571500"/>
                    </a:lnTo>
                    <a:lnTo>
                      <a:pt x="2368550" y="622300"/>
                    </a:lnTo>
                    <a:lnTo>
                      <a:pt x="2393950" y="730250"/>
                    </a:lnTo>
                    <a:lnTo>
                      <a:pt x="2451100" y="812800"/>
                    </a:lnTo>
                    <a:lnTo>
                      <a:pt x="2432050" y="977900"/>
                    </a:lnTo>
                    <a:lnTo>
                      <a:pt x="2362200" y="977900"/>
                    </a:lnTo>
                    <a:lnTo>
                      <a:pt x="2260600" y="1060450"/>
                    </a:lnTo>
                    <a:lnTo>
                      <a:pt x="2241550" y="1028700"/>
                    </a:lnTo>
                    <a:lnTo>
                      <a:pt x="2101850" y="946150"/>
                    </a:lnTo>
                    <a:lnTo>
                      <a:pt x="2057400" y="996950"/>
                    </a:lnTo>
                    <a:lnTo>
                      <a:pt x="2044700" y="1168400"/>
                    </a:lnTo>
                    <a:lnTo>
                      <a:pt x="2012950" y="1206500"/>
                    </a:lnTo>
                    <a:lnTo>
                      <a:pt x="2051050" y="1238250"/>
                    </a:lnTo>
                    <a:lnTo>
                      <a:pt x="2044700" y="1339850"/>
                    </a:lnTo>
                    <a:lnTo>
                      <a:pt x="2305050" y="1441450"/>
                    </a:lnTo>
                    <a:lnTo>
                      <a:pt x="2336800" y="1504950"/>
                    </a:lnTo>
                    <a:lnTo>
                      <a:pt x="2438400" y="1504950"/>
                    </a:lnTo>
                    <a:lnTo>
                      <a:pt x="2514600" y="1587500"/>
                    </a:lnTo>
                    <a:lnTo>
                      <a:pt x="2622550" y="1524000"/>
                    </a:lnTo>
                    <a:lnTo>
                      <a:pt x="2768600" y="1524000"/>
                    </a:lnTo>
                    <a:lnTo>
                      <a:pt x="2787650" y="1600200"/>
                    </a:lnTo>
                    <a:lnTo>
                      <a:pt x="2736850" y="1651000"/>
                    </a:lnTo>
                    <a:lnTo>
                      <a:pt x="2844800" y="1689100"/>
                    </a:lnTo>
                    <a:lnTo>
                      <a:pt x="2895600" y="1733550"/>
                    </a:lnTo>
                    <a:lnTo>
                      <a:pt x="2857500" y="1822450"/>
                    </a:lnTo>
                    <a:lnTo>
                      <a:pt x="2927350" y="1892300"/>
                    </a:lnTo>
                    <a:lnTo>
                      <a:pt x="2971800" y="1879600"/>
                    </a:lnTo>
                    <a:lnTo>
                      <a:pt x="2990850" y="1841500"/>
                    </a:lnTo>
                    <a:lnTo>
                      <a:pt x="3098800" y="1835150"/>
                    </a:lnTo>
                    <a:lnTo>
                      <a:pt x="3187700" y="1879600"/>
                    </a:lnTo>
                    <a:lnTo>
                      <a:pt x="3124200" y="1943100"/>
                    </a:lnTo>
                    <a:lnTo>
                      <a:pt x="3187700" y="1962150"/>
                    </a:lnTo>
                    <a:lnTo>
                      <a:pt x="3276600" y="1936750"/>
                    </a:lnTo>
                    <a:lnTo>
                      <a:pt x="3276600" y="1936750"/>
                    </a:lnTo>
                    <a:lnTo>
                      <a:pt x="3314700" y="1987550"/>
                    </a:lnTo>
                    <a:lnTo>
                      <a:pt x="3492500" y="2012950"/>
                    </a:lnTo>
                    <a:lnTo>
                      <a:pt x="3473450" y="2082800"/>
                    </a:lnTo>
                    <a:lnTo>
                      <a:pt x="3505200" y="2184400"/>
                    </a:lnTo>
                    <a:lnTo>
                      <a:pt x="3409950" y="2305050"/>
                    </a:lnTo>
                    <a:lnTo>
                      <a:pt x="3340100" y="2317750"/>
                    </a:lnTo>
                    <a:lnTo>
                      <a:pt x="3295650" y="2368550"/>
                    </a:lnTo>
                    <a:lnTo>
                      <a:pt x="3352800" y="2413000"/>
                    </a:lnTo>
                    <a:lnTo>
                      <a:pt x="3378200" y="2552700"/>
                    </a:lnTo>
                    <a:lnTo>
                      <a:pt x="3340100" y="2609850"/>
                    </a:lnTo>
                    <a:lnTo>
                      <a:pt x="3390900" y="2673350"/>
                    </a:lnTo>
                    <a:lnTo>
                      <a:pt x="3454400" y="2660650"/>
                    </a:lnTo>
                    <a:lnTo>
                      <a:pt x="3498850" y="2705100"/>
                    </a:lnTo>
                    <a:lnTo>
                      <a:pt x="3657600" y="2749550"/>
                    </a:lnTo>
                    <a:lnTo>
                      <a:pt x="3695700" y="2768600"/>
                    </a:lnTo>
                    <a:lnTo>
                      <a:pt x="3689350" y="2813050"/>
                    </a:lnTo>
                    <a:lnTo>
                      <a:pt x="3587750" y="2806700"/>
                    </a:lnTo>
                    <a:lnTo>
                      <a:pt x="3549650" y="2825750"/>
                    </a:lnTo>
                    <a:lnTo>
                      <a:pt x="3625850" y="2927350"/>
                    </a:lnTo>
                    <a:lnTo>
                      <a:pt x="3600450" y="3054350"/>
                    </a:lnTo>
                    <a:lnTo>
                      <a:pt x="3581400" y="3213100"/>
                    </a:lnTo>
                    <a:lnTo>
                      <a:pt x="3638550" y="3302000"/>
                    </a:lnTo>
                    <a:lnTo>
                      <a:pt x="3625850" y="3352800"/>
                    </a:lnTo>
                    <a:lnTo>
                      <a:pt x="3676650" y="3390900"/>
                    </a:lnTo>
                    <a:lnTo>
                      <a:pt x="3670300" y="3505200"/>
                    </a:lnTo>
                    <a:lnTo>
                      <a:pt x="3549650" y="3594100"/>
                    </a:lnTo>
                    <a:lnTo>
                      <a:pt x="3409950" y="3644900"/>
                    </a:lnTo>
                    <a:lnTo>
                      <a:pt x="3321050" y="3568700"/>
                    </a:lnTo>
                    <a:lnTo>
                      <a:pt x="3244850" y="3575050"/>
                    </a:lnTo>
                    <a:lnTo>
                      <a:pt x="3181350" y="3568700"/>
                    </a:lnTo>
                    <a:lnTo>
                      <a:pt x="3130550" y="3606800"/>
                    </a:lnTo>
                    <a:lnTo>
                      <a:pt x="3054350" y="3670300"/>
                    </a:lnTo>
                    <a:lnTo>
                      <a:pt x="2990850" y="3613150"/>
                    </a:lnTo>
                    <a:lnTo>
                      <a:pt x="2870200" y="3695700"/>
                    </a:lnTo>
                    <a:lnTo>
                      <a:pt x="2838450" y="3727450"/>
                    </a:lnTo>
                    <a:lnTo>
                      <a:pt x="2838450" y="3784600"/>
                    </a:lnTo>
                    <a:lnTo>
                      <a:pt x="2432050" y="3892550"/>
                    </a:lnTo>
                    <a:lnTo>
                      <a:pt x="2349500" y="3829050"/>
                    </a:lnTo>
                    <a:lnTo>
                      <a:pt x="2184400" y="3829050"/>
                    </a:lnTo>
                    <a:lnTo>
                      <a:pt x="1835150" y="3575050"/>
                    </a:lnTo>
                    <a:lnTo>
                      <a:pt x="1752600" y="3594100"/>
                    </a:lnTo>
                    <a:lnTo>
                      <a:pt x="1682750" y="3492500"/>
                    </a:lnTo>
                    <a:lnTo>
                      <a:pt x="1619250" y="3454400"/>
                    </a:lnTo>
                    <a:lnTo>
                      <a:pt x="1574800" y="3422650"/>
                    </a:lnTo>
                    <a:lnTo>
                      <a:pt x="1530350" y="3359150"/>
                    </a:lnTo>
                    <a:lnTo>
                      <a:pt x="1435100" y="3346450"/>
                    </a:lnTo>
                    <a:lnTo>
                      <a:pt x="1358900" y="3346450"/>
                    </a:lnTo>
                    <a:lnTo>
                      <a:pt x="1333500" y="3365500"/>
                    </a:lnTo>
                    <a:lnTo>
                      <a:pt x="1162050" y="3340100"/>
                    </a:lnTo>
                    <a:lnTo>
                      <a:pt x="1009650" y="3403600"/>
                    </a:lnTo>
                    <a:lnTo>
                      <a:pt x="844550" y="3327400"/>
                    </a:lnTo>
                    <a:lnTo>
                      <a:pt x="787400" y="3359150"/>
                    </a:lnTo>
                    <a:lnTo>
                      <a:pt x="787400" y="3359150"/>
                    </a:lnTo>
                    <a:lnTo>
                      <a:pt x="704850" y="3359150"/>
                    </a:lnTo>
                    <a:lnTo>
                      <a:pt x="666750" y="3340100"/>
                    </a:lnTo>
                    <a:lnTo>
                      <a:pt x="666750" y="3340100"/>
                    </a:lnTo>
                    <a:lnTo>
                      <a:pt x="571500" y="3365500"/>
                    </a:lnTo>
                    <a:lnTo>
                      <a:pt x="552450" y="3403600"/>
                    </a:lnTo>
                    <a:lnTo>
                      <a:pt x="552450" y="3448050"/>
                    </a:lnTo>
                    <a:lnTo>
                      <a:pt x="488950" y="3486150"/>
                    </a:lnTo>
                    <a:lnTo>
                      <a:pt x="400050" y="3511550"/>
                    </a:lnTo>
                    <a:lnTo>
                      <a:pt x="336550" y="3435350"/>
                    </a:lnTo>
                    <a:lnTo>
                      <a:pt x="254000" y="3486150"/>
                    </a:lnTo>
                    <a:lnTo>
                      <a:pt x="203200" y="3486150"/>
                    </a:lnTo>
                    <a:lnTo>
                      <a:pt x="196850" y="3416300"/>
                    </a:lnTo>
                    <a:lnTo>
                      <a:pt x="241300" y="3365500"/>
                    </a:lnTo>
                    <a:lnTo>
                      <a:pt x="184150" y="3327400"/>
                    </a:lnTo>
                    <a:lnTo>
                      <a:pt x="184150" y="3232150"/>
                    </a:lnTo>
                    <a:lnTo>
                      <a:pt x="95250" y="3143250"/>
                    </a:lnTo>
                    <a:lnTo>
                      <a:pt x="44450" y="3143250"/>
                    </a:lnTo>
                    <a:lnTo>
                      <a:pt x="38100" y="3086100"/>
                    </a:lnTo>
                    <a:lnTo>
                      <a:pt x="6350" y="3054350"/>
                    </a:lnTo>
                    <a:lnTo>
                      <a:pt x="12700" y="2971800"/>
                    </a:lnTo>
                    <a:lnTo>
                      <a:pt x="57150" y="2882900"/>
                    </a:lnTo>
                    <a:lnTo>
                      <a:pt x="139700" y="2857500"/>
                    </a:lnTo>
                    <a:lnTo>
                      <a:pt x="63500" y="2749550"/>
                    </a:lnTo>
                    <a:lnTo>
                      <a:pt x="0" y="2736850"/>
                    </a:lnTo>
                    <a:lnTo>
                      <a:pt x="50800" y="2654300"/>
                    </a:lnTo>
                    <a:lnTo>
                      <a:pt x="50800" y="2565400"/>
                    </a:lnTo>
                    <a:lnTo>
                      <a:pt x="101600" y="2514600"/>
                    </a:lnTo>
                    <a:lnTo>
                      <a:pt x="38100" y="2489200"/>
                    </a:lnTo>
                    <a:lnTo>
                      <a:pt x="44450" y="2444750"/>
                    </a:lnTo>
                    <a:lnTo>
                      <a:pt x="44450" y="2444750"/>
                    </a:lnTo>
                    <a:lnTo>
                      <a:pt x="76200" y="2381250"/>
                    </a:lnTo>
                    <a:lnTo>
                      <a:pt x="177800" y="2336800"/>
                    </a:lnTo>
                    <a:lnTo>
                      <a:pt x="203200" y="2235200"/>
                    </a:lnTo>
                    <a:lnTo>
                      <a:pt x="241300" y="2159000"/>
                    </a:lnTo>
                    <a:lnTo>
                      <a:pt x="298450" y="2139950"/>
                    </a:lnTo>
                    <a:lnTo>
                      <a:pt x="336550" y="2019300"/>
                    </a:lnTo>
                    <a:lnTo>
                      <a:pt x="336550" y="1962150"/>
                    </a:lnTo>
                    <a:lnTo>
                      <a:pt x="406400" y="1911350"/>
                    </a:lnTo>
                    <a:lnTo>
                      <a:pt x="476250" y="1943100"/>
                    </a:lnTo>
                    <a:lnTo>
                      <a:pt x="476250" y="1898650"/>
                    </a:lnTo>
                    <a:lnTo>
                      <a:pt x="463550" y="1866900"/>
                    </a:lnTo>
                    <a:lnTo>
                      <a:pt x="469900" y="1828800"/>
                    </a:lnTo>
                    <a:lnTo>
                      <a:pt x="400050" y="1778000"/>
                    </a:lnTo>
                    <a:lnTo>
                      <a:pt x="374650" y="1695450"/>
                    </a:lnTo>
                    <a:lnTo>
                      <a:pt x="469900" y="1612900"/>
                    </a:lnTo>
                    <a:lnTo>
                      <a:pt x="565150" y="1638300"/>
                    </a:lnTo>
                    <a:lnTo>
                      <a:pt x="654050" y="1587500"/>
                    </a:lnTo>
                    <a:lnTo>
                      <a:pt x="787400" y="1466850"/>
                    </a:lnTo>
                    <a:lnTo>
                      <a:pt x="800100" y="1339850"/>
                    </a:lnTo>
                    <a:lnTo>
                      <a:pt x="749300" y="1308100"/>
                    </a:lnTo>
                    <a:lnTo>
                      <a:pt x="787400" y="1162050"/>
                    </a:lnTo>
                    <a:lnTo>
                      <a:pt x="679450" y="1098550"/>
                    </a:lnTo>
                    <a:lnTo>
                      <a:pt x="685800" y="914400"/>
                    </a:lnTo>
                    <a:lnTo>
                      <a:pt x="577850" y="850900"/>
                    </a:lnTo>
                    <a:lnTo>
                      <a:pt x="533400" y="609600"/>
                    </a:lnTo>
                    <a:lnTo>
                      <a:pt x="463550" y="571500"/>
                    </a:lnTo>
                    <a:lnTo>
                      <a:pt x="527050" y="508000"/>
                    </a:lnTo>
                    <a:lnTo>
                      <a:pt x="520700" y="393700"/>
                    </a:lnTo>
                    <a:lnTo>
                      <a:pt x="457200" y="374650"/>
                    </a:lnTo>
                    <a:lnTo>
                      <a:pt x="469900" y="298450"/>
                    </a:lnTo>
                    <a:lnTo>
                      <a:pt x="368300" y="2095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E1E5CEE-DF22-4810-A13B-EBEE4BA2A4E0}"/>
                  </a:ext>
                </a:extLst>
              </p:cNvPr>
              <p:cNvSpPr/>
              <p:nvPr/>
            </p:nvSpPr>
            <p:spPr>
              <a:xfrm>
                <a:off x="41856660" y="5509260"/>
                <a:ext cx="5562600" cy="5364480"/>
              </a:xfrm>
              <a:custGeom>
                <a:avLst/>
                <a:gdLst>
                  <a:gd name="connsiteX0" fmla="*/ 1447800 w 5562600"/>
                  <a:gd name="connsiteY0" fmla="*/ 1165860 h 5364480"/>
                  <a:gd name="connsiteX1" fmla="*/ 1417320 w 5562600"/>
                  <a:gd name="connsiteY1" fmla="*/ 1310640 h 5364480"/>
                  <a:gd name="connsiteX2" fmla="*/ 1463040 w 5562600"/>
                  <a:gd name="connsiteY2" fmla="*/ 1470660 h 5364480"/>
                  <a:gd name="connsiteX3" fmla="*/ 1440180 w 5562600"/>
                  <a:gd name="connsiteY3" fmla="*/ 1623060 h 5364480"/>
                  <a:gd name="connsiteX4" fmla="*/ 1348740 w 5562600"/>
                  <a:gd name="connsiteY4" fmla="*/ 1699260 h 5364480"/>
                  <a:gd name="connsiteX5" fmla="*/ 1196340 w 5562600"/>
                  <a:gd name="connsiteY5" fmla="*/ 1653540 h 5364480"/>
                  <a:gd name="connsiteX6" fmla="*/ 1165860 w 5562600"/>
                  <a:gd name="connsiteY6" fmla="*/ 1722120 h 5364480"/>
                  <a:gd name="connsiteX7" fmla="*/ 1318260 w 5562600"/>
                  <a:gd name="connsiteY7" fmla="*/ 1798320 h 5364480"/>
                  <a:gd name="connsiteX8" fmla="*/ 1402080 w 5562600"/>
                  <a:gd name="connsiteY8" fmla="*/ 1905000 h 5364480"/>
                  <a:gd name="connsiteX9" fmla="*/ 1386840 w 5562600"/>
                  <a:gd name="connsiteY9" fmla="*/ 2423160 h 5364480"/>
                  <a:gd name="connsiteX10" fmla="*/ 1211580 w 5562600"/>
                  <a:gd name="connsiteY10" fmla="*/ 3025140 h 5364480"/>
                  <a:gd name="connsiteX11" fmla="*/ 1158240 w 5562600"/>
                  <a:gd name="connsiteY11" fmla="*/ 3124200 h 5364480"/>
                  <a:gd name="connsiteX12" fmla="*/ 1028700 w 5562600"/>
                  <a:gd name="connsiteY12" fmla="*/ 3101340 h 5364480"/>
                  <a:gd name="connsiteX13" fmla="*/ 883920 w 5562600"/>
                  <a:gd name="connsiteY13" fmla="*/ 3246120 h 5364480"/>
                  <a:gd name="connsiteX14" fmla="*/ 754380 w 5562600"/>
                  <a:gd name="connsiteY14" fmla="*/ 3284220 h 5364480"/>
                  <a:gd name="connsiteX15" fmla="*/ 601980 w 5562600"/>
                  <a:gd name="connsiteY15" fmla="*/ 3162300 h 5364480"/>
                  <a:gd name="connsiteX16" fmla="*/ 426720 w 5562600"/>
                  <a:gd name="connsiteY16" fmla="*/ 3276600 h 5364480"/>
                  <a:gd name="connsiteX17" fmla="*/ 327660 w 5562600"/>
                  <a:gd name="connsiteY17" fmla="*/ 3489960 h 5364480"/>
                  <a:gd name="connsiteX18" fmla="*/ 274320 w 5562600"/>
                  <a:gd name="connsiteY18" fmla="*/ 3558540 h 5364480"/>
                  <a:gd name="connsiteX19" fmla="*/ 243840 w 5562600"/>
                  <a:gd name="connsiteY19" fmla="*/ 3581400 h 5364480"/>
                  <a:gd name="connsiteX20" fmla="*/ 213360 w 5562600"/>
                  <a:gd name="connsiteY20" fmla="*/ 3649980 h 5364480"/>
                  <a:gd name="connsiteX21" fmla="*/ 99060 w 5562600"/>
                  <a:gd name="connsiteY21" fmla="*/ 3695700 h 5364480"/>
                  <a:gd name="connsiteX22" fmla="*/ 0 w 5562600"/>
                  <a:gd name="connsiteY22" fmla="*/ 3802380 h 5364480"/>
                  <a:gd name="connsiteX23" fmla="*/ 30480 w 5562600"/>
                  <a:gd name="connsiteY23" fmla="*/ 3931920 h 5364480"/>
                  <a:gd name="connsiteX24" fmla="*/ 175260 w 5562600"/>
                  <a:gd name="connsiteY24" fmla="*/ 3901440 h 5364480"/>
                  <a:gd name="connsiteX25" fmla="*/ 259080 w 5562600"/>
                  <a:gd name="connsiteY25" fmla="*/ 4046220 h 5364480"/>
                  <a:gd name="connsiteX26" fmla="*/ 259080 w 5562600"/>
                  <a:gd name="connsiteY26" fmla="*/ 4335780 h 5364480"/>
                  <a:gd name="connsiteX27" fmla="*/ 228600 w 5562600"/>
                  <a:gd name="connsiteY27" fmla="*/ 4533900 h 5364480"/>
                  <a:gd name="connsiteX28" fmla="*/ 419100 w 5562600"/>
                  <a:gd name="connsiteY28" fmla="*/ 4495800 h 5364480"/>
                  <a:gd name="connsiteX29" fmla="*/ 495300 w 5562600"/>
                  <a:gd name="connsiteY29" fmla="*/ 4556760 h 5364480"/>
                  <a:gd name="connsiteX30" fmla="*/ 510540 w 5562600"/>
                  <a:gd name="connsiteY30" fmla="*/ 4411980 h 5364480"/>
                  <a:gd name="connsiteX31" fmla="*/ 632460 w 5562600"/>
                  <a:gd name="connsiteY31" fmla="*/ 4396740 h 5364480"/>
                  <a:gd name="connsiteX32" fmla="*/ 731520 w 5562600"/>
                  <a:gd name="connsiteY32" fmla="*/ 4434840 h 5364480"/>
                  <a:gd name="connsiteX33" fmla="*/ 746760 w 5562600"/>
                  <a:gd name="connsiteY33" fmla="*/ 4488180 h 5364480"/>
                  <a:gd name="connsiteX34" fmla="*/ 1051560 w 5562600"/>
                  <a:gd name="connsiteY34" fmla="*/ 4480560 h 5364480"/>
                  <a:gd name="connsiteX35" fmla="*/ 1127760 w 5562600"/>
                  <a:gd name="connsiteY35" fmla="*/ 4511040 h 5364480"/>
                  <a:gd name="connsiteX36" fmla="*/ 1303020 w 5562600"/>
                  <a:gd name="connsiteY36" fmla="*/ 4480560 h 5364480"/>
                  <a:gd name="connsiteX37" fmla="*/ 1455420 w 5562600"/>
                  <a:gd name="connsiteY37" fmla="*/ 4488180 h 5364480"/>
                  <a:gd name="connsiteX38" fmla="*/ 1485900 w 5562600"/>
                  <a:gd name="connsiteY38" fmla="*/ 4389120 h 5364480"/>
                  <a:gd name="connsiteX39" fmla="*/ 1577340 w 5562600"/>
                  <a:gd name="connsiteY39" fmla="*/ 4328160 h 5364480"/>
                  <a:gd name="connsiteX40" fmla="*/ 1737360 w 5562600"/>
                  <a:gd name="connsiteY40" fmla="*/ 4335780 h 5364480"/>
                  <a:gd name="connsiteX41" fmla="*/ 1752600 w 5562600"/>
                  <a:gd name="connsiteY41" fmla="*/ 4411980 h 5364480"/>
                  <a:gd name="connsiteX42" fmla="*/ 1874520 w 5562600"/>
                  <a:gd name="connsiteY42" fmla="*/ 4419600 h 5364480"/>
                  <a:gd name="connsiteX43" fmla="*/ 1905000 w 5562600"/>
                  <a:gd name="connsiteY43" fmla="*/ 4495800 h 5364480"/>
                  <a:gd name="connsiteX44" fmla="*/ 2004060 w 5562600"/>
                  <a:gd name="connsiteY44" fmla="*/ 4526280 h 5364480"/>
                  <a:gd name="connsiteX45" fmla="*/ 2042160 w 5562600"/>
                  <a:gd name="connsiteY45" fmla="*/ 4594860 h 5364480"/>
                  <a:gd name="connsiteX46" fmla="*/ 2141220 w 5562600"/>
                  <a:gd name="connsiteY46" fmla="*/ 4640580 h 5364480"/>
                  <a:gd name="connsiteX47" fmla="*/ 2141220 w 5562600"/>
                  <a:gd name="connsiteY47" fmla="*/ 4549140 h 5364480"/>
                  <a:gd name="connsiteX48" fmla="*/ 2247900 w 5562600"/>
                  <a:gd name="connsiteY48" fmla="*/ 4518660 h 5364480"/>
                  <a:gd name="connsiteX49" fmla="*/ 2339340 w 5562600"/>
                  <a:gd name="connsiteY49" fmla="*/ 4579620 h 5364480"/>
                  <a:gd name="connsiteX50" fmla="*/ 2339340 w 5562600"/>
                  <a:gd name="connsiteY50" fmla="*/ 4617720 h 5364480"/>
                  <a:gd name="connsiteX51" fmla="*/ 2461260 w 5562600"/>
                  <a:gd name="connsiteY51" fmla="*/ 4617720 h 5364480"/>
                  <a:gd name="connsiteX52" fmla="*/ 2537460 w 5562600"/>
                  <a:gd name="connsiteY52" fmla="*/ 4541520 h 5364480"/>
                  <a:gd name="connsiteX53" fmla="*/ 2590800 w 5562600"/>
                  <a:gd name="connsiteY53" fmla="*/ 4541520 h 5364480"/>
                  <a:gd name="connsiteX54" fmla="*/ 2651760 w 5562600"/>
                  <a:gd name="connsiteY54" fmla="*/ 4587240 h 5364480"/>
                  <a:gd name="connsiteX55" fmla="*/ 2682240 w 5562600"/>
                  <a:gd name="connsiteY55" fmla="*/ 4495800 h 5364480"/>
                  <a:gd name="connsiteX56" fmla="*/ 2773680 w 5562600"/>
                  <a:gd name="connsiteY56" fmla="*/ 4434840 h 5364480"/>
                  <a:gd name="connsiteX57" fmla="*/ 2887980 w 5562600"/>
                  <a:gd name="connsiteY57" fmla="*/ 4465320 h 5364480"/>
                  <a:gd name="connsiteX58" fmla="*/ 2895600 w 5562600"/>
                  <a:gd name="connsiteY58" fmla="*/ 4328160 h 5364480"/>
                  <a:gd name="connsiteX59" fmla="*/ 3002280 w 5562600"/>
                  <a:gd name="connsiteY59" fmla="*/ 4244340 h 5364480"/>
                  <a:gd name="connsiteX60" fmla="*/ 3108960 w 5562600"/>
                  <a:gd name="connsiteY60" fmla="*/ 4244340 h 5364480"/>
                  <a:gd name="connsiteX61" fmla="*/ 3055620 w 5562600"/>
                  <a:gd name="connsiteY61" fmla="*/ 4472940 h 5364480"/>
                  <a:gd name="connsiteX62" fmla="*/ 3139440 w 5562600"/>
                  <a:gd name="connsiteY62" fmla="*/ 4556760 h 5364480"/>
                  <a:gd name="connsiteX63" fmla="*/ 3413760 w 5562600"/>
                  <a:gd name="connsiteY63" fmla="*/ 4541520 h 5364480"/>
                  <a:gd name="connsiteX64" fmla="*/ 3406140 w 5562600"/>
                  <a:gd name="connsiteY64" fmla="*/ 4602480 h 5364480"/>
                  <a:gd name="connsiteX65" fmla="*/ 3444240 w 5562600"/>
                  <a:gd name="connsiteY65" fmla="*/ 4663440 h 5364480"/>
                  <a:gd name="connsiteX66" fmla="*/ 3474720 w 5562600"/>
                  <a:gd name="connsiteY66" fmla="*/ 4815840 h 5364480"/>
                  <a:gd name="connsiteX67" fmla="*/ 3444240 w 5562600"/>
                  <a:gd name="connsiteY67" fmla="*/ 4876800 h 5364480"/>
                  <a:gd name="connsiteX68" fmla="*/ 3390900 w 5562600"/>
                  <a:gd name="connsiteY68" fmla="*/ 4861560 h 5364480"/>
                  <a:gd name="connsiteX69" fmla="*/ 3345180 w 5562600"/>
                  <a:gd name="connsiteY69" fmla="*/ 4968240 h 5364480"/>
                  <a:gd name="connsiteX70" fmla="*/ 3345180 w 5562600"/>
                  <a:gd name="connsiteY70" fmla="*/ 5029200 h 5364480"/>
                  <a:gd name="connsiteX71" fmla="*/ 3291840 w 5562600"/>
                  <a:gd name="connsiteY71" fmla="*/ 5074920 h 5364480"/>
                  <a:gd name="connsiteX72" fmla="*/ 3345180 w 5562600"/>
                  <a:gd name="connsiteY72" fmla="*/ 5135880 h 5364480"/>
                  <a:gd name="connsiteX73" fmla="*/ 3314700 w 5562600"/>
                  <a:gd name="connsiteY73" fmla="*/ 5242560 h 5364480"/>
                  <a:gd name="connsiteX74" fmla="*/ 3429000 w 5562600"/>
                  <a:gd name="connsiteY74" fmla="*/ 5364480 h 5364480"/>
                  <a:gd name="connsiteX75" fmla="*/ 3520440 w 5562600"/>
                  <a:gd name="connsiteY75" fmla="*/ 5364480 h 5364480"/>
                  <a:gd name="connsiteX76" fmla="*/ 3703320 w 5562600"/>
                  <a:gd name="connsiteY76" fmla="*/ 5257800 h 5364480"/>
                  <a:gd name="connsiteX77" fmla="*/ 3802380 w 5562600"/>
                  <a:gd name="connsiteY77" fmla="*/ 5257800 h 5364480"/>
                  <a:gd name="connsiteX78" fmla="*/ 3802380 w 5562600"/>
                  <a:gd name="connsiteY78" fmla="*/ 5143500 h 5364480"/>
                  <a:gd name="connsiteX79" fmla="*/ 3962400 w 5562600"/>
                  <a:gd name="connsiteY79" fmla="*/ 5021580 h 5364480"/>
                  <a:gd name="connsiteX80" fmla="*/ 4099560 w 5562600"/>
                  <a:gd name="connsiteY80" fmla="*/ 4998720 h 5364480"/>
                  <a:gd name="connsiteX81" fmla="*/ 4274820 w 5562600"/>
                  <a:gd name="connsiteY81" fmla="*/ 4861560 h 5364480"/>
                  <a:gd name="connsiteX82" fmla="*/ 4358640 w 5562600"/>
                  <a:gd name="connsiteY82" fmla="*/ 4861560 h 5364480"/>
                  <a:gd name="connsiteX83" fmla="*/ 4381500 w 5562600"/>
                  <a:gd name="connsiteY83" fmla="*/ 4808220 h 5364480"/>
                  <a:gd name="connsiteX84" fmla="*/ 4442460 w 5562600"/>
                  <a:gd name="connsiteY84" fmla="*/ 4777740 h 5364480"/>
                  <a:gd name="connsiteX85" fmla="*/ 4503420 w 5562600"/>
                  <a:gd name="connsiteY85" fmla="*/ 4808220 h 5364480"/>
                  <a:gd name="connsiteX86" fmla="*/ 4503420 w 5562600"/>
                  <a:gd name="connsiteY86" fmla="*/ 4853940 h 5364480"/>
                  <a:gd name="connsiteX87" fmla="*/ 4541520 w 5562600"/>
                  <a:gd name="connsiteY87" fmla="*/ 4930140 h 5364480"/>
                  <a:gd name="connsiteX88" fmla="*/ 4640580 w 5562600"/>
                  <a:gd name="connsiteY88" fmla="*/ 4853940 h 5364480"/>
                  <a:gd name="connsiteX89" fmla="*/ 4671060 w 5562600"/>
                  <a:gd name="connsiteY89" fmla="*/ 4808220 h 5364480"/>
                  <a:gd name="connsiteX90" fmla="*/ 4770120 w 5562600"/>
                  <a:gd name="connsiteY90" fmla="*/ 4808220 h 5364480"/>
                  <a:gd name="connsiteX91" fmla="*/ 4800600 w 5562600"/>
                  <a:gd name="connsiteY91" fmla="*/ 4777740 h 5364480"/>
                  <a:gd name="connsiteX92" fmla="*/ 4945380 w 5562600"/>
                  <a:gd name="connsiteY92" fmla="*/ 4770120 h 5364480"/>
                  <a:gd name="connsiteX93" fmla="*/ 5097780 w 5562600"/>
                  <a:gd name="connsiteY93" fmla="*/ 4853940 h 5364480"/>
                  <a:gd name="connsiteX94" fmla="*/ 5257800 w 5562600"/>
                  <a:gd name="connsiteY94" fmla="*/ 4777740 h 5364480"/>
                  <a:gd name="connsiteX95" fmla="*/ 5234940 w 5562600"/>
                  <a:gd name="connsiteY95" fmla="*/ 4671060 h 5364480"/>
                  <a:gd name="connsiteX96" fmla="*/ 5250180 w 5562600"/>
                  <a:gd name="connsiteY96" fmla="*/ 4617720 h 5364480"/>
                  <a:gd name="connsiteX97" fmla="*/ 5433060 w 5562600"/>
                  <a:gd name="connsiteY97" fmla="*/ 4556760 h 5364480"/>
                  <a:gd name="connsiteX98" fmla="*/ 5562600 w 5562600"/>
                  <a:gd name="connsiteY98" fmla="*/ 4465320 h 5364480"/>
                  <a:gd name="connsiteX99" fmla="*/ 5234940 w 5562600"/>
                  <a:gd name="connsiteY99" fmla="*/ 4114800 h 5364480"/>
                  <a:gd name="connsiteX100" fmla="*/ 5097780 w 5562600"/>
                  <a:gd name="connsiteY100" fmla="*/ 4114800 h 5364480"/>
                  <a:gd name="connsiteX101" fmla="*/ 4998720 w 5562600"/>
                  <a:gd name="connsiteY101" fmla="*/ 4038600 h 5364480"/>
                  <a:gd name="connsiteX102" fmla="*/ 4899660 w 5562600"/>
                  <a:gd name="connsiteY102" fmla="*/ 3825240 h 5364480"/>
                  <a:gd name="connsiteX103" fmla="*/ 4739640 w 5562600"/>
                  <a:gd name="connsiteY103" fmla="*/ 3223260 h 5364480"/>
                  <a:gd name="connsiteX104" fmla="*/ 4671060 w 5562600"/>
                  <a:gd name="connsiteY104" fmla="*/ 2529840 h 5364480"/>
                  <a:gd name="connsiteX105" fmla="*/ 4655820 w 5562600"/>
                  <a:gd name="connsiteY105" fmla="*/ 2499360 h 5364480"/>
                  <a:gd name="connsiteX106" fmla="*/ 4655820 w 5562600"/>
                  <a:gd name="connsiteY106" fmla="*/ 2415540 h 5364480"/>
                  <a:gd name="connsiteX107" fmla="*/ 4701540 w 5562600"/>
                  <a:gd name="connsiteY107" fmla="*/ 1684020 h 5364480"/>
                  <a:gd name="connsiteX108" fmla="*/ 4655820 w 5562600"/>
                  <a:gd name="connsiteY108" fmla="*/ 1569720 h 5364480"/>
                  <a:gd name="connsiteX109" fmla="*/ 4800600 w 5562600"/>
                  <a:gd name="connsiteY109" fmla="*/ 830580 h 5364480"/>
                  <a:gd name="connsiteX110" fmla="*/ 4869180 w 5562600"/>
                  <a:gd name="connsiteY110" fmla="*/ 708660 h 5364480"/>
                  <a:gd name="connsiteX111" fmla="*/ 4869180 w 5562600"/>
                  <a:gd name="connsiteY111" fmla="*/ 617220 h 5364480"/>
                  <a:gd name="connsiteX112" fmla="*/ 4907280 w 5562600"/>
                  <a:gd name="connsiteY112" fmla="*/ 472440 h 5364480"/>
                  <a:gd name="connsiteX113" fmla="*/ 4747260 w 5562600"/>
                  <a:gd name="connsiteY113" fmla="*/ 632460 h 5364480"/>
                  <a:gd name="connsiteX114" fmla="*/ 4602480 w 5562600"/>
                  <a:gd name="connsiteY114" fmla="*/ 731520 h 5364480"/>
                  <a:gd name="connsiteX115" fmla="*/ 4411980 w 5562600"/>
                  <a:gd name="connsiteY115" fmla="*/ 800100 h 5364480"/>
                  <a:gd name="connsiteX116" fmla="*/ 4251960 w 5562600"/>
                  <a:gd name="connsiteY116" fmla="*/ 769620 h 5364480"/>
                  <a:gd name="connsiteX117" fmla="*/ 4061460 w 5562600"/>
                  <a:gd name="connsiteY117" fmla="*/ 662940 h 5364480"/>
                  <a:gd name="connsiteX118" fmla="*/ 4030980 w 5562600"/>
                  <a:gd name="connsiteY118" fmla="*/ 556260 h 5364480"/>
                  <a:gd name="connsiteX119" fmla="*/ 3931920 w 5562600"/>
                  <a:gd name="connsiteY119" fmla="*/ 472440 h 5364480"/>
                  <a:gd name="connsiteX120" fmla="*/ 3832860 w 5562600"/>
                  <a:gd name="connsiteY120" fmla="*/ 320040 h 5364480"/>
                  <a:gd name="connsiteX121" fmla="*/ 3718560 w 5562600"/>
                  <a:gd name="connsiteY121" fmla="*/ 266700 h 5364480"/>
                  <a:gd name="connsiteX122" fmla="*/ 3489960 w 5562600"/>
                  <a:gd name="connsiteY122" fmla="*/ 243840 h 5364480"/>
                  <a:gd name="connsiteX123" fmla="*/ 3375660 w 5562600"/>
                  <a:gd name="connsiteY123" fmla="*/ 144780 h 5364480"/>
                  <a:gd name="connsiteX124" fmla="*/ 3223260 w 5562600"/>
                  <a:gd name="connsiteY124" fmla="*/ 0 h 5364480"/>
                  <a:gd name="connsiteX125" fmla="*/ 3162300 w 5562600"/>
                  <a:gd name="connsiteY125" fmla="*/ 68580 h 5364480"/>
                  <a:gd name="connsiteX126" fmla="*/ 3192780 w 5562600"/>
                  <a:gd name="connsiteY126" fmla="*/ 190500 h 5364480"/>
                  <a:gd name="connsiteX127" fmla="*/ 3002280 w 5562600"/>
                  <a:gd name="connsiteY127" fmla="*/ 556260 h 5364480"/>
                  <a:gd name="connsiteX128" fmla="*/ 2918460 w 5562600"/>
                  <a:gd name="connsiteY128" fmla="*/ 838200 h 5364480"/>
                  <a:gd name="connsiteX129" fmla="*/ 2880360 w 5562600"/>
                  <a:gd name="connsiteY129" fmla="*/ 891540 h 5364480"/>
                  <a:gd name="connsiteX130" fmla="*/ 2857500 w 5562600"/>
                  <a:gd name="connsiteY130" fmla="*/ 1036320 h 5364480"/>
                  <a:gd name="connsiteX131" fmla="*/ 2796540 w 5562600"/>
                  <a:gd name="connsiteY131" fmla="*/ 1280160 h 5364480"/>
                  <a:gd name="connsiteX132" fmla="*/ 2804160 w 5562600"/>
                  <a:gd name="connsiteY132" fmla="*/ 1386840 h 5364480"/>
                  <a:gd name="connsiteX133" fmla="*/ 2796540 w 5562600"/>
                  <a:gd name="connsiteY133" fmla="*/ 1432560 h 5364480"/>
                  <a:gd name="connsiteX134" fmla="*/ 2781300 w 5562600"/>
                  <a:gd name="connsiteY134" fmla="*/ 1645920 h 5364480"/>
                  <a:gd name="connsiteX135" fmla="*/ 2910840 w 5562600"/>
                  <a:gd name="connsiteY135" fmla="*/ 1714500 h 5364480"/>
                  <a:gd name="connsiteX136" fmla="*/ 3025140 w 5562600"/>
                  <a:gd name="connsiteY136" fmla="*/ 1554480 h 5364480"/>
                  <a:gd name="connsiteX137" fmla="*/ 3154680 w 5562600"/>
                  <a:gd name="connsiteY137" fmla="*/ 1569720 h 5364480"/>
                  <a:gd name="connsiteX138" fmla="*/ 3276600 w 5562600"/>
                  <a:gd name="connsiteY138" fmla="*/ 1508760 h 5364480"/>
                  <a:gd name="connsiteX139" fmla="*/ 3368040 w 5562600"/>
                  <a:gd name="connsiteY139" fmla="*/ 1432560 h 5364480"/>
                  <a:gd name="connsiteX140" fmla="*/ 3505200 w 5562600"/>
                  <a:gd name="connsiteY140" fmla="*/ 1432560 h 5364480"/>
                  <a:gd name="connsiteX141" fmla="*/ 3596640 w 5562600"/>
                  <a:gd name="connsiteY141" fmla="*/ 1501140 h 5364480"/>
                  <a:gd name="connsiteX142" fmla="*/ 3649980 w 5562600"/>
                  <a:gd name="connsiteY142" fmla="*/ 1493520 h 5364480"/>
                  <a:gd name="connsiteX143" fmla="*/ 3718560 w 5562600"/>
                  <a:gd name="connsiteY143" fmla="*/ 1394460 h 5364480"/>
                  <a:gd name="connsiteX144" fmla="*/ 3848100 w 5562600"/>
                  <a:gd name="connsiteY144" fmla="*/ 1363980 h 5364480"/>
                  <a:gd name="connsiteX145" fmla="*/ 3947160 w 5562600"/>
                  <a:gd name="connsiteY145" fmla="*/ 1280160 h 5364480"/>
                  <a:gd name="connsiteX146" fmla="*/ 3962400 w 5562600"/>
                  <a:gd name="connsiteY146" fmla="*/ 1104900 h 5364480"/>
                  <a:gd name="connsiteX147" fmla="*/ 4046220 w 5562600"/>
                  <a:gd name="connsiteY147" fmla="*/ 1104900 h 5364480"/>
                  <a:gd name="connsiteX148" fmla="*/ 4244340 w 5562600"/>
                  <a:gd name="connsiteY148" fmla="*/ 1333500 h 5364480"/>
                  <a:gd name="connsiteX149" fmla="*/ 4297680 w 5562600"/>
                  <a:gd name="connsiteY149" fmla="*/ 1531620 h 5364480"/>
                  <a:gd name="connsiteX150" fmla="*/ 4305300 w 5562600"/>
                  <a:gd name="connsiteY150" fmla="*/ 1691640 h 5364480"/>
                  <a:gd name="connsiteX151" fmla="*/ 4221480 w 5562600"/>
                  <a:gd name="connsiteY151" fmla="*/ 1828800 h 5364480"/>
                  <a:gd name="connsiteX152" fmla="*/ 4206240 w 5562600"/>
                  <a:gd name="connsiteY152" fmla="*/ 2164080 h 5364480"/>
                  <a:gd name="connsiteX153" fmla="*/ 4130040 w 5562600"/>
                  <a:gd name="connsiteY153" fmla="*/ 2453640 h 5364480"/>
                  <a:gd name="connsiteX154" fmla="*/ 4015740 w 5562600"/>
                  <a:gd name="connsiteY154" fmla="*/ 2697480 h 5364480"/>
                  <a:gd name="connsiteX155" fmla="*/ 3863340 w 5562600"/>
                  <a:gd name="connsiteY155" fmla="*/ 2766060 h 5364480"/>
                  <a:gd name="connsiteX156" fmla="*/ 3733800 w 5562600"/>
                  <a:gd name="connsiteY156" fmla="*/ 2720340 h 5364480"/>
                  <a:gd name="connsiteX157" fmla="*/ 3627120 w 5562600"/>
                  <a:gd name="connsiteY157" fmla="*/ 2583180 h 5364480"/>
                  <a:gd name="connsiteX158" fmla="*/ 3375660 w 5562600"/>
                  <a:gd name="connsiteY158" fmla="*/ 2499360 h 5364480"/>
                  <a:gd name="connsiteX159" fmla="*/ 3406140 w 5562600"/>
                  <a:gd name="connsiteY159" fmla="*/ 2400300 h 5364480"/>
                  <a:gd name="connsiteX160" fmla="*/ 3307080 w 5562600"/>
                  <a:gd name="connsiteY160" fmla="*/ 2263140 h 5364480"/>
                  <a:gd name="connsiteX161" fmla="*/ 3261360 w 5562600"/>
                  <a:gd name="connsiteY161" fmla="*/ 2247900 h 5364480"/>
                  <a:gd name="connsiteX162" fmla="*/ 3147060 w 5562600"/>
                  <a:gd name="connsiteY162" fmla="*/ 2194560 h 5364480"/>
                  <a:gd name="connsiteX163" fmla="*/ 3063240 w 5562600"/>
                  <a:gd name="connsiteY163" fmla="*/ 2301240 h 5364480"/>
                  <a:gd name="connsiteX164" fmla="*/ 3063240 w 5562600"/>
                  <a:gd name="connsiteY164" fmla="*/ 2400300 h 5364480"/>
                  <a:gd name="connsiteX165" fmla="*/ 3040380 w 5562600"/>
                  <a:gd name="connsiteY165" fmla="*/ 2438400 h 5364480"/>
                  <a:gd name="connsiteX166" fmla="*/ 3086100 w 5562600"/>
                  <a:gd name="connsiteY166" fmla="*/ 2499360 h 5364480"/>
                  <a:gd name="connsiteX167" fmla="*/ 3086100 w 5562600"/>
                  <a:gd name="connsiteY167" fmla="*/ 2644140 h 5364480"/>
                  <a:gd name="connsiteX168" fmla="*/ 2910840 w 5562600"/>
                  <a:gd name="connsiteY168" fmla="*/ 2865120 h 5364480"/>
                  <a:gd name="connsiteX169" fmla="*/ 2682240 w 5562600"/>
                  <a:gd name="connsiteY169" fmla="*/ 2926080 h 5364480"/>
                  <a:gd name="connsiteX170" fmla="*/ 2552700 w 5562600"/>
                  <a:gd name="connsiteY170" fmla="*/ 2842260 h 5364480"/>
                  <a:gd name="connsiteX171" fmla="*/ 2453640 w 5562600"/>
                  <a:gd name="connsiteY171" fmla="*/ 2522220 h 5364480"/>
                  <a:gd name="connsiteX172" fmla="*/ 2362200 w 5562600"/>
                  <a:gd name="connsiteY172" fmla="*/ 1889760 h 5364480"/>
                  <a:gd name="connsiteX173" fmla="*/ 2339340 w 5562600"/>
                  <a:gd name="connsiteY173" fmla="*/ 1699260 h 5364480"/>
                  <a:gd name="connsiteX174" fmla="*/ 2392680 w 5562600"/>
                  <a:gd name="connsiteY174" fmla="*/ 1524000 h 5364480"/>
                  <a:gd name="connsiteX175" fmla="*/ 2316480 w 5562600"/>
                  <a:gd name="connsiteY175" fmla="*/ 1379220 h 5364480"/>
                  <a:gd name="connsiteX176" fmla="*/ 2148840 w 5562600"/>
                  <a:gd name="connsiteY176" fmla="*/ 1303020 h 5364480"/>
                  <a:gd name="connsiteX177" fmla="*/ 1988820 w 5562600"/>
                  <a:gd name="connsiteY177" fmla="*/ 1325880 h 5364480"/>
                  <a:gd name="connsiteX178" fmla="*/ 1981200 w 5562600"/>
                  <a:gd name="connsiteY178" fmla="*/ 1402080 h 5364480"/>
                  <a:gd name="connsiteX179" fmla="*/ 1912620 w 5562600"/>
                  <a:gd name="connsiteY179" fmla="*/ 1485900 h 5364480"/>
                  <a:gd name="connsiteX180" fmla="*/ 1821180 w 5562600"/>
                  <a:gd name="connsiteY180" fmla="*/ 1478280 h 5364480"/>
                  <a:gd name="connsiteX181" fmla="*/ 1668780 w 5562600"/>
                  <a:gd name="connsiteY181" fmla="*/ 1394460 h 5364480"/>
                  <a:gd name="connsiteX182" fmla="*/ 1653540 w 5562600"/>
                  <a:gd name="connsiteY182" fmla="*/ 1303020 h 5364480"/>
                  <a:gd name="connsiteX183" fmla="*/ 1447800 w 5562600"/>
                  <a:gd name="connsiteY183" fmla="*/ 1165860 h 536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562600" h="5364480">
                    <a:moveTo>
                      <a:pt x="1447800" y="1165860"/>
                    </a:moveTo>
                    <a:lnTo>
                      <a:pt x="1417320" y="1310640"/>
                    </a:lnTo>
                    <a:lnTo>
                      <a:pt x="1463040" y="1470660"/>
                    </a:lnTo>
                    <a:lnTo>
                      <a:pt x="1440180" y="1623060"/>
                    </a:lnTo>
                    <a:lnTo>
                      <a:pt x="1348740" y="1699260"/>
                    </a:lnTo>
                    <a:lnTo>
                      <a:pt x="1196340" y="1653540"/>
                    </a:lnTo>
                    <a:lnTo>
                      <a:pt x="1165860" y="1722120"/>
                    </a:lnTo>
                    <a:lnTo>
                      <a:pt x="1318260" y="1798320"/>
                    </a:lnTo>
                    <a:lnTo>
                      <a:pt x="1402080" y="1905000"/>
                    </a:lnTo>
                    <a:lnTo>
                      <a:pt x="1386840" y="2423160"/>
                    </a:lnTo>
                    <a:lnTo>
                      <a:pt x="1211580" y="3025140"/>
                    </a:lnTo>
                    <a:lnTo>
                      <a:pt x="1158240" y="3124200"/>
                    </a:lnTo>
                    <a:lnTo>
                      <a:pt x="1028700" y="3101340"/>
                    </a:lnTo>
                    <a:lnTo>
                      <a:pt x="883920" y="3246120"/>
                    </a:lnTo>
                    <a:lnTo>
                      <a:pt x="754380" y="3284220"/>
                    </a:lnTo>
                    <a:lnTo>
                      <a:pt x="601980" y="3162300"/>
                    </a:lnTo>
                    <a:lnTo>
                      <a:pt x="426720" y="3276600"/>
                    </a:lnTo>
                    <a:lnTo>
                      <a:pt x="327660" y="3489960"/>
                    </a:lnTo>
                    <a:lnTo>
                      <a:pt x="274320" y="3558540"/>
                    </a:lnTo>
                    <a:lnTo>
                      <a:pt x="243840" y="3581400"/>
                    </a:lnTo>
                    <a:lnTo>
                      <a:pt x="213360" y="3649980"/>
                    </a:lnTo>
                    <a:lnTo>
                      <a:pt x="99060" y="3695700"/>
                    </a:lnTo>
                    <a:lnTo>
                      <a:pt x="0" y="3802380"/>
                    </a:lnTo>
                    <a:lnTo>
                      <a:pt x="30480" y="3931920"/>
                    </a:lnTo>
                    <a:lnTo>
                      <a:pt x="175260" y="3901440"/>
                    </a:lnTo>
                    <a:lnTo>
                      <a:pt x="259080" y="4046220"/>
                    </a:lnTo>
                    <a:lnTo>
                      <a:pt x="259080" y="4335780"/>
                    </a:lnTo>
                    <a:lnTo>
                      <a:pt x="228600" y="4533900"/>
                    </a:lnTo>
                    <a:lnTo>
                      <a:pt x="419100" y="4495800"/>
                    </a:lnTo>
                    <a:lnTo>
                      <a:pt x="495300" y="4556760"/>
                    </a:lnTo>
                    <a:lnTo>
                      <a:pt x="510540" y="4411980"/>
                    </a:lnTo>
                    <a:lnTo>
                      <a:pt x="632460" y="4396740"/>
                    </a:lnTo>
                    <a:lnTo>
                      <a:pt x="731520" y="4434840"/>
                    </a:lnTo>
                    <a:lnTo>
                      <a:pt x="746760" y="4488180"/>
                    </a:lnTo>
                    <a:lnTo>
                      <a:pt x="1051560" y="4480560"/>
                    </a:lnTo>
                    <a:lnTo>
                      <a:pt x="1127760" y="4511040"/>
                    </a:lnTo>
                    <a:lnTo>
                      <a:pt x="1303020" y="4480560"/>
                    </a:lnTo>
                    <a:lnTo>
                      <a:pt x="1455420" y="4488180"/>
                    </a:lnTo>
                    <a:lnTo>
                      <a:pt x="1485900" y="4389120"/>
                    </a:lnTo>
                    <a:lnTo>
                      <a:pt x="1577340" y="4328160"/>
                    </a:lnTo>
                    <a:lnTo>
                      <a:pt x="1737360" y="4335780"/>
                    </a:lnTo>
                    <a:lnTo>
                      <a:pt x="1752600" y="4411980"/>
                    </a:lnTo>
                    <a:lnTo>
                      <a:pt x="1874520" y="4419600"/>
                    </a:lnTo>
                    <a:lnTo>
                      <a:pt x="1905000" y="4495800"/>
                    </a:lnTo>
                    <a:lnTo>
                      <a:pt x="2004060" y="4526280"/>
                    </a:lnTo>
                    <a:lnTo>
                      <a:pt x="2042160" y="4594860"/>
                    </a:lnTo>
                    <a:lnTo>
                      <a:pt x="2141220" y="4640580"/>
                    </a:lnTo>
                    <a:lnTo>
                      <a:pt x="2141220" y="4549140"/>
                    </a:lnTo>
                    <a:lnTo>
                      <a:pt x="2247900" y="4518660"/>
                    </a:lnTo>
                    <a:lnTo>
                      <a:pt x="2339340" y="4579620"/>
                    </a:lnTo>
                    <a:lnTo>
                      <a:pt x="2339340" y="4617720"/>
                    </a:lnTo>
                    <a:lnTo>
                      <a:pt x="2461260" y="4617720"/>
                    </a:lnTo>
                    <a:lnTo>
                      <a:pt x="2537460" y="4541520"/>
                    </a:lnTo>
                    <a:lnTo>
                      <a:pt x="2590800" y="4541520"/>
                    </a:lnTo>
                    <a:lnTo>
                      <a:pt x="2651760" y="4587240"/>
                    </a:lnTo>
                    <a:lnTo>
                      <a:pt x="2682240" y="4495800"/>
                    </a:lnTo>
                    <a:lnTo>
                      <a:pt x="2773680" y="4434840"/>
                    </a:lnTo>
                    <a:lnTo>
                      <a:pt x="2887980" y="4465320"/>
                    </a:lnTo>
                    <a:lnTo>
                      <a:pt x="2895600" y="4328160"/>
                    </a:lnTo>
                    <a:lnTo>
                      <a:pt x="3002280" y="4244340"/>
                    </a:lnTo>
                    <a:lnTo>
                      <a:pt x="3108960" y="4244340"/>
                    </a:lnTo>
                    <a:lnTo>
                      <a:pt x="3055620" y="4472940"/>
                    </a:lnTo>
                    <a:lnTo>
                      <a:pt x="3139440" y="4556760"/>
                    </a:lnTo>
                    <a:lnTo>
                      <a:pt x="3413760" y="4541520"/>
                    </a:lnTo>
                    <a:lnTo>
                      <a:pt x="3406140" y="4602480"/>
                    </a:lnTo>
                    <a:lnTo>
                      <a:pt x="3444240" y="4663440"/>
                    </a:lnTo>
                    <a:lnTo>
                      <a:pt x="3474720" y="4815840"/>
                    </a:lnTo>
                    <a:lnTo>
                      <a:pt x="3444240" y="4876800"/>
                    </a:lnTo>
                    <a:lnTo>
                      <a:pt x="3390900" y="4861560"/>
                    </a:lnTo>
                    <a:lnTo>
                      <a:pt x="3345180" y="4968240"/>
                    </a:lnTo>
                    <a:lnTo>
                      <a:pt x="3345180" y="5029200"/>
                    </a:lnTo>
                    <a:lnTo>
                      <a:pt x="3291840" y="5074920"/>
                    </a:lnTo>
                    <a:lnTo>
                      <a:pt x="3345180" y="5135880"/>
                    </a:lnTo>
                    <a:lnTo>
                      <a:pt x="3314700" y="5242560"/>
                    </a:lnTo>
                    <a:lnTo>
                      <a:pt x="3429000" y="5364480"/>
                    </a:lnTo>
                    <a:lnTo>
                      <a:pt x="3520440" y="5364480"/>
                    </a:lnTo>
                    <a:lnTo>
                      <a:pt x="3703320" y="5257800"/>
                    </a:lnTo>
                    <a:lnTo>
                      <a:pt x="3802380" y="5257800"/>
                    </a:lnTo>
                    <a:lnTo>
                      <a:pt x="3802380" y="5143500"/>
                    </a:lnTo>
                    <a:lnTo>
                      <a:pt x="3962400" y="5021580"/>
                    </a:lnTo>
                    <a:lnTo>
                      <a:pt x="4099560" y="4998720"/>
                    </a:lnTo>
                    <a:lnTo>
                      <a:pt x="4274820" y="4861560"/>
                    </a:lnTo>
                    <a:lnTo>
                      <a:pt x="4358640" y="4861560"/>
                    </a:lnTo>
                    <a:lnTo>
                      <a:pt x="4381500" y="4808220"/>
                    </a:lnTo>
                    <a:lnTo>
                      <a:pt x="4442460" y="4777740"/>
                    </a:lnTo>
                    <a:lnTo>
                      <a:pt x="4503420" y="4808220"/>
                    </a:lnTo>
                    <a:lnTo>
                      <a:pt x="4503420" y="4853940"/>
                    </a:lnTo>
                    <a:lnTo>
                      <a:pt x="4541520" y="4930140"/>
                    </a:lnTo>
                    <a:lnTo>
                      <a:pt x="4640580" y="4853940"/>
                    </a:lnTo>
                    <a:lnTo>
                      <a:pt x="4671060" y="4808220"/>
                    </a:lnTo>
                    <a:lnTo>
                      <a:pt x="4770120" y="4808220"/>
                    </a:lnTo>
                    <a:lnTo>
                      <a:pt x="4800600" y="4777740"/>
                    </a:lnTo>
                    <a:lnTo>
                      <a:pt x="4945380" y="4770120"/>
                    </a:lnTo>
                    <a:lnTo>
                      <a:pt x="5097780" y="4853940"/>
                    </a:lnTo>
                    <a:lnTo>
                      <a:pt x="5257800" y="4777740"/>
                    </a:lnTo>
                    <a:lnTo>
                      <a:pt x="5234940" y="4671060"/>
                    </a:lnTo>
                    <a:lnTo>
                      <a:pt x="5250180" y="4617720"/>
                    </a:lnTo>
                    <a:lnTo>
                      <a:pt x="5433060" y="4556760"/>
                    </a:lnTo>
                    <a:lnTo>
                      <a:pt x="5562600" y="4465320"/>
                    </a:lnTo>
                    <a:lnTo>
                      <a:pt x="5234940" y="4114800"/>
                    </a:lnTo>
                    <a:lnTo>
                      <a:pt x="5097780" y="4114800"/>
                    </a:lnTo>
                    <a:lnTo>
                      <a:pt x="4998720" y="4038600"/>
                    </a:lnTo>
                    <a:lnTo>
                      <a:pt x="4899660" y="3825240"/>
                    </a:lnTo>
                    <a:lnTo>
                      <a:pt x="4739640" y="3223260"/>
                    </a:lnTo>
                    <a:lnTo>
                      <a:pt x="4671060" y="2529840"/>
                    </a:lnTo>
                    <a:lnTo>
                      <a:pt x="4655820" y="2499360"/>
                    </a:lnTo>
                    <a:lnTo>
                      <a:pt x="4655820" y="2415540"/>
                    </a:lnTo>
                    <a:lnTo>
                      <a:pt x="4701540" y="1684020"/>
                    </a:lnTo>
                    <a:lnTo>
                      <a:pt x="4655820" y="1569720"/>
                    </a:lnTo>
                    <a:lnTo>
                      <a:pt x="4800600" y="830580"/>
                    </a:lnTo>
                    <a:lnTo>
                      <a:pt x="4869180" y="708660"/>
                    </a:lnTo>
                    <a:lnTo>
                      <a:pt x="4869180" y="617220"/>
                    </a:lnTo>
                    <a:lnTo>
                      <a:pt x="4907280" y="472440"/>
                    </a:lnTo>
                    <a:lnTo>
                      <a:pt x="4747260" y="632460"/>
                    </a:lnTo>
                    <a:lnTo>
                      <a:pt x="4602480" y="731520"/>
                    </a:lnTo>
                    <a:lnTo>
                      <a:pt x="4411980" y="800100"/>
                    </a:lnTo>
                    <a:lnTo>
                      <a:pt x="4251960" y="769620"/>
                    </a:lnTo>
                    <a:lnTo>
                      <a:pt x="4061460" y="662940"/>
                    </a:lnTo>
                    <a:lnTo>
                      <a:pt x="4030980" y="556260"/>
                    </a:lnTo>
                    <a:lnTo>
                      <a:pt x="3931920" y="472440"/>
                    </a:lnTo>
                    <a:lnTo>
                      <a:pt x="3832860" y="320040"/>
                    </a:lnTo>
                    <a:lnTo>
                      <a:pt x="3718560" y="266700"/>
                    </a:lnTo>
                    <a:lnTo>
                      <a:pt x="3489960" y="243840"/>
                    </a:lnTo>
                    <a:lnTo>
                      <a:pt x="3375660" y="144780"/>
                    </a:lnTo>
                    <a:lnTo>
                      <a:pt x="3223260" y="0"/>
                    </a:lnTo>
                    <a:lnTo>
                      <a:pt x="3162300" y="68580"/>
                    </a:lnTo>
                    <a:lnTo>
                      <a:pt x="3192780" y="190500"/>
                    </a:lnTo>
                    <a:lnTo>
                      <a:pt x="3002280" y="556260"/>
                    </a:lnTo>
                    <a:lnTo>
                      <a:pt x="2918460" y="838200"/>
                    </a:lnTo>
                    <a:lnTo>
                      <a:pt x="2880360" y="891540"/>
                    </a:lnTo>
                    <a:lnTo>
                      <a:pt x="2857500" y="1036320"/>
                    </a:lnTo>
                    <a:lnTo>
                      <a:pt x="2796540" y="1280160"/>
                    </a:lnTo>
                    <a:lnTo>
                      <a:pt x="2804160" y="1386840"/>
                    </a:lnTo>
                    <a:lnTo>
                      <a:pt x="2796540" y="1432560"/>
                    </a:lnTo>
                    <a:lnTo>
                      <a:pt x="2781300" y="1645920"/>
                    </a:lnTo>
                    <a:lnTo>
                      <a:pt x="2910840" y="1714500"/>
                    </a:lnTo>
                    <a:lnTo>
                      <a:pt x="3025140" y="1554480"/>
                    </a:lnTo>
                    <a:lnTo>
                      <a:pt x="3154680" y="1569720"/>
                    </a:lnTo>
                    <a:lnTo>
                      <a:pt x="3276600" y="1508760"/>
                    </a:lnTo>
                    <a:lnTo>
                      <a:pt x="3368040" y="1432560"/>
                    </a:lnTo>
                    <a:lnTo>
                      <a:pt x="3505200" y="1432560"/>
                    </a:lnTo>
                    <a:lnTo>
                      <a:pt x="3596640" y="1501140"/>
                    </a:lnTo>
                    <a:lnTo>
                      <a:pt x="3649980" y="1493520"/>
                    </a:lnTo>
                    <a:lnTo>
                      <a:pt x="3718560" y="1394460"/>
                    </a:lnTo>
                    <a:lnTo>
                      <a:pt x="3848100" y="1363980"/>
                    </a:lnTo>
                    <a:lnTo>
                      <a:pt x="3947160" y="1280160"/>
                    </a:lnTo>
                    <a:lnTo>
                      <a:pt x="3962400" y="1104900"/>
                    </a:lnTo>
                    <a:lnTo>
                      <a:pt x="4046220" y="1104900"/>
                    </a:lnTo>
                    <a:lnTo>
                      <a:pt x="4244340" y="1333500"/>
                    </a:lnTo>
                    <a:lnTo>
                      <a:pt x="4297680" y="1531620"/>
                    </a:lnTo>
                    <a:lnTo>
                      <a:pt x="4305300" y="1691640"/>
                    </a:lnTo>
                    <a:lnTo>
                      <a:pt x="4221480" y="1828800"/>
                    </a:lnTo>
                    <a:lnTo>
                      <a:pt x="4206240" y="2164080"/>
                    </a:lnTo>
                    <a:lnTo>
                      <a:pt x="4130040" y="2453640"/>
                    </a:lnTo>
                    <a:lnTo>
                      <a:pt x="4015740" y="2697480"/>
                    </a:lnTo>
                    <a:lnTo>
                      <a:pt x="3863340" y="2766060"/>
                    </a:lnTo>
                    <a:lnTo>
                      <a:pt x="3733800" y="2720340"/>
                    </a:lnTo>
                    <a:lnTo>
                      <a:pt x="3627120" y="2583180"/>
                    </a:lnTo>
                    <a:lnTo>
                      <a:pt x="3375660" y="2499360"/>
                    </a:lnTo>
                    <a:lnTo>
                      <a:pt x="3406140" y="2400300"/>
                    </a:lnTo>
                    <a:lnTo>
                      <a:pt x="3307080" y="2263140"/>
                    </a:lnTo>
                    <a:lnTo>
                      <a:pt x="3261360" y="2247900"/>
                    </a:lnTo>
                    <a:lnTo>
                      <a:pt x="3147060" y="2194560"/>
                    </a:lnTo>
                    <a:lnTo>
                      <a:pt x="3063240" y="2301240"/>
                    </a:lnTo>
                    <a:lnTo>
                      <a:pt x="3063240" y="2400300"/>
                    </a:lnTo>
                    <a:lnTo>
                      <a:pt x="3040380" y="2438400"/>
                    </a:lnTo>
                    <a:lnTo>
                      <a:pt x="3086100" y="2499360"/>
                    </a:lnTo>
                    <a:lnTo>
                      <a:pt x="3086100" y="2644140"/>
                    </a:lnTo>
                    <a:lnTo>
                      <a:pt x="2910840" y="2865120"/>
                    </a:lnTo>
                    <a:lnTo>
                      <a:pt x="2682240" y="2926080"/>
                    </a:lnTo>
                    <a:lnTo>
                      <a:pt x="2552700" y="2842260"/>
                    </a:lnTo>
                    <a:lnTo>
                      <a:pt x="2453640" y="2522220"/>
                    </a:lnTo>
                    <a:lnTo>
                      <a:pt x="2362200" y="1889760"/>
                    </a:lnTo>
                    <a:lnTo>
                      <a:pt x="2339340" y="1699260"/>
                    </a:lnTo>
                    <a:lnTo>
                      <a:pt x="2392680" y="1524000"/>
                    </a:lnTo>
                    <a:lnTo>
                      <a:pt x="2316480" y="1379220"/>
                    </a:lnTo>
                    <a:lnTo>
                      <a:pt x="2148840" y="1303020"/>
                    </a:lnTo>
                    <a:lnTo>
                      <a:pt x="1988820" y="1325880"/>
                    </a:lnTo>
                    <a:lnTo>
                      <a:pt x="1981200" y="1402080"/>
                    </a:lnTo>
                    <a:lnTo>
                      <a:pt x="1912620" y="1485900"/>
                    </a:lnTo>
                    <a:lnTo>
                      <a:pt x="1821180" y="1478280"/>
                    </a:lnTo>
                    <a:lnTo>
                      <a:pt x="1668780" y="1394460"/>
                    </a:lnTo>
                    <a:lnTo>
                      <a:pt x="1653540" y="1303020"/>
                    </a:lnTo>
                    <a:lnTo>
                      <a:pt x="1447800" y="116586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5AA15082-8FAB-4F1A-93E6-A6E77513B611}"/>
                  </a:ext>
                </a:extLst>
              </p:cNvPr>
              <p:cNvSpPr/>
              <p:nvPr/>
            </p:nvSpPr>
            <p:spPr>
              <a:xfrm>
                <a:off x="41353740" y="9753600"/>
                <a:ext cx="3977640" cy="6461760"/>
              </a:xfrm>
              <a:custGeom>
                <a:avLst/>
                <a:gdLst>
                  <a:gd name="connsiteX0" fmla="*/ 3505200 w 3977640"/>
                  <a:gd name="connsiteY0" fmla="*/ 0 h 6461760"/>
                  <a:gd name="connsiteX1" fmla="*/ 3611880 w 3977640"/>
                  <a:gd name="connsiteY1" fmla="*/ 0 h 6461760"/>
                  <a:gd name="connsiteX2" fmla="*/ 3558540 w 3977640"/>
                  <a:gd name="connsiteY2" fmla="*/ 228600 h 6461760"/>
                  <a:gd name="connsiteX3" fmla="*/ 3642360 w 3977640"/>
                  <a:gd name="connsiteY3" fmla="*/ 312420 h 6461760"/>
                  <a:gd name="connsiteX4" fmla="*/ 3916680 w 3977640"/>
                  <a:gd name="connsiteY4" fmla="*/ 297180 h 6461760"/>
                  <a:gd name="connsiteX5" fmla="*/ 3909060 w 3977640"/>
                  <a:gd name="connsiteY5" fmla="*/ 358140 h 6461760"/>
                  <a:gd name="connsiteX6" fmla="*/ 3947160 w 3977640"/>
                  <a:gd name="connsiteY6" fmla="*/ 419100 h 6461760"/>
                  <a:gd name="connsiteX7" fmla="*/ 3977640 w 3977640"/>
                  <a:gd name="connsiteY7" fmla="*/ 571500 h 6461760"/>
                  <a:gd name="connsiteX8" fmla="*/ 3947160 w 3977640"/>
                  <a:gd name="connsiteY8" fmla="*/ 632460 h 6461760"/>
                  <a:gd name="connsiteX9" fmla="*/ 3893820 w 3977640"/>
                  <a:gd name="connsiteY9" fmla="*/ 617220 h 6461760"/>
                  <a:gd name="connsiteX10" fmla="*/ 3848100 w 3977640"/>
                  <a:gd name="connsiteY10" fmla="*/ 723900 h 6461760"/>
                  <a:gd name="connsiteX11" fmla="*/ 3848100 w 3977640"/>
                  <a:gd name="connsiteY11" fmla="*/ 784860 h 6461760"/>
                  <a:gd name="connsiteX12" fmla="*/ 3794760 w 3977640"/>
                  <a:gd name="connsiteY12" fmla="*/ 830580 h 6461760"/>
                  <a:gd name="connsiteX13" fmla="*/ 3848100 w 3977640"/>
                  <a:gd name="connsiteY13" fmla="*/ 891540 h 6461760"/>
                  <a:gd name="connsiteX14" fmla="*/ 3817620 w 3977640"/>
                  <a:gd name="connsiteY14" fmla="*/ 998220 h 6461760"/>
                  <a:gd name="connsiteX15" fmla="*/ 3817620 w 3977640"/>
                  <a:gd name="connsiteY15" fmla="*/ 1082040 h 6461760"/>
                  <a:gd name="connsiteX16" fmla="*/ 3695700 w 3977640"/>
                  <a:gd name="connsiteY16" fmla="*/ 1120140 h 6461760"/>
                  <a:gd name="connsiteX17" fmla="*/ 3642360 w 3977640"/>
                  <a:gd name="connsiteY17" fmla="*/ 1264920 h 6461760"/>
                  <a:gd name="connsiteX18" fmla="*/ 3566160 w 3977640"/>
                  <a:gd name="connsiteY18" fmla="*/ 1310640 h 6461760"/>
                  <a:gd name="connsiteX19" fmla="*/ 3634740 w 3977640"/>
                  <a:gd name="connsiteY19" fmla="*/ 1386840 h 6461760"/>
                  <a:gd name="connsiteX20" fmla="*/ 3573780 w 3977640"/>
                  <a:gd name="connsiteY20" fmla="*/ 1447800 h 6461760"/>
                  <a:gd name="connsiteX21" fmla="*/ 3634740 w 3977640"/>
                  <a:gd name="connsiteY21" fmla="*/ 1577340 h 6461760"/>
                  <a:gd name="connsiteX22" fmla="*/ 3619500 w 3977640"/>
                  <a:gd name="connsiteY22" fmla="*/ 1623060 h 6461760"/>
                  <a:gd name="connsiteX23" fmla="*/ 3505200 w 3977640"/>
                  <a:gd name="connsiteY23" fmla="*/ 1691640 h 6461760"/>
                  <a:gd name="connsiteX24" fmla="*/ 3550920 w 3977640"/>
                  <a:gd name="connsiteY24" fmla="*/ 1798320 h 6461760"/>
                  <a:gd name="connsiteX25" fmla="*/ 3520440 w 3977640"/>
                  <a:gd name="connsiteY25" fmla="*/ 2133600 h 6461760"/>
                  <a:gd name="connsiteX26" fmla="*/ 3550920 w 3977640"/>
                  <a:gd name="connsiteY26" fmla="*/ 2225040 h 6461760"/>
                  <a:gd name="connsiteX27" fmla="*/ 3550920 w 3977640"/>
                  <a:gd name="connsiteY27" fmla="*/ 2301240 h 6461760"/>
                  <a:gd name="connsiteX28" fmla="*/ 3611880 w 3977640"/>
                  <a:gd name="connsiteY28" fmla="*/ 2506980 h 6461760"/>
                  <a:gd name="connsiteX29" fmla="*/ 3550920 w 3977640"/>
                  <a:gd name="connsiteY29" fmla="*/ 2552700 h 6461760"/>
                  <a:gd name="connsiteX30" fmla="*/ 3451860 w 3977640"/>
                  <a:gd name="connsiteY30" fmla="*/ 2476500 h 6461760"/>
                  <a:gd name="connsiteX31" fmla="*/ 3337560 w 3977640"/>
                  <a:gd name="connsiteY31" fmla="*/ 2545080 h 6461760"/>
                  <a:gd name="connsiteX32" fmla="*/ 3345180 w 3977640"/>
                  <a:gd name="connsiteY32" fmla="*/ 2720340 h 6461760"/>
                  <a:gd name="connsiteX33" fmla="*/ 3505200 w 3977640"/>
                  <a:gd name="connsiteY33" fmla="*/ 2811780 h 6461760"/>
                  <a:gd name="connsiteX34" fmla="*/ 3383280 w 3977640"/>
                  <a:gd name="connsiteY34" fmla="*/ 3017520 h 6461760"/>
                  <a:gd name="connsiteX35" fmla="*/ 3307080 w 3977640"/>
                  <a:gd name="connsiteY35" fmla="*/ 3078480 h 6461760"/>
                  <a:gd name="connsiteX36" fmla="*/ 3413760 w 3977640"/>
                  <a:gd name="connsiteY36" fmla="*/ 3185160 h 6461760"/>
                  <a:gd name="connsiteX37" fmla="*/ 3451860 w 3977640"/>
                  <a:gd name="connsiteY37" fmla="*/ 3375660 h 6461760"/>
                  <a:gd name="connsiteX38" fmla="*/ 3337560 w 3977640"/>
                  <a:gd name="connsiteY38" fmla="*/ 3581400 h 6461760"/>
                  <a:gd name="connsiteX39" fmla="*/ 3154680 w 3977640"/>
                  <a:gd name="connsiteY39" fmla="*/ 3749040 h 6461760"/>
                  <a:gd name="connsiteX40" fmla="*/ 3200400 w 3977640"/>
                  <a:gd name="connsiteY40" fmla="*/ 3810000 h 6461760"/>
                  <a:gd name="connsiteX41" fmla="*/ 3116580 w 3977640"/>
                  <a:gd name="connsiteY41" fmla="*/ 3970020 h 6461760"/>
                  <a:gd name="connsiteX42" fmla="*/ 3154680 w 3977640"/>
                  <a:gd name="connsiteY42" fmla="*/ 4046220 h 6461760"/>
                  <a:gd name="connsiteX43" fmla="*/ 2994660 w 3977640"/>
                  <a:gd name="connsiteY43" fmla="*/ 4191000 h 6461760"/>
                  <a:gd name="connsiteX44" fmla="*/ 3032760 w 3977640"/>
                  <a:gd name="connsiteY44" fmla="*/ 4244340 h 6461760"/>
                  <a:gd name="connsiteX45" fmla="*/ 3032760 w 3977640"/>
                  <a:gd name="connsiteY45" fmla="*/ 4297680 h 6461760"/>
                  <a:gd name="connsiteX46" fmla="*/ 2926080 w 3977640"/>
                  <a:gd name="connsiteY46" fmla="*/ 4358640 h 6461760"/>
                  <a:gd name="connsiteX47" fmla="*/ 2910840 w 3977640"/>
                  <a:gd name="connsiteY47" fmla="*/ 4411980 h 6461760"/>
                  <a:gd name="connsiteX48" fmla="*/ 2994660 w 3977640"/>
                  <a:gd name="connsiteY48" fmla="*/ 4457700 h 6461760"/>
                  <a:gd name="connsiteX49" fmla="*/ 2994660 w 3977640"/>
                  <a:gd name="connsiteY49" fmla="*/ 4549140 h 6461760"/>
                  <a:gd name="connsiteX50" fmla="*/ 3078480 w 3977640"/>
                  <a:gd name="connsiteY50" fmla="*/ 4610100 h 6461760"/>
                  <a:gd name="connsiteX51" fmla="*/ 3040380 w 3977640"/>
                  <a:gd name="connsiteY51" fmla="*/ 4724400 h 6461760"/>
                  <a:gd name="connsiteX52" fmla="*/ 3124200 w 3977640"/>
                  <a:gd name="connsiteY52" fmla="*/ 4770120 h 6461760"/>
                  <a:gd name="connsiteX53" fmla="*/ 3116580 w 3977640"/>
                  <a:gd name="connsiteY53" fmla="*/ 4892040 h 6461760"/>
                  <a:gd name="connsiteX54" fmla="*/ 3337560 w 3977640"/>
                  <a:gd name="connsiteY54" fmla="*/ 5021580 h 6461760"/>
                  <a:gd name="connsiteX55" fmla="*/ 3329940 w 3977640"/>
                  <a:gd name="connsiteY55" fmla="*/ 5090160 h 6461760"/>
                  <a:gd name="connsiteX56" fmla="*/ 3261360 w 3977640"/>
                  <a:gd name="connsiteY56" fmla="*/ 5135880 h 6461760"/>
                  <a:gd name="connsiteX57" fmla="*/ 3261360 w 3977640"/>
                  <a:gd name="connsiteY57" fmla="*/ 5173980 h 6461760"/>
                  <a:gd name="connsiteX58" fmla="*/ 3383280 w 3977640"/>
                  <a:gd name="connsiteY58" fmla="*/ 5250180 h 6461760"/>
                  <a:gd name="connsiteX59" fmla="*/ 3230880 w 3977640"/>
                  <a:gd name="connsiteY59" fmla="*/ 5356860 h 6461760"/>
                  <a:gd name="connsiteX60" fmla="*/ 3261360 w 3977640"/>
                  <a:gd name="connsiteY60" fmla="*/ 5455920 h 6461760"/>
                  <a:gd name="connsiteX61" fmla="*/ 3223260 w 3977640"/>
                  <a:gd name="connsiteY61" fmla="*/ 5577840 h 6461760"/>
                  <a:gd name="connsiteX62" fmla="*/ 3246120 w 3977640"/>
                  <a:gd name="connsiteY62" fmla="*/ 5615940 h 6461760"/>
                  <a:gd name="connsiteX63" fmla="*/ 3337560 w 3977640"/>
                  <a:gd name="connsiteY63" fmla="*/ 5661660 h 6461760"/>
                  <a:gd name="connsiteX64" fmla="*/ 3390900 w 3977640"/>
                  <a:gd name="connsiteY64" fmla="*/ 5753100 h 6461760"/>
                  <a:gd name="connsiteX65" fmla="*/ 3337560 w 3977640"/>
                  <a:gd name="connsiteY65" fmla="*/ 5867400 h 6461760"/>
                  <a:gd name="connsiteX66" fmla="*/ 3291840 w 3977640"/>
                  <a:gd name="connsiteY66" fmla="*/ 5943600 h 6461760"/>
                  <a:gd name="connsiteX67" fmla="*/ 3268980 w 3977640"/>
                  <a:gd name="connsiteY67" fmla="*/ 5981700 h 6461760"/>
                  <a:gd name="connsiteX68" fmla="*/ 3276600 w 3977640"/>
                  <a:gd name="connsiteY68" fmla="*/ 6134100 h 6461760"/>
                  <a:gd name="connsiteX69" fmla="*/ 3192780 w 3977640"/>
                  <a:gd name="connsiteY69" fmla="*/ 6141720 h 6461760"/>
                  <a:gd name="connsiteX70" fmla="*/ 3108960 w 3977640"/>
                  <a:gd name="connsiteY70" fmla="*/ 6278880 h 6461760"/>
                  <a:gd name="connsiteX71" fmla="*/ 3017520 w 3977640"/>
                  <a:gd name="connsiteY71" fmla="*/ 6301740 h 6461760"/>
                  <a:gd name="connsiteX72" fmla="*/ 2910840 w 3977640"/>
                  <a:gd name="connsiteY72" fmla="*/ 6431280 h 6461760"/>
                  <a:gd name="connsiteX73" fmla="*/ 2796540 w 3977640"/>
                  <a:gd name="connsiteY73" fmla="*/ 6377940 h 6461760"/>
                  <a:gd name="connsiteX74" fmla="*/ 2644140 w 3977640"/>
                  <a:gd name="connsiteY74" fmla="*/ 6461760 h 6461760"/>
                  <a:gd name="connsiteX75" fmla="*/ 2583180 w 3977640"/>
                  <a:gd name="connsiteY75" fmla="*/ 6385560 h 6461760"/>
                  <a:gd name="connsiteX76" fmla="*/ 2430780 w 3977640"/>
                  <a:gd name="connsiteY76" fmla="*/ 6362700 h 6461760"/>
                  <a:gd name="connsiteX77" fmla="*/ 2407920 w 3977640"/>
                  <a:gd name="connsiteY77" fmla="*/ 6301740 h 6461760"/>
                  <a:gd name="connsiteX78" fmla="*/ 2308860 w 3977640"/>
                  <a:gd name="connsiteY78" fmla="*/ 6271260 h 6461760"/>
                  <a:gd name="connsiteX79" fmla="*/ 2308860 w 3977640"/>
                  <a:gd name="connsiteY79" fmla="*/ 6111240 h 6461760"/>
                  <a:gd name="connsiteX80" fmla="*/ 2247900 w 3977640"/>
                  <a:gd name="connsiteY80" fmla="*/ 6012180 h 6461760"/>
                  <a:gd name="connsiteX81" fmla="*/ 2133600 w 3977640"/>
                  <a:gd name="connsiteY81" fmla="*/ 5996940 h 6461760"/>
                  <a:gd name="connsiteX82" fmla="*/ 2072640 w 3977640"/>
                  <a:gd name="connsiteY82" fmla="*/ 5935980 h 6461760"/>
                  <a:gd name="connsiteX83" fmla="*/ 1935480 w 3977640"/>
                  <a:gd name="connsiteY83" fmla="*/ 5844540 h 6461760"/>
                  <a:gd name="connsiteX84" fmla="*/ 1874520 w 3977640"/>
                  <a:gd name="connsiteY84" fmla="*/ 5920740 h 6461760"/>
                  <a:gd name="connsiteX85" fmla="*/ 1767840 w 3977640"/>
                  <a:gd name="connsiteY85" fmla="*/ 5836920 h 6461760"/>
                  <a:gd name="connsiteX86" fmla="*/ 1676400 w 3977640"/>
                  <a:gd name="connsiteY86" fmla="*/ 5859780 h 6461760"/>
                  <a:gd name="connsiteX87" fmla="*/ 1562100 w 3977640"/>
                  <a:gd name="connsiteY87" fmla="*/ 5821680 h 6461760"/>
                  <a:gd name="connsiteX88" fmla="*/ 1524000 w 3977640"/>
                  <a:gd name="connsiteY88" fmla="*/ 5745480 h 6461760"/>
                  <a:gd name="connsiteX89" fmla="*/ 1417320 w 3977640"/>
                  <a:gd name="connsiteY89" fmla="*/ 5768340 h 6461760"/>
                  <a:gd name="connsiteX90" fmla="*/ 1318260 w 3977640"/>
                  <a:gd name="connsiteY90" fmla="*/ 5722620 h 6461760"/>
                  <a:gd name="connsiteX91" fmla="*/ 1257300 w 3977640"/>
                  <a:gd name="connsiteY91" fmla="*/ 5676900 h 6461760"/>
                  <a:gd name="connsiteX92" fmla="*/ 1135380 w 3977640"/>
                  <a:gd name="connsiteY92" fmla="*/ 5631180 h 6461760"/>
                  <a:gd name="connsiteX93" fmla="*/ 1097280 w 3977640"/>
                  <a:gd name="connsiteY93" fmla="*/ 5463540 h 6461760"/>
                  <a:gd name="connsiteX94" fmla="*/ 937260 w 3977640"/>
                  <a:gd name="connsiteY94" fmla="*/ 5486400 h 6461760"/>
                  <a:gd name="connsiteX95" fmla="*/ 922020 w 3977640"/>
                  <a:gd name="connsiteY95" fmla="*/ 5554980 h 6461760"/>
                  <a:gd name="connsiteX96" fmla="*/ 807720 w 3977640"/>
                  <a:gd name="connsiteY96" fmla="*/ 5509260 h 6461760"/>
                  <a:gd name="connsiteX97" fmla="*/ 532312 w 3977640"/>
                  <a:gd name="connsiteY97" fmla="*/ 5509260 h 6461760"/>
                  <a:gd name="connsiteX98" fmla="*/ 571500 w 3977640"/>
                  <a:gd name="connsiteY98" fmla="*/ 5372100 h 6461760"/>
                  <a:gd name="connsiteX99" fmla="*/ 632460 w 3977640"/>
                  <a:gd name="connsiteY99" fmla="*/ 5280660 h 6461760"/>
                  <a:gd name="connsiteX100" fmla="*/ 632460 w 3977640"/>
                  <a:gd name="connsiteY100" fmla="*/ 5204460 h 6461760"/>
                  <a:gd name="connsiteX101" fmla="*/ 609600 w 3977640"/>
                  <a:gd name="connsiteY101" fmla="*/ 5128260 h 6461760"/>
                  <a:gd name="connsiteX102" fmla="*/ 670560 w 3977640"/>
                  <a:gd name="connsiteY102" fmla="*/ 4998720 h 6461760"/>
                  <a:gd name="connsiteX103" fmla="*/ 655320 w 3977640"/>
                  <a:gd name="connsiteY103" fmla="*/ 4914900 h 6461760"/>
                  <a:gd name="connsiteX104" fmla="*/ 701040 w 3977640"/>
                  <a:gd name="connsiteY104" fmla="*/ 4831080 h 6461760"/>
                  <a:gd name="connsiteX105" fmla="*/ 830580 w 3977640"/>
                  <a:gd name="connsiteY105" fmla="*/ 4823460 h 6461760"/>
                  <a:gd name="connsiteX106" fmla="*/ 1013460 w 3977640"/>
                  <a:gd name="connsiteY106" fmla="*/ 4328160 h 6461760"/>
                  <a:gd name="connsiteX107" fmla="*/ 1104900 w 3977640"/>
                  <a:gd name="connsiteY107" fmla="*/ 3672840 h 6461760"/>
                  <a:gd name="connsiteX108" fmla="*/ 1082040 w 3977640"/>
                  <a:gd name="connsiteY108" fmla="*/ 3101340 h 6461760"/>
                  <a:gd name="connsiteX109" fmla="*/ 1043940 w 3977640"/>
                  <a:gd name="connsiteY109" fmla="*/ 2926080 h 6461760"/>
                  <a:gd name="connsiteX110" fmla="*/ 1051560 w 3977640"/>
                  <a:gd name="connsiteY110" fmla="*/ 2834640 h 6461760"/>
                  <a:gd name="connsiteX111" fmla="*/ 982980 w 3977640"/>
                  <a:gd name="connsiteY111" fmla="*/ 2689860 h 6461760"/>
                  <a:gd name="connsiteX112" fmla="*/ 838200 w 3977640"/>
                  <a:gd name="connsiteY112" fmla="*/ 2491740 h 6461760"/>
                  <a:gd name="connsiteX113" fmla="*/ 685800 w 3977640"/>
                  <a:gd name="connsiteY113" fmla="*/ 2400300 h 6461760"/>
                  <a:gd name="connsiteX114" fmla="*/ 495300 w 3977640"/>
                  <a:gd name="connsiteY114" fmla="*/ 2438400 h 6461760"/>
                  <a:gd name="connsiteX115" fmla="*/ 495300 w 3977640"/>
                  <a:gd name="connsiteY115" fmla="*/ 2529840 h 6461760"/>
                  <a:gd name="connsiteX116" fmla="*/ 373380 w 3977640"/>
                  <a:gd name="connsiteY116" fmla="*/ 2545080 h 6461760"/>
                  <a:gd name="connsiteX117" fmla="*/ 335280 w 3977640"/>
                  <a:gd name="connsiteY117" fmla="*/ 2545080 h 6461760"/>
                  <a:gd name="connsiteX118" fmla="*/ 175260 w 3977640"/>
                  <a:gd name="connsiteY118" fmla="*/ 2567940 h 6461760"/>
                  <a:gd name="connsiteX119" fmla="*/ 129540 w 3977640"/>
                  <a:gd name="connsiteY119" fmla="*/ 2506980 h 6461760"/>
                  <a:gd name="connsiteX120" fmla="*/ 129540 w 3977640"/>
                  <a:gd name="connsiteY120" fmla="*/ 2385060 h 6461760"/>
                  <a:gd name="connsiteX121" fmla="*/ 53340 w 3977640"/>
                  <a:gd name="connsiteY121" fmla="*/ 2362200 h 6461760"/>
                  <a:gd name="connsiteX122" fmla="*/ 30480 w 3977640"/>
                  <a:gd name="connsiteY122" fmla="*/ 2263140 h 6461760"/>
                  <a:gd name="connsiteX123" fmla="*/ 53340 w 3977640"/>
                  <a:gd name="connsiteY123" fmla="*/ 2179320 h 6461760"/>
                  <a:gd name="connsiteX124" fmla="*/ 0 w 3977640"/>
                  <a:gd name="connsiteY124" fmla="*/ 2148840 h 6461760"/>
                  <a:gd name="connsiteX125" fmla="*/ 0 w 3977640"/>
                  <a:gd name="connsiteY125" fmla="*/ 1988820 h 6461760"/>
                  <a:gd name="connsiteX126" fmla="*/ 83820 w 3977640"/>
                  <a:gd name="connsiteY126" fmla="*/ 2080260 h 6461760"/>
                  <a:gd name="connsiteX127" fmla="*/ 160020 w 3977640"/>
                  <a:gd name="connsiteY127" fmla="*/ 2087880 h 6461760"/>
                  <a:gd name="connsiteX128" fmla="*/ 251460 w 3977640"/>
                  <a:gd name="connsiteY128" fmla="*/ 2125980 h 6461760"/>
                  <a:gd name="connsiteX129" fmla="*/ 304800 w 3977640"/>
                  <a:gd name="connsiteY129" fmla="*/ 2179320 h 6461760"/>
                  <a:gd name="connsiteX130" fmla="*/ 480060 w 3977640"/>
                  <a:gd name="connsiteY130" fmla="*/ 2125980 h 6461760"/>
                  <a:gd name="connsiteX131" fmla="*/ 609600 w 3977640"/>
                  <a:gd name="connsiteY131" fmla="*/ 1981200 h 6461760"/>
                  <a:gd name="connsiteX132" fmla="*/ 762000 w 3977640"/>
                  <a:gd name="connsiteY132" fmla="*/ 1737360 h 6461760"/>
                  <a:gd name="connsiteX133" fmla="*/ 906780 w 3977640"/>
                  <a:gd name="connsiteY133" fmla="*/ 1303020 h 6461760"/>
                  <a:gd name="connsiteX134" fmla="*/ 899160 w 3977640"/>
                  <a:gd name="connsiteY134" fmla="*/ 1135380 h 6461760"/>
                  <a:gd name="connsiteX135" fmla="*/ 937260 w 3977640"/>
                  <a:gd name="connsiteY135" fmla="*/ 1120140 h 6461760"/>
                  <a:gd name="connsiteX136" fmla="*/ 982980 w 3977640"/>
                  <a:gd name="connsiteY136" fmla="*/ 952500 h 6461760"/>
                  <a:gd name="connsiteX137" fmla="*/ 982980 w 3977640"/>
                  <a:gd name="connsiteY137" fmla="*/ 586740 h 6461760"/>
                  <a:gd name="connsiteX138" fmla="*/ 922020 w 3977640"/>
                  <a:gd name="connsiteY138" fmla="*/ 502920 h 6461760"/>
                  <a:gd name="connsiteX139" fmla="*/ 861060 w 3977640"/>
                  <a:gd name="connsiteY139" fmla="*/ 457200 h 6461760"/>
                  <a:gd name="connsiteX140" fmla="*/ 853440 w 3977640"/>
                  <a:gd name="connsiteY140" fmla="*/ 426720 h 6461760"/>
                  <a:gd name="connsiteX141" fmla="*/ 739140 w 3977640"/>
                  <a:gd name="connsiteY141" fmla="*/ 289560 h 6461760"/>
                  <a:gd name="connsiteX142" fmla="*/ 740284 w 3977640"/>
                  <a:gd name="connsiteY142" fmla="*/ 287807 h 6461760"/>
                  <a:gd name="connsiteX143" fmla="*/ 922020 w 3977640"/>
                  <a:gd name="connsiteY143" fmla="*/ 251460 h 6461760"/>
                  <a:gd name="connsiteX144" fmla="*/ 998220 w 3977640"/>
                  <a:gd name="connsiteY144" fmla="*/ 312420 h 6461760"/>
                  <a:gd name="connsiteX145" fmla="*/ 1013460 w 3977640"/>
                  <a:gd name="connsiteY145" fmla="*/ 167640 h 6461760"/>
                  <a:gd name="connsiteX146" fmla="*/ 1135380 w 3977640"/>
                  <a:gd name="connsiteY146" fmla="*/ 152400 h 6461760"/>
                  <a:gd name="connsiteX147" fmla="*/ 1234440 w 3977640"/>
                  <a:gd name="connsiteY147" fmla="*/ 190500 h 6461760"/>
                  <a:gd name="connsiteX148" fmla="*/ 1249680 w 3977640"/>
                  <a:gd name="connsiteY148" fmla="*/ 243840 h 6461760"/>
                  <a:gd name="connsiteX149" fmla="*/ 1554480 w 3977640"/>
                  <a:gd name="connsiteY149" fmla="*/ 236220 h 6461760"/>
                  <a:gd name="connsiteX150" fmla="*/ 1630680 w 3977640"/>
                  <a:gd name="connsiteY150" fmla="*/ 266700 h 6461760"/>
                  <a:gd name="connsiteX151" fmla="*/ 1805940 w 3977640"/>
                  <a:gd name="connsiteY151" fmla="*/ 236220 h 6461760"/>
                  <a:gd name="connsiteX152" fmla="*/ 1958340 w 3977640"/>
                  <a:gd name="connsiteY152" fmla="*/ 243840 h 6461760"/>
                  <a:gd name="connsiteX153" fmla="*/ 1988820 w 3977640"/>
                  <a:gd name="connsiteY153" fmla="*/ 144780 h 6461760"/>
                  <a:gd name="connsiteX154" fmla="*/ 2080260 w 3977640"/>
                  <a:gd name="connsiteY154" fmla="*/ 83820 h 6461760"/>
                  <a:gd name="connsiteX155" fmla="*/ 2240280 w 3977640"/>
                  <a:gd name="connsiteY155" fmla="*/ 91440 h 6461760"/>
                  <a:gd name="connsiteX156" fmla="*/ 2255520 w 3977640"/>
                  <a:gd name="connsiteY156" fmla="*/ 167640 h 6461760"/>
                  <a:gd name="connsiteX157" fmla="*/ 2377440 w 3977640"/>
                  <a:gd name="connsiteY157" fmla="*/ 175260 h 6461760"/>
                  <a:gd name="connsiteX158" fmla="*/ 2407920 w 3977640"/>
                  <a:gd name="connsiteY158" fmla="*/ 251460 h 6461760"/>
                  <a:gd name="connsiteX159" fmla="*/ 2506980 w 3977640"/>
                  <a:gd name="connsiteY159" fmla="*/ 281940 h 6461760"/>
                  <a:gd name="connsiteX160" fmla="*/ 2545080 w 3977640"/>
                  <a:gd name="connsiteY160" fmla="*/ 350520 h 6461760"/>
                  <a:gd name="connsiteX161" fmla="*/ 2644140 w 3977640"/>
                  <a:gd name="connsiteY161" fmla="*/ 396240 h 6461760"/>
                  <a:gd name="connsiteX162" fmla="*/ 2644140 w 3977640"/>
                  <a:gd name="connsiteY162" fmla="*/ 304800 h 6461760"/>
                  <a:gd name="connsiteX163" fmla="*/ 2750820 w 3977640"/>
                  <a:gd name="connsiteY163" fmla="*/ 274320 h 6461760"/>
                  <a:gd name="connsiteX164" fmla="*/ 2842260 w 3977640"/>
                  <a:gd name="connsiteY164" fmla="*/ 335280 h 6461760"/>
                  <a:gd name="connsiteX165" fmla="*/ 2842260 w 3977640"/>
                  <a:gd name="connsiteY165" fmla="*/ 373380 h 6461760"/>
                  <a:gd name="connsiteX166" fmla="*/ 2964180 w 3977640"/>
                  <a:gd name="connsiteY166" fmla="*/ 373380 h 6461760"/>
                  <a:gd name="connsiteX167" fmla="*/ 3040380 w 3977640"/>
                  <a:gd name="connsiteY167" fmla="*/ 297180 h 6461760"/>
                  <a:gd name="connsiteX168" fmla="*/ 3093720 w 3977640"/>
                  <a:gd name="connsiteY168" fmla="*/ 297180 h 6461760"/>
                  <a:gd name="connsiteX169" fmla="*/ 3154680 w 3977640"/>
                  <a:gd name="connsiteY169" fmla="*/ 342900 h 6461760"/>
                  <a:gd name="connsiteX170" fmla="*/ 3185160 w 3977640"/>
                  <a:gd name="connsiteY170" fmla="*/ 251460 h 6461760"/>
                  <a:gd name="connsiteX171" fmla="*/ 3276600 w 3977640"/>
                  <a:gd name="connsiteY171" fmla="*/ 190500 h 6461760"/>
                  <a:gd name="connsiteX172" fmla="*/ 3390900 w 3977640"/>
                  <a:gd name="connsiteY172" fmla="*/ 220980 h 6461760"/>
                  <a:gd name="connsiteX173" fmla="*/ 3398520 w 3977640"/>
                  <a:gd name="connsiteY173" fmla="*/ 83820 h 646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3977640" h="6461760">
                    <a:moveTo>
                      <a:pt x="3505200" y="0"/>
                    </a:moveTo>
                    <a:lnTo>
                      <a:pt x="3611880" y="0"/>
                    </a:lnTo>
                    <a:lnTo>
                      <a:pt x="3558540" y="228600"/>
                    </a:lnTo>
                    <a:lnTo>
                      <a:pt x="3642360" y="312420"/>
                    </a:lnTo>
                    <a:lnTo>
                      <a:pt x="3916680" y="297180"/>
                    </a:lnTo>
                    <a:lnTo>
                      <a:pt x="3909060" y="358140"/>
                    </a:lnTo>
                    <a:lnTo>
                      <a:pt x="3947160" y="419100"/>
                    </a:lnTo>
                    <a:lnTo>
                      <a:pt x="3977640" y="571500"/>
                    </a:lnTo>
                    <a:lnTo>
                      <a:pt x="3947160" y="632460"/>
                    </a:lnTo>
                    <a:lnTo>
                      <a:pt x="3893820" y="617220"/>
                    </a:lnTo>
                    <a:lnTo>
                      <a:pt x="3848100" y="723900"/>
                    </a:lnTo>
                    <a:lnTo>
                      <a:pt x="3848100" y="784860"/>
                    </a:lnTo>
                    <a:lnTo>
                      <a:pt x="3794760" y="830580"/>
                    </a:lnTo>
                    <a:lnTo>
                      <a:pt x="3848100" y="891540"/>
                    </a:lnTo>
                    <a:lnTo>
                      <a:pt x="3817620" y="998220"/>
                    </a:lnTo>
                    <a:lnTo>
                      <a:pt x="3817620" y="1082040"/>
                    </a:lnTo>
                    <a:lnTo>
                      <a:pt x="3695700" y="1120140"/>
                    </a:lnTo>
                    <a:lnTo>
                      <a:pt x="3642360" y="1264920"/>
                    </a:lnTo>
                    <a:lnTo>
                      <a:pt x="3566160" y="1310640"/>
                    </a:lnTo>
                    <a:lnTo>
                      <a:pt x="3634740" y="1386840"/>
                    </a:lnTo>
                    <a:lnTo>
                      <a:pt x="3573780" y="1447800"/>
                    </a:lnTo>
                    <a:lnTo>
                      <a:pt x="3634740" y="1577340"/>
                    </a:lnTo>
                    <a:lnTo>
                      <a:pt x="3619500" y="1623060"/>
                    </a:lnTo>
                    <a:lnTo>
                      <a:pt x="3505200" y="1691640"/>
                    </a:lnTo>
                    <a:lnTo>
                      <a:pt x="3550920" y="1798320"/>
                    </a:lnTo>
                    <a:lnTo>
                      <a:pt x="3520440" y="2133600"/>
                    </a:lnTo>
                    <a:lnTo>
                      <a:pt x="3550920" y="2225040"/>
                    </a:lnTo>
                    <a:lnTo>
                      <a:pt x="3550920" y="2301240"/>
                    </a:lnTo>
                    <a:lnTo>
                      <a:pt x="3611880" y="2506980"/>
                    </a:lnTo>
                    <a:lnTo>
                      <a:pt x="3550920" y="2552700"/>
                    </a:lnTo>
                    <a:lnTo>
                      <a:pt x="3451860" y="2476500"/>
                    </a:lnTo>
                    <a:lnTo>
                      <a:pt x="3337560" y="2545080"/>
                    </a:lnTo>
                    <a:lnTo>
                      <a:pt x="3345180" y="2720340"/>
                    </a:lnTo>
                    <a:lnTo>
                      <a:pt x="3505200" y="2811780"/>
                    </a:lnTo>
                    <a:lnTo>
                      <a:pt x="3383280" y="3017520"/>
                    </a:lnTo>
                    <a:lnTo>
                      <a:pt x="3307080" y="3078480"/>
                    </a:lnTo>
                    <a:lnTo>
                      <a:pt x="3413760" y="3185160"/>
                    </a:lnTo>
                    <a:lnTo>
                      <a:pt x="3451860" y="3375660"/>
                    </a:lnTo>
                    <a:lnTo>
                      <a:pt x="3337560" y="3581400"/>
                    </a:lnTo>
                    <a:lnTo>
                      <a:pt x="3154680" y="3749040"/>
                    </a:lnTo>
                    <a:lnTo>
                      <a:pt x="3200400" y="3810000"/>
                    </a:lnTo>
                    <a:lnTo>
                      <a:pt x="3116580" y="3970020"/>
                    </a:lnTo>
                    <a:lnTo>
                      <a:pt x="3154680" y="4046220"/>
                    </a:lnTo>
                    <a:lnTo>
                      <a:pt x="2994660" y="4191000"/>
                    </a:lnTo>
                    <a:lnTo>
                      <a:pt x="3032760" y="4244340"/>
                    </a:lnTo>
                    <a:lnTo>
                      <a:pt x="3032760" y="4297680"/>
                    </a:lnTo>
                    <a:lnTo>
                      <a:pt x="2926080" y="4358640"/>
                    </a:lnTo>
                    <a:lnTo>
                      <a:pt x="2910840" y="4411980"/>
                    </a:lnTo>
                    <a:lnTo>
                      <a:pt x="2994660" y="4457700"/>
                    </a:lnTo>
                    <a:lnTo>
                      <a:pt x="2994660" y="4549140"/>
                    </a:lnTo>
                    <a:lnTo>
                      <a:pt x="3078480" y="4610100"/>
                    </a:lnTo>
                    <a:lnTo>
                      <a:pt x="3040380" y="4724400"/>
                    </a:lnTo>
                    <a:lnTo>
                      <a:pt x="3124200" y="4770120"/>
                    </a:lnTo>
                    <a:lnTo>
                      <a:pt x="3116580" y="4892040"/>
                    </a:lnTo>
                    <a:lnTo>
                      <a:pt x="3337560" y="5021580"/>
                    </a:lnTo>
                    <a:lnTo>
                      <a:pt x="3329940" y="5090160"/>
                    </a:lnTo>
                    <a:lnTo>
                      <a:pt x="3261360" y="5135880"/>
                    </a:lnTo>
                    <a:lnTo>
                      <a:pt x="3261360" y="5173980"/>
                    </a:lnTo>
                    <a:lnTo>
                      <a:pt x="3383280" y="5250180"/>
                    </a:lnTo>
                    <a:lnTo>
                      <a:pt x="3230880" y="5356860"/>
                    </a:lnTo>
                    <a:lnTo>
                      <a:pt x="3261360" y="5455920"/>
                    </a:lnTo>
                    <a:lnTo>
                      <a:pt x="3223260" y="5577840"/>
                    </a:lnTo>
                    <a:lnTo>
                      <a:pt x="3246120" y="5615940"/>
                    </a:lnTo>
                    <a:lnTo>
                      <a:pt x="3337560" y="5661660"/>
                    </a:lnTo>
                    <a:lnTo>
                      <a:pt x="3390900" y="5753100"/>
                    </a:lnTo>
                    <a:lnTo>
                      <a:pt x="3337560" y="5867400"/>
                    </a:lnTo>
                    <a:lnTo>
                      <a:pt x="3291840" y="5943600"/>
                    </a:lnTo>
                    <a:lnTo>
                      <a:pt x="3268980" y="5981700"/>
                    </a:lnTo>
                    <a:lnTo>
                      <a:pt x="3276600" y="6134100"/>
                    </a:lnTo>
                    <a:lnTo>
                      <a:pt x="3192780" y="6141720"/>
                    </a:lnTo>
                    <a:lnTo>
                      <a:pt x="3108960" y="6278880"/>
                    </a:lnTo>
                    <a:lnTo>
                      <a:pt x="3017520" y="6301740"/>
                    </a:lnTo>
                    <a:lnTo>
                      <a:pt x="2910840" y="6431280"/>
                    </a:lnTo>
                    <a:lnTo>
                      <a:pt x="2796540" y="6377940"/>
                    </a:lnTo>
                    <a:lnTo>
                      <a:pt x="2644140" y="6461760"/>
                    </a:lnTo>
                    <a:lnTo>
                      <a:pt x="2583180" y="6385560"/>
                    </a:lnTo>
                    <a:lnTo>
                      <a:pt x="2430780" y="6362700"/>
                    </a:lnTo>
                    <a:lnTo>
                      <a:pt x="2407920" y="6301740"/>
                    </a:lnTo>
                    <a:lnTo>
                      <a:pt x="2308860" y="6271260"/>
                    </a:lnTo>
                    <a:lnTo>
                      <a:pt x="2308860" y="6111240"/>
                    </a:lnTo>
                    <a:lnTo>
                      <a:pt x="2247900" y="6012180"/>
                    </a:lnTo>
                    <a:lnTo>
                      <a:pt x="2133600" y="5996940"/>
                    </a:lnTo>
                    <a:lnTo>
                      <a:pt x="2072640" y="5935980"/>
                    </a:lnTo>
                    <a:lnTo>
                      <a:pt x="1935480" y="5844540"/>
                    </a:lnTo>
                    <a:lnTo>
                      <a:pt x="1874520" y="5920740"/>
                    </a:lnTo>
                    <a:lnTo>
                      <a:pt x="1767840" y="5836920"/>
                    </a:lnTo>
                    <a:lnTo>
                      <a:pt x="1676400" y="5859780"/>
                    </a:lnTo>
                    <a:lnTo>
                      <a:pt x="1562100" y="5821680"/>
                    </a:lnTo>
                    <a:lnTo>
                      <a:pt x="1524000" y="5745480"/>
                    </a:lnTo>
                    <a:lnTo>
                      <a:pt x="1417320" y="5768340"/>
                    </a:lnTo>
                    <a:lnTo>
                      <a:pt x="1318260" y="5722620"/>
                    </a:lnTo>
                    <a:lnTo>
                      <a:pt x="1257300" y="5676900"/>
                    </a:lnTo>
                    <a:lnTo>
                      <a:pt x="1135380" y="5631180"/>
                    </a:lnTo>
                    <a:lnTo>
                      <a:pt x="1097280" y="5463540"/>
                    </a:lnTo>
                    <a:lnTo>
                      <a:pt x="937260" y="5486400"/>
                    </a:lnTo>
                    <a:lnTo>
                      <a:pt x="922020" y="5554980"/>
                    </a:lnTo>
                    <a:lnTo>
                      <a:pt x="807720" y="5509260"/>
                    </a:lnTo>
                    <a:lnTo>
                      <a:pt x="532312" y="5509260"/>
                    </a:lnTo>
                    <a:lnTo>
                      <a:pt x="571500" y="5372100"/>
                    </a:lnTo>
                    <a:lnTo>
                      <a:pt x="632460" y="5280660"/>
                    </a:lnTo>
                    <a:lnTo>
                      <a:pt x="632460" y="5204460"/>
                    </a:lnTo>
                    <a:lnTo>
                      <a:pt x="609600" y="5128260"/>
                    </a:lnTo>
                    <a:lnTo>
                      <a:pt x="670560" y="4998720"/>
                    </a:lnTo>
                    <a:lnTo>
                      <a:pt x="655320" y="4914900"/>
                    </a:lnTo>
                    <a:lnTo>
                      <a:pt x="701040" y="4831080"/>
                    </a:lnTo>
                    <a:lnTo>
                      <a:pt x="830580" y="4823460"/>
                    </a:lnTo>
                    <a:lnTo>
                      <a:pt x="1013460" y="4328160"/>
                    </a:lnTo>
                    <a:lnTo>
                      <a:pt x="1104900" y="3672840"/>
                    </a:lnTo>
                    <a:lnTo>
                      <a:pt x="1082040" y="3101340"/>
                    </a:lnTo>
                    <a:lnTo>
                      <a:pt x="1043940" y="2926080"/>
                    </a:lnTo>
                    <a:lnTo>
                      <a:pt x="1051560" y="2834640"/>
                    </a:lnTo>
                    <a:lnTo>
                      <a:pt x="982980" y="2689860"/>
                    </a:lnTo>
                    <a:lnTo>
                      <a:pt x="838200" y="2491740"/>
                    </a:lnTo>
                    <a:lnTo>
                      <a:pt x="685800" y="2400300"/>
                    </a:lnTo>
                    <a:lnTo>
                      <a:pt x="495300" y="2438400"/>
                    </a:lnTo>
                    <a:lnTo>
                      <a:pt x="495300" y="2529840"/>
                    </a:lnTo>
                    <a:lnTo>
                      <a:pt x="373380" y="2545080"/>
                    </a:lnTo>
                    <a:lnTo>
                      <a:pt x="335280" y="2545080"/>
                    </a:lnTo>
                    <a:lnTo>
                      <a:pt x="175260" y="2567940"/>
                    </a:lnTo>
                    <a:lnTo>
                      <a:pt x="129540" y="2506980"/>
                    </a:lnTo>
                    <a:lnTo>
                      <a:pt x="129540" y="2385060"/>
                    </a:lnTo>
                    <a:lnTo>
                      <a:pt x="53340" y="2362200"/>
                    </a:lnTo>
                    <a:lnTo>
                      <a:pt x="30480" y="2263140"/>
                    </a:lnTo>
                    <a:lnTo>
                      <a:pt x="53340" y="2179320"/>
                    </a:lnTo>
                    <a:lnTo>
                      <a:pt x="0" y="2148840"/>
                    </a:lnTo>
                    <a:lnTo>
                      <a:pt x="0" y="1988820"/>
                    </a:lnTo>
                    <a:lnTo>
                      <a:pt x="83820" y="2080260"/>
                    </a:lnTo>
                    <a:lnTo>
                      <a:pt x="160020" y="2087880"/>
                    </a:lnTo>
                    <a:lnTo>
                      <a:pt x="251460" y="2125980"/>
                    </a:lnTo>
                    <a:lnTo>
                      <a:pt x="304800" y="2179320"/>
                    </a:lnTo>
                    <a:lnTo>
                      <a:pt x="480060" y="2125980"/>
                    </a:lnTo>
                    <a:lnTo>
                      <a:pt x="609600" y="1981200"/>
                    </a:lnTo>
                    <a:lnTo>
                      <a:pt x="762000" y="1737360"/>
                    </a:lnTo>
                    <a:lnTo>
                      <a:pt x="906780" y="1303020"/>
                    </a:lnTo>
                    <a:lnTo>
                      <a:pt x="899160" y="1135380"/>
                    </a:lnTo>
                    <a:lnTo>
                      <a:pt x="937260" y="1120140"/>
                    </a:lnTo>
                    <a:lnTo>
                      <a:pt x="982980" y="952500"/>
                    </a:lnTo>
                    <a:lnTo>
                      <a:pt x="982980" y="586740"/>
                    </a:lnTo>
                    <a:lnTo>
                      <a:pt x="922020" y="502920"/>
                    </a:lnTo>
                    <a:lnTo>
                      <a:pt x="861060" y="457200"/>
                    </a:lnTo>
                    <a:lnTo>
                      <a:pt x="853440" y="426720"/>
                    </a:lnTo>
                    <a:lnTo>
                      <a:pt x="739140" y="289560"/>
                    </a:lnTo>
                    <a:lnTo>
                      <a:pt x="740284" y="287807"/>
                    </a:lnTo>
                    <a:lnTo>
                      <a:pt x="922020" y="251460"/>
                    </a:lnTo>
                    <a:lnTo>
                      <a:pt x="998220" y="312420"/>
                    </a:lnTo>
                    <a:lnTo>
                      <a:pt x="1013460" y="167640"/>
                    </a:lnTo>
                    <a:lnTo>
                      <a:pt x="1135380" y="152400"/>
                    </a:lnTo>
                    <a:lnTo>
                      <a:pt x="1234440" y="190500"/>
                    </a:lnTo>
                    <a:lnTo>
                      <a:pt x="1249680" y="243840"/>
                    </a:lnTo>
                    <a:lnTo>
                      <a:pt x="1554480" y="236220"/>
                    </a:lnTo>
                    <a:lnTo>
                      <a:pt x="1630680" y="266700"/>
                    </a:lnTo>
                    <a:lnTo>
                      <a:pt x="1805940" y="236220"/>
                    </a:lnTo>
                    <a:lnTo>
                      <a:pt x="1958340" y="243840"/>
                    </a:lnTo>
                    <a:lnTo>
                      <a:pt x="1988820" y="144780"/>
                    </a:lnTo>
                    <a:lnTo>
                      <a:pt x="2080260" y="83820"/>
                    </a:lnTo>
                    <a:lnTo>
                      <a:pt x="2240280" y="91440"/>
                    </a:lnTo>
                    <a:lnTo>
                      <a:pt x="2255520" y="167640"/>
                    </a:lnTo>
                    <a:lnTo>
                      <a:pt x="2377440" y="175260"/>
                    </a:lnTo>
                    <a:lnTo>
                      <a:pt x="2407920" y="251460"/>
                    </a:lnTo>
                    <a:lnTo>
                      <a:pt x="2506980" y="281940"/>
                    </a:lnTo>
                    <a:lnTo>
                      <a:pt x="2545080" y="350520"/>
                    </a:lnTo>
                    <a:lnTo>
                      <a:pt x="2644140" y="396240"/>
                    </a:lnTo>
                    <a:lnTo>
                      <a:pt x="2644140" y="304800"/>
                    </a:lnTo>
                    <a:lnTo>
                      <a:pt x="2750820" y="274320"/>
                    </a:lnTo>
                    <a:lnTo>
                      <a:pt x="2842260" y="335280"/>
                    </a:lnTo>
                    <a:lnTo>
                      <a:pt x="2842260" y="373380"/>
                    </a:lnTo>
                    <a:lnTo>
                      <a:pt x="2964180" y="373380"/>
                    </a:lnTo>
                    <a:lnTo>
                      <a:pt x="3040380" y="297180"/>
                    </a:lnTo>
                    <a:lnTo>
                      <a:pt x="3093720" y="297180"/>
                    </a:lnTo>
                    <a:lnTo>
                      <a:pt x="3154680" y="342900"/>
                    </a:lnTo>
                    <a:lnTo>
                      <a:pt x="3185160" y="251460"/>
                    </a:lnTo>
                    <a:lnTo>
                      <a:pt x="3276600" y="190500"/>
                    </a:lnTo>
                    <a:lnTo>
                      <a:pt x="3390900" y="220980"/>
                    </a:lnTo>
                    <a:lnTo>
                      <a:pt x="3398520" y="838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7830BB19-2E30-4D57-ACB0-9EFE0F500FBC}"/>
                  </a:ext>
                </a:extLst>
              </p:cNvPr>
              <p:cNvSpPr/>
              <p:nvPr/>
            </p:nvSpPr>
            <p:spPr>
              <a:xfrm>
                <a:off x="44264580" y="9967868"/>
                <a:ext cx="4338320" cy="6719932"/>
              </a:xfrm>
              <a:custGeom>
                <a:avLst/>
                <a:gdLst>
                  <a:gd name="connsiteX0" fmla="*/ 3148404 w 4338320"/>
                  <a:gd name="connsiteY0" fmla="*/ 0 h 6719932"/>
                  <a:gd name="connsiteX1" fmla="*/ 3157220 w 4338320"/>
                  <a:gd name="connsiteY1" fmla="*/ 1632 h 6719932"/>
                  <a:gd name="connsiteX2" fmla="*/ 3296920 w 4338320"/>
                  <a:gd name="connsiteY2" fmla="*/ 217532 h 6719932"/>
                  <a:gd name="connsiteX3" fmla="*/ 3436620 w 4338320"/>
                  <a:gd name="connsiteY3" fmla="*/ 458832 h 6719932"/>
                  <a:gd name="connsiteX4" fmla="*/ 3627140 w 4338320"/>
                  <a:gd name="connsiteY4" fmla="*/ 828663 h 6719932"/>
                  <a:gd name="connsiteX5" fmla="*/ 3589020 w 4338320"/>
                  <a:gd name="connsiteY5" fmla="*/ 943020 h 6719932"/>
                  <a:gd name="connsiteX6" fmla="*/ 3512820 w 4338320"/>
                  <a:gd name="connsiteY6" fmla="*/ 966832 h 6719932"/>
                  <a:gd name="connsiteX7" fmla="*/ 3527108 w 4338320"/>
                  <a:gd name="connsiteY7" fmla="*/ 1052557 h 6719932"/>
                  <a:gd name="connsiteX8" fmla="*/ 3589020 w 4338320"/>
                  <a:gd name="connsiteY8" fmla="*/ 1085895 h 6719932"/>
                  <a:gd name="connsiteX9" fmla="*/ 3674744 w 4338320"/>
                  <a:gd name="connsiteY9" fmla="*/ 1104945 h 6719932"/>
                  <a:gd name="connsiteX10" fmla="*/ 3678144 w 4338320"/>
                  <a:gd name="connsiteY10" fmla="*/ 1103746 h 6719932"/>
                  <a:gd name="connsiteX11" fmla="*/ 3716020 w 4338320"/>
                  <a:gd name="connsiteY11" fmla="*/ 1170032 h 6719932"/>
                  <a:gd name="connsiteX12" fmla="*/ 3766820 w 4338320"/>
                  <a:gd name="connsiteY12" fmla="*/ 1258932 h 6719932"/>
                  <a:gd name="connsiteX13" fmla="*/ 3627120 w 4338320"/>
                  <a:gd name="connsiteY13" fmla="*/ 1297032 h 6719932"/>
                  <a:gd name="connsiteX14" fmla="*/ 3614420 w 4338320"/>
                  <a:gd name="connsiteY14" fmla="*/ 1449432 h 6719932"/>
                  <a:gd name="connsiteX15" fmla="*/ 3665220 w 4338320"/>
                  <a:gd name="connsiteY15" fmla="*/ 1576432 h 6719932"/>
                  <a:gd name="connsiteX16" fmla="*/ 3741420 w 4338320"/>
                  <a:gd name="connsiteY16" fmla="*/ 1614532 h 6719932"/>
                  <a:gd name="connsiteX17" fmla="*/ 3855720 w 4338320"/>
                  <a:gd name="connsiteY17" fmla="*/ 1741532 h 6719932"/>
                  <a:gd name="connsiteX18" fmla="*/ 3931920 w 4338320"/>
                  <a:gd name="connsiteY18" fmla="*/ 1792332 h 6719932"/>
                  <a:gd name="connsiteX19" fmla="*/ 4020820 w 4338320"/>
                  <a:gd name="connsiteY19" fmla="*/ 1982832 h 6719932"/>
                  <a:gd name="connsiteX20" fmla="*/ 3957320 w 4338320"/>
                  <a:gd name="connsiteY20" fmla="*/ 2046332 h 6719932"/>
                  <a:gd name="connsiteX21" fmla="*/ 4046220 w 4338320"/>
                  <a:gd name="connsiteY21" fmla="*/ 2300332 h 6719932"/>
                  <a:gd name="connsiteX22" fmla="*/ 4147820 w 4338320"/>
                  <a:gd name="connsiteY22" fmla="*/ 2643232 h 6719932"/>
                  <a:gd name="connsiteX23" fmla="*/ 4147820 w 4338320"/>
                  <a:gd name="connsiteY23" fmla="*/ 2719432 h 6719932"/>
                  <a:gd name="connsiteX24" fmla="*/ 4173220 w 4338320"/>
                  <a:gd name="connsiteY24" fmla="*/ 2833732 h 6719932"/>
                  <a:gd name="connsiteX25" fmla="*/ 4046220 w 4338320"/>
                  <a:gd name="connsiteY25" fmla="*/ 3011532 h 6719932"/>
                  <a:gd name="connsiteX26" fmla="*/ 4046220 w 4338320"/>
                  <a:gd name="connsiteY26" fmla="*/ 3252832 h 6719932"/>
                  <a:gd name="connsiteX27" fmla="*/ 3982720 w 4338320"/>
                  <a:gd name="connsiteY27" fmla="*/ 3417932 h 6719932"/>
                  <a:gd name="connsiteX28" fmla="*/ 4211320 w 4338320"/>
                  <a:gd name="connsiteY28" fmla="*/ 3202032 h 6719932"/>
                  <a:gd name="connsiteX29" fmla="*/ 4236720 w 4338320"/>
                  <a:gd name="connsiteY29" fmla="*/ 3519532 h 6719932"/>
                  <a:gd name="connsiteX30" fmla="*/ 4338320 w 4338320"/>
                  <a:gd name="connsiteY30" fmla="*/ 3519532 h 6719932"/>
                  <a:gd name="connsiteX31" fmla="*/ 4338320 w 4338320"/>
                  <a:gd name="connsiteY31" fmla="*/ 3621132 h 6719932"/>
                  <a:gd name="connsiteX32" fmla="*/ 4185920 w 4338320"/>
                  <a:gd name="connsiteY32" fmla="*/ 3671932 h 6719932"/>
                  <a:gd name="connsiteX33" fmla="*/ 4122420 w 4338320"/>
                  <a:gd name="connsiteY33" fmla="*/ 3849732 h 6719932"/>
                  <a:gd name="connsiteX34" fmla="*/ 4033520 w 4338320"/>
                  <a:gd name="connsiteY34" fmla="*/ 3875132 h 6719932"/>
                  <a:gd name="connsiteX35" fmla="*/ 4033520 w 4338320"/>
                  <a:gd name="connsiteY35" fmla="*/ 3925932 h 6719932"/>
                  <a:gd name="connsiteX36" fmla="*/ 4046220 w 4338320"/>
                  <a:gd name="connsiteY36" fmla="*/ 3989432 h 6719932"/>
                  <a:gd name="connsiteX37" fmla="*/ 4173220 w 4338320"/>
                  <a:gd name="connsiteY37" fmla="*/ 3976732 h 6719932"/>
                  <a:gd name="connsiteX38" fmla="*/ 4262120 w 4338320"/>
                  <a:gd name="connsiteY38" fmla="*/ 3875132 h 6719932"/>
                  <a:gd name="connsiteX39" fmla="*/ 4312920 w 4338320"/>
                  <a:gd name="connsiteY39" fmla="*/ 3913232 h 6719932"/>
                  <a:gd name="connsiteX40" fmla="*/ 4160520 w 4338320"/>
                  <a:gd name="connsiteY40" fmla="*/ 4141832 h 6719932"/>
                  <a:gd name="connsiteX41" fmla="*/ 4058920 w 4338320"/>
                  <a:gd name="connsiteY41" fmla="*/ 4103732 h 6719932"/>
                  <a:gd name="connsiteX42" fmla="*/ 3970020 w 4338320"/>
                  <a:gd name="connsiteY42" fmla="*/ 4281532 h 6719932"/>
                  <a:gd name="connsiteX43" fmla="*/ 3995420 w 4338320"/>
                  <a:gd name="connsiteY43" fmla="*/ 4357732 h 6719932"/>
                  <a:gd name="connsiteX44" fmla="*/ 3982720 w 4338320"/>
                  <a:gd name="connsiteY44" fmla="*/ 4395832 h 6719932"/>
                  <a:gd name="connsiteX45" fmla="*/ 3855720 w 4338320"/>
                  <a:gd name="connsiteY45" fmla="*/ 4408532 h 6719932"/>
                  <a:gd name="connsiteX46" fmla="*/ 3843020 w 4338320"/>
                  <a:gd name="connsiteY46" fmla="*/ 4472032 h 6719932"/>
                  <a:gd name="connsiteX47" fmla="*/ 4097020 w 4338320"/>
                  <a:gd name="connsiteY47" fmla="*/ 4395832 h 6719932"/>
                  <a:gd name="connsiteX48" fmla="*/ 4033520 w 4338320"/>
                  <a:gd name="connsiteY48" fmla="*/ 4522832 h 6719932"/>
                  <a:gd name="connsiteX49" fmla="*/ 3830320 w 4338320"/>
                  <a:gd name="connsiteY49" fmla="*/ 4573632 h 6719932"/>
                  <a:gd name="connsiteX50" fmla="*/ 3893820 w 4338320"/>
                  <a:gd name="connsiteY50" fmla="*/ 4687932 h 6719932"/>
                  <a:gd name="connsiteX51" fmla="*/ 3817620 w 4338320"/>
                  <a:gd name="connsiteY51" fmla="*/ 4713332 h 6719932"/>
                  <a:gd name="connsiteX52" fmla="*/ 3817620 w 4338320"/>
                  <a:gd name="connsiteY52" fmla="*/ 4776832 h 6719932"/>
                  <a:gd name="connsiteX53" fmla="*/ 3957320 w 4338320"/>
                  <a:gd name="connsiteY53" fmla="*/ 4789532 h 6719932"/>
                  <a:gd name="connsiteX54" fmla="*/ 3957320 w 4338320"/>
                  <a:gd name="connsiteY54" fmla="*/ 4929232 h 6719932"/>
                  <a:gd name="connsiteX55" fmla="*/ 3716020 w 4338320"/>
                  <a:gd name="connsiteY55" fmla="*/ 4992732 h 6719932"/>
                  <a:gd name="connsiteX56" fmla="*/ 3881120 w 4338320"/>
                  <a:gd name="connsiteY56" fmla="*/ 5056232 h 6719932"/>
                  <a:gd name="connsiteX57" fmla="*/ 3779520 w 4338320"/>
                  <a:gd name="connsiteY57" fmla="*/ 5183232 h 6719932"/>
                  <a:gd name="connsiteX58" fmla="*/ 3665220 w 4338320"/>
                  <a:gd name="connsiteY58" fmla="*/ 5183232 h 6719932"/>
                  <a:gd name="connsiteX59" fmla="*/ 3728720 w 4338320"/>
                  <a:gd name="connsiteY59" fmla="*/ 5259432 h 6719932"/>
                  <a:gd name="connsiteX60" fmla="*/ 3855720 w 4338320"/>
                  <a:gd name="connsiteY60" fmla="*/ 5361032 h 6719932"/>
                  <a:gd name="connsiteX61" fmla="*/ 3792220 w 4338320"/>
                  <a:gd name="connsiteY61" fmla="*/ 5399132 h 6719932"/>
                  <a:gd name="connsiteX62" fmla="*/ 3665220 w 4338320"/>
                  <a:gd name="connsiteY62" fmla="*/ 5361032 h 6719932"/>
                  <a:gd name="connsiteX63" fmla="*/ 3576320 w 4338320"/>
                  <a:gd name="connsiteY63" fmla="*/ 5361032 h 6719932"/>
                  <a:gd name="connsiteX64" fmla="*/ 3576320 w 4338320"/>
                  <a:gd name="connsiteY64" fmla="*/ 5424532 h 6719932"/>
                  <a:gd name="connsiteX65" fmla="*/ 3690620 w 4338320"/>
                  <a:gd name="connsiteY65" fmla="*/ 5500732 h 6719932"/>
                  <a:gd name="connsiteX66" fmla="*/ 3614420 w 4338320"/>
                  <a:gd name="connsiteY66" fmla="*/ 5576932 h 6719932"/>
                  <a:gd name="connsiteX67" fmla="*/ 3665220 w 4338320"/>
                  <a:gd name="connsiteY67" fmla="*/ 5640432 h 6719932"/>
                  <a:gd name="connsiteX68" fmla="*/ 3614420 w 4338320"/>
                  <a:gd name="connsiteY68" fmla="*/ 5678532 h 6719932"/>
                  <a:gd name="connsiteX69" fmla="*/ 3462020 w 4338320"/>
                  <a:gd name="connsiteY69" fmla="*/ 5640432 h 6719932"/>
                  <a:gd name="connsiteX70" fmla="*/ 3411220 w 4338320"/>
                  <a:gd name="connsiteY70" fmla="*/ 5665832 h 6719932"/>
                  <a:gd name="connsiteX71" fmla="*/ 3296920 w 4338320"/>
                  <a:gd name="connsiteY71" fmla="*/ 5564232 h 6719932"/>
                  <a:gd name="connsiteX72" fmla="*/ 3296920 w 4338320"/>
                  <a:gd name="connsiteY72" fmla="*/ 5792832 h 6719932"/>
                  <a:gd name="connsiteX73" fmla="*/ 3258820 w 4338320"/>
                  <a:gd name="connsiteY73" fmla="*/ 5843632 h 6719932"/>
                  <a:gd name="connsiteX74" fmla="*/ 3284220 w 4338320"/>
                  <a:gd name="connsiteY74" fmla="*/ 5919832 h 6719932"/>
                  <a:gd name="connsiteX75" fmla="*/ 3246120 w 4338320"/>
                  <a:gd name="connsiteY75" fmla="*/ 5957932 h 6719932"/>
                  <a:gd name="connsiteX76" fmla="*/ 3093720 w 4338320"/>
                  <a:gd name="connsiteY76" fmla="*/ 5856332 h 6719932"/>
                  <a:gd name="connsiteX77" fmla="*/ 3093720 w 4338320"/>
                  <a:gd name="connsiteY77" fmla="*/ 5742032 h 6719932"/>
                  <a:gd name="connsiteX78" fmla="*/ 3004820 w 4338320"/>
                  <a:gd name="connsiteY78" fmla="*/ 5716632 h 6719932"/>
                  <a:gd name="connsiteX79" fmla="*/ 3004820 w 4338320"/>
                  <a:gd name="connsiteY79" fmla="*/ 5843632 h 6719932"/>
                  <a:gd name="connsiteX80" fmla="*/ 2890520 w 4338320"/>
                  <a:gd name="connsiteY80" fmla="*/ 5792832 h 6719932"/>
                  <a:gd name="connsiteX81" fmla="*/ 2636520 w 4338320"/>
                  <a:gd name="connsiteY81" fmla="*/ 5742032 h 6719932"/>
                  <a:gd name="connsiteX82" fmla="*/ 2560320 w 4338320"/>
                  <a:gd name="connsiteY82" fmla="*/ 5742032 h 6719932"/>
                  <a:gd name="connsiteX83" fmla="*/ 2534920 w 4338320"/>
                  <a:gd name="connsiteY83" fmla="*/ 5856332 h 6719932"/>
                  <a:gd name="connsiteX84" fmla="*/ 2585720 w 4338320"/>
                  <a:gd name="connsiteY84" fmla="*/ 5945232 h 6719932"/>
                  <a:gd name="connsiteX85" fmla="*/ 2560320 w 4338320"/>
                  <a:gd name="connsiteY85" fmla="*/ 6110332 h 6719932"/>
                  <a:gd name="connsiteX86" fmla="*/ 2458720 w 4338320"/>
                  <a:gd name="connsiteY86" fmla="*/ 6275432 h 6719932"/>
                  <a:gd name="connsiteX87" fmla="*/ 2509520 w 4338320"/>
                  <a:gd name="connsiteY87" fmla="*/ 6338932 h 6719932"/>
                  <a:gd name="connsiteX88" fmla="*/ 2433320 w 4338320"/>
                  <a:gd name="connsiteY88" fmla="*/ 6478632 h 6719932"/>
                  <a:gd name="connsiteX89" fmla="*/ 2357120 w 4338320"/>
                  <a:gd name="connsiteY89" fmla="*/ 6516732 h 6719932"/>
                  <a:gd name="connsiteX90" fmla="*/ 2331720 w 4338320"/>
                  <a:gd name="connsiteY90" fmla="*/ 6592932 h 6719932"/>
                  <a:gd name="connsiteX91" fmla="*/ 2293620 w 4338320"/>
                  <a:gd name="connsiteY91" fmla="*/ 6592932 h 6719932"/>
                  <a:gd name="connsiteX92" fmla="*/ 2166620 w 4338320"/>
                  <a:gd name="connsiteY92" fmla="*/ 6516732 h 6719932"/>
                  <a:gd name="connsiteX93" fmla="*/ 2090420 w 4338320"/>
                  <a:gd name="connsiteY93" fmla="*/ 6516732 h 6719932"/>
                  <a:gd name="connsiteX94" fmla="*/ 2026920 w 4338320"/>
                  <a:gd name="connsiteY94" fmla="*/ 6465932 h 6719932"/>
                  <a:gd name="connsiteX95" fmla="*/ 2001520 w 4338320"/>
                  <a:gd name="connsiteY95" fmla="*/ 6567532 h 6719932"/>
                  <a:gd name="connsiteX96" fmla="*/ 1899920 w 4338320"/>
                  <a:gd name="connsiteY96" fmla="*/ 6580232 h 6719932"/>
                  <a:gd name="connsiteX97" fmla="*/ 1836420 w 4338320"/>
                  <a:gd name="connsiteY97" fmla="*/ 6719932 h 6719932"/>
                  <a:gd name="connsiteX98" fmla="*/ 1772920 w 4338320"/>
                  <a:gd name="connsiteY98" fmla="*/ 6719932 h 6719932"/>
                  <a:gd name="connsiteX99" fmla="*/ 1709420 w 4338320"/>
                  <a:gd name="connsiteY99" fmla="*/ 6707232 h 6719932"/>
                  <a:gd name="connsiteX100" fmla="*/ 1696720 w 4338320"/>
                  <a:gd name="connsiteY100" fmla="*/ 6631032 h 6719932"/>
                  <a:gd name="connsiteX101" fmla="*/ 1506220 w 4338320"/>
                  <a:gd name="connsiteY101" fmla="*/ 6554832 h 6719932"/>
                  <a:gd name="connsiteX102" fmla="*/ 1506220 w 4338320"/>
                  <a:gd name="connsiteY102" fmla="*/ 6478632 h 6719932"/>
                  <a:gd name="connsiteX103" fmla="*/ 1391920 w 4338320"/>
                  <a:gd name="connsiteY103" fmla="*/ 6453232 h 6719932"/>
                  <a:gd name="connsiteX104" fmla="*/ 1531620 w 4338320"/>
                  <a:gd name="connsiteY104" fmla="*/ 6351632 h 6719932"/>
                  <a:gd name="connsiteX105" fmla="*/ 1506220 w 4338320"/>
                  <a:gd name="connsiteY105" fmla="*/ 6224632 h 6719932"/>
                  <a:gd name="connsiteX106" fmla="*/ 1353820 w 4338320"/>
                  <a:gd name="connsiteY106" fmla="*/ 6199232 h 6719932"/>
                  <a:gd name="connsiteX107" fmla="*/ 1023620 w 4338320"/>
                  <a:gd name="connsiteY107" fmla="*/ 6237332 h 6719932"/>
                  <a:gd name="connsiteX108" fmla="*/ 972820 w 4338320"/>
                  <a:gd name="connsiteY108" fmla="*/ 6123032 h 6719932"/>
                  <a:gd name="connsiteX109" fmla="*/ 820420 w 4338320"/>
                  <a:gd name="connsiteY109" fmla="*/ 6034132 h 6719932"/>
                  <a:gd name="connsiteX110" fmla="*/ 731520 w 4338320"/>
                  <a:gd name="connsiteY110" fmla="*/ 6059532 h 6719932"/>
                  <a:gd name="connsiteX111" fmla="*/ 553720 w 4338320"/>
                  <a:gd name="connsiteY111" fmla="*/ 5919832 h 6719932"/>
                  <a:gd name="connsiteX112" fmla="*/ 365760 w 4338320"/>
                  <a:gd name="connsiteY112" fmla="*/ 5919832 h 6719932"/>
                  <a:gd name="connsiteX113" fmla="*/ 358140 w 4338320"/>
                  <a:gd name="connsiteY113" fmla="*/ 5767432 h 6719932"/>
                  <a:gd name="connsiteX114" fmla="*/ 381000 w 4338320"/>
                  <a:gd name="connsiteY114" fmla="*/ 5729332 h 6719932"/>
                  <a:gd name="connsiteX115" fmla="*/ 426720 w 4338320"/>
                  <a:gd name="connsiteY115" fmla="*/ 5653132 h 6719932"/>
                  <a:gd name="connsiteX116" fmla="*/ 480060 w 4338320"/>
                  <a:gd name="connsiteY116" fmla="*/ 5538832 h 6719932"/>
                  <a:gd name="connsiteX117" fmla="*/ 426720 w 4338320"/>
                  <a:gd name="connsiteY117" fmla="*/ 5447392 h 6719932"/>
                  <a:gd name="connsiteX118" fmla="*/ 335280 w 4338320"/>
                  <a:gd name="connsiteY118" fmla="*/ 5401672 h 6719932"/>
                  <a:gd name="connsiteX119" fmla="*/ 312420 w 4338320"/>
                  <a:gd name="connsiteY119" fmla="*/ 5363572 h 6719932"/>
                  <a:gd name="connsiteX120" fmla="*/ 350520 w 4338320"/>
                  <a:gd name="connsiteY120" fmla="*/ 5241652 h 6719932"/>
                  <a:gd name="connsiteX121" fmla="*/ 320040 w 4338320"/>
                  <a:gd name="connsiteY121" fmla="*/ 5142592 h 6719932"/>
                  <a:gd name="connsiteX122" fmla="*/ 472440 w 4338320"/>
                  <a:gd name="connsiteY122" fmla="*/ 5035912 h 6719932"/>
                  <a:gd name="connsiteX123" fmla="*/ 350520 w 4338320"/>
                  <a:gd name="connsiteY123" fmla="*/ 4959712 h 6719932"/>
                  <a:gd name="connsiteX124" fmla="*/ 350520 w 4338320"/>
                  <a:gd name="connsiteY124" fmla="*/ 4921612 h 6719932"/>
                  <a:gd name="connsiteX125" fmla="*/ 419100 w 4338320"/>
                  <a:gd name="connsiteY125" fmla="*/ 4875892 h 6719932"/>
                  <a:gd name="connsiteX126" fmla="*/ 426720 w 4338320"/>
                  <a:gd name="connsiteY126" fmla="*/ 4807312 h 6719932"/>
                  <a:gd name="connsiteX127" fmla="*/ 205740 w 4338320"/>
                  <a:gd name="connsiteY127" fmla="*/ 4677772 h 6719932"/>
                  <a:gd name="connsiteX128" fmla="*/ 213360 w 4338320"/>
                  <a:gd name="connsiteY128" fmla="*/ 4555852 h 6719932"/>
                  <a:gd name="connsiteX129" fmla="*/ 129540 w 4338320"/>
                  <a:gd name="connsiteY129" fmla="*/ 4510132 h 6719932"/>
                  <a:gd name="connsiteX130" fmla="*/ 167640 w 4338320"/>
                  <a:gd name="connsiteY130" fmla="*/ 4395832 h 6719932"/>
                  <a:gd name="connsiteX131" fmla="*/ 83820 w 4338320"/>
                  <a:gd name="connsiteY131" fmla="*/ 4334872 h 6719932"/>
                  <a:gd name="connsiteX132" fmla="*/ 83820 w 4338320"/>
                  <a:gd name="connsiteY132" fmla="*/ 4243432 h 6719932"/>
                  <a:gd name="connsiteX133" fmla="*/ 0 w 4338320"/>
                  <a:gd name="connsiteY133" fmla="*/ 4197712 h 6719932"/>
                  <a:gd name="connsiteX134" fmla="*/ 15240 w 4338320"/>
                  <a:gd name="connsiteY134" fmla="*/ 4144372 h 6719932"/>
                  <a:gd name="connsiteX135" fmla="*/ 121920 w 4338320"/>
                  <a:gd name="connsiteY135" fmla="*/ 4083412 h 6719932"/>
                  <a:gd name="connsiteX136" fmla="*/ 121920 w 4338320"/>
                  <a:gd name="connsiteY136" fmla="*/ 4030072 h 6719932"/>
                  <a:gd name="connsiteX137" fmla="*/ 83820 w 4338320"/>
                  <a:gd name="connsiteY137" fmla="*/ 3976732 h 6719932"/>
                  <a:gd name="connsiteX138" fmla="*/ 243840 w 4338320"/>
                  <a:gd name="connsiteY138" fmla="*/ 3831952 h 6719932"/>
                  <a:gd name="connsiteX139" fmla="*/ 205740 w 4338320"/>
                  <a:gd name="connsiteY139" fmla="*/ 3755752 h 6719932"/>
                  <a:gd name="connsiteX140" fmla="*/ 289560 w 4338320"/>
                  <a:gd name="connsiteY140" fmla="*/ 3595732 h 6719932"/>
                  <a:gd name="connsiteX141" fmla="*/ 243840 w 4338320"/>
                  <a:gd name="connsiteY141" fmla="*/ 3534772 h 6719932"/>
                  <a:gd name="connsiteX142" fmla="*/ 426720 w 4338320"/>
                  <a:gd name="connsiteY142" fmla="*/ 3367132 h 6719932"/>
                  <a:gd name="connsiteX143" fmla="*/ 541020 w 4338320"/>
                  <a:gd name="connsiteY143" fmla="*/ 3161392 h 6719932"/>
                  <a:gd name="connsiteX144" fmla="*/ 502920 w 4338320"/>
                  <a:gd name="connsiteY144" fmla="*/ 2970892 h 6719932"/>
                  <a:gd name="connsiteX145" fmla="*/ 396240 w 4338320"/>
                  <a:gd name="connsiteY145" fmla="*/ 2864212 h 6719932"/>
                  <a:gd name="connsiteX146" fmla="*/ 472440 w 4338320"/>
                  <a:gd name="connsiteY146" fmla="*/ 2803252 h 6719932"/>
                  <a:gd name="connsiteX147" fmla="*/ 594360 w 4338320"/>
                  <a:gd name="connsiteY147" fmla="*/ 2597512 h 6719932"/>
                  <a:gd name="connsiteX148" fmla="*/ 434340 w 4338320"/>
                  <a:gd name="connsiteY148" fmla="*/ 2506072 h 6719932"/>
                  <a:gd name="connsiteX149" fmla="*/ 426720 w 4338320"/>
                  <a:gd name="connsiteY149" fmla="*/ 2330812 h 6719932"/>
                  <a:gd name="connsiteX150" fmla="*/ 541020 w 4338320"/>
                  <a:gd name="connsiteY150" fmla="*/ 2262232 h 6719932"/>
                  <a:gd name="connsiteX151" fmla="*/ 640080 w 4338320"/>
                  <a:gd name="connsiteY151" fmla="*/ 2338432 h 6719932"/>
                  <a:gd name="connsiteX152" fmla="*/ 701040 w 4338320"/>
                  <a:gd name="connsiteY152" fmla="*/ 2292712 h 6719932"/>
                  <a:gd name="connsiteX153" fmla="*/ 640080 w 4338320"/>
                  <a:gd name="connsiteY153" fmla="*/ 2086972 h 6719932"/>
                  <a:gd name="connsiteX154" fmla="*/ 640080 w 4338320"/>
                  <a:gd name="connsiteY154" fmla="*/ 2010772 h 6719932"/>
                  <a:gd name="connsiteX155" fmla="*/ 609600 w 4338320"/>
                  <a:gd name="connsiteY155" fmla="*/ 1919332 h 6719932"/>
                  <a:gd name="connsiteX156" fmla="*/ 640080 w 4338320"/>
                  <a:gd name="connsiteY156" fmla="*/ 1584052 h 6719932"/>
                  <a:gd name="connsiteX157" fmla="*/ 594360 w 4338320"/>
                  <a:gd name="connsiteY157" fmla="*/ 1477372 h 6719932"/>
                  <a:gd name="connsiteX158" fmla="*/ 708660 w 4338320"/>
                  <a:gd name="connsiteY158" fmla="*/ 1408792 h 6719932"/>
                  <a:gd name="connsiteX159" fmla="*/ 723900 w 4338320"/>
                  <a:gd name="connsiteY159" fmla="*/ 1363072 h 6719932"/>
                  <a:gd name="connsiteX160" fmla="*/ 662940 w 4338320"/>
                  <a:gd name="connsiteY160" fmla="*/ 1233532 h 6719932"/>
                  <a:gd name="connsiteX161" fmla="*/ 723900 w 4338320"/>
                  <a:gd name="connsiteY161" fmla="*/ 1172572 h 6719932"/>
                  <a:gd name="connsiteX162" fmla="*/ 655320 w 4338320"/>
                  <a:gd name="connsiteY162" fmla="*/ 1096372 h 6719932"/>
                  <a:gd name="connsiteX163" fmla="*/ 731520 w 4338320"/>
                  <a:gd name="connsiteY163" fmla="*/ 1050652 h 6719932"/>
                  <a:gd name="connsiteX164" fmla="*/ 784860 w 4338320"/>
                  <a:gd name="connsiteY164" fmla="*/ 905872 h 6719932"/>
                  <a:gd name="connsiteX165" fmla="*/ 906780 w 4338320"/>
                  <a:gd name="connsiteY165" fmla="*/ 867772 h 6719932"/>
                  <a:gd name="connsiteX166" fmla="*/ 906780 w 4338320"/>
                  <a:gd name="connsiteY166" fmla="*/ 783952 h 6719932"/>
                  <a:gd name="connsiteX167" fmla="*/ 1021080 w 4338320"/>
                  <a:gd name="connsiteY167" fmla="*/ 905872 h 6719932"/>
                  <a:gd name="connsiteX168" fmla="*/ 1112520 w 4338320"/>
                  <a:gd name="connsiteY168" fmla="*/ 905872 h 6719932"/>
                  <a:gd name="connsiteX169" fmla="*/ 1295400 w 4338320"/>
                  <a:gd name="connsiteY169" fmla="*/ 799192 h 6719932"/>
                  <a:gd name="connsiteX170" fmla="*/ 1394460 w 4338320"/>
                  <a:gd name="connsiteY170" fmla="*/ 799192 h 6719932"/>
                  <a:gd name="connsiteX171" fmla="*/ 1394460 w 4338320"/>
                  <a:gd name="connsiteY171" fmla="*/ 684892 h 6719932"/>
                  <a:gd name="connsiteX172" fmla="*/ 1554480 w 4338320"/>
                  <a:gd name="connsiteY172" fmla="*/ 562972 h 6719932"/>
                  <a:gd name="connsiteX173" fmla="*/ 1691640 w 4338320"/>
                  <a:gd name="connsiteY173" fmla="*/ 540112 h 6719932"/>
                  <a:gd name="connsiteX174" fmla="*/ 1866900 w 4338320"/>
                  <a:gd name="connsiteY174" fmla="*/ 402952 h 6719932"/>
                  <a:gd name="connsiteX175" fmla="*/ 1950720 w 4338320"/>
                  <a:gd name="connsiteY175" fmla="*/ 402952 h 6719932"/>
                  <a:gd name="connsiteX176" fmla="*/ 1973580 w 4338320"/>
                  <a:gd name="connsiteY176" fmla="*/ 349612 h 6719932"/>
                  <a:gd name="connsiteX177" fmla="*/ 2034540 w 4338320"/>
                  <a:gd name="connsiteY177" fmla="*/ 319132 h 6719932"/>
                  <a:gd name="connsiteX178" fmla="*/ 2095500 w 4338320"/>
                  <a:gd name="connsiteY178" fmla="*/ 349612 h 6719932"/>
                  <a:gd name="connsiteX179" fmla="*/ 2095500 w 4338320"/>
                  <a:gd name="connsiteY179" fmla="*/ 395332 h 6719932"/>
                  <a:gd name="connsiteX180" fmla="*/ 2133600 w 4338320"/>
                  <a:gd name="connsiteY180" fmla="*/ 471532 h 6719932"/>
                  <a:gd name="connsiteX181" fmla="*/ 2232660 w 4338320"/>
                  <a:gd name="connsiteY181" fmla="*/ 395332 h 6719932"/>
                  <a:gd name="connsiteX182" fmla="*/ 2263140 w 4338320"/>
                  <a:gd name="connsiteY182" fmla="*/ 349612 h 6719932"/>
                  <a:gd name="connsiteX183" fmla="*/ 2362200 w 4338320"/>
                  <a:gd name="connsiteY183" fmla="*/ 349612 h 6719932"/>
                  <a:gd name="connsiteX184" fmla="*/ 2392680 w 4338320"/>
                  <a:gd name="connsiteY184" fmla="*/ 319132 h 6719932"/>
                  <a:gd name="connsiteX185" fmla="*/ 2537460 w 4338320"/>
                  <a:gd name="connsiteY185" fmla="*/ 311512 h 6719932"/>
                  <a:gd name="connsiteX186" fmla="*/ 2689860 w 4338320"/>
                  <a:gd name="connsiteY186" fmla="*/ 395332 h 6719932"/>
                  <a:gd name="connsiteX187" fmla="*/ 2849880 w 4338320"/>
                  <a:gd name="connsiteY187" fmla="*/ 319132 h 6719932"/>
                  <a:gd name="connsiteX188" fmla="*/ 2827020 w 4338320"/>
                  <a:gd name="connsiteY188" fmla="*/ 212452 h 6719932"/>
                  <a:gd name="connsiteX189" fmla="*/ 2842260 w 4338320"/>
                  <a:gd name="connsiteY189" fmla="*/ 159112 h 6719932"/>
                  <a:gd name="connsiteX190" fmla="*/ 3025140 w 4338320"/>
                  <a:gd name="connsiteY190" fmla="*/ 98152 h 6719932"/>
                  <a:gd name="connsiteX191" fmla="*/ 3154680 w 4338320"/>
                  <a:gd name="connsiteY191" fmla="*/ 6712 h 671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4338320" h="6719932">
                    <a:moveTo>
                      <a:pt x="3148404" y="0"/>
                    </a:moveTo>
                    <a:lnTo>
                      <a:pt x="3157220" y="1632"/>
                    </a:lnTo>
                    <a:lnTo>
                      <a:pt x="3296920" y="217532"/>
                    </a:lnTo>
                    <a:lnTo>
                      <a:pt x="3436620" y="458832"/>
                    </a:lnTo>
                    <a:lnTo>
                      <a:pt x="3627140" y="828663"/>
                    </a:lnTo>
                    <a:lnTo>
                      <a:pt x="3589020" y="943020"/>
                    </a:lnTo>
                    <a:lnTo>
                      <a:pt x="3512820" y="966832"/>
                    </a:lnTo>
                    <a:lnTo>
                      <a:pt x="3527108" y="1052557"/>
                    </a:lnTo>
                    <a:lnTo>
                      <a:pt x="3589020" y="1085895"/>
                    </a:lnTo>
                    <a:lnTo>
                      <a:pt x="3674744" y="1104945"/>
                    </a:lnTo>
                    <a:lnTo>
                      <a:pt x="3678144" y="1103746"/>
                    </a:lnTo>
                    <a:lnTo>
                      <a:pt x="3716020" y="1170032"/>
                    </a:lnTo>
                    <a:lnTo>
                      <a:pt x="3766820" y="1258932"/>
                    </a:lnTo>
                    <a:lnTo>
                      <a:pt x="3627120" y="1297032"/>
                    </a:lnTo>
                    <a:lnTo>
                      <a:pt x="3614420" y="1449432"/>
                    </a:lnTo>
                    <a:lnTo>
                      <a:pt x="3665220" y="1576432"/>
                    </a:lnTo>
                    <a:lnTo>
                      <a:pt x="3741420" y="1614532"/>
                    </a:lnTo>
                    <a:lnTo>
                      <a:pt x="3855720" y="1741532"/>
                    </a:lnTo>
                    <a:lnTo>
                      <a:pt x="3931920" y="1792332"/>
                    </a:lnTo>
                    <a:lnTo>
                      <a:pt x="4020820" y="1982832"/>
                    </a:lnTo>
                    <a:lnTo>
                      <a:pt x="3957320" y="2046332"/>
                    </a:lnTo>
                    <a:lnTo>
                      <a:pt x="4046220" y="2300332"/>
                    </a:lnTo>
                    <a:lnTo>
                      <a:pt x="4147820" y="2643232"/>
                    </a:lnTo>
                    <a:lnTo>
                      <a:pt x="4147820" y="2719432"/>
                    </a:lnTo>
                    <a:lnTo>
                      <a:pt x="4173220" y="2833732"/>
                    </a:lnTo>
                    <a:lnTo>
                      <a:pt x="4046220" y="3011532"/>
                    </a:lnTo>
                    <a:lnTo>
                      <a:pt x="4046220" y="3252832"/>
                    </a:lnTo>
                    <a:lnTo>
                      <a:pt x="3982720" y="3417932"/>
                    </a:lnTo>
                    <a:lnTo>
                      <a:pt x="4211320" y="3202032"/>
                    </a:lnTo>
                    <a:lnTo>
                      <a:pt x="4236720" y="3519532"/>
                    </a:lnTo>
                    <a:lnTo>
                      <a:pt x="4338320" y="3519532"/>
                    </a:lnTo>
                    <a:lnTo>
                      <a:pt x="4338320" y="3621132"/>
                    </a:lnTo>
                    <a:lnTo>
                      <a:pt x="4185920" y="3671932"/>
                    </a:lnTo>
                    <a:lnTo>
                      <a:pt x="4122420" y="3849732"/>
                    </a:lnTo>
                    <a:lnTo>
                      <a:pt x="4033520" y="3875132"/>
                    </a:lnTo>
                    <a:lnTo>
                      <a:pt x="4033520" y="3925932"/>
                    </a:lnTo>
                    <a:lnTo>
                      <a:pt x="4046220" y="3989432"/>
                    </a:lnTo>
                    <a:lnTo>
                      <a:pt x="4173220" y="3976732"/>
                    </a:lnTo>
                    <a:lnTo>
                      <a:pt x="4262120" y="3875132"/>
                    </a:lnTo>
                    <a:lnTo>
                      <a:pt x="4312920" y="3913232"/>
                    </a:lnTo>
                    <a:lnTo>
                      <a:pt x="4160520" y="4141832"/>
                    </a:lnTo>
                    <a:lnTo>
                      <a:pt x="4058920" y="4103732"/>
                    </a:lnTo>
                    <a:lnTo>
                      <a:pt x="3970020" y="4281532"/>
                    </a:lnTo>
                    <a:lnTo>
                      <a:pt x="3995420" y="4357732"/>
                    </a:lnTo>
                    <a:lnTo>
                      <a:pt x="3982720" y="4395832"/>
                    </a:lnTo>
                    <a:lnTo>
                      <a:pt x="3855720" y="4408532"/>
                    </a:lnTo>
                    <a:lnTo>
                      <a:pt x="3843020" y="4472032"/>
                    </a:lnTo>
                    <a:lnTo>
                      <a:pt x="4097020" y="4395832"/>
                    </a:lnTo>
                    <a:lnTo>
                      <a:pt x="4033520" y="4522832"/>
                    </a:lnTo>
                    <a:lnTo>
                      <a:pt x="3830320" y="4573632"/>
                    </a:lnTo>
                    <a:lnTo>
                      <a:pt x="3893820" y="4687932"/>
                    </a:lnTo>
                    <a:lnTo>
                      <a:pt x="3817620" y="4713332"/>
                    </a:lnTo>
                    <a:lnTo>
                      <a:pt x="3817620" y="4776832"/>
                    </a:lnTo>
                    <a:lnTo>
                      <a:pt x="3957320" y="4789532"/>
                    </a:lnTo>
                    <a:lnTo>
                      <a:pt x="3957320" y="4929232"/>
                    </a:lnTo>
                    <a:lnTo>
                      <a:pt x="3716020" y="4992732"/>
                    </a:lnTo>
                    <a:lnTo>
                      <a:pt x="3881120" y="5056232"/>
                    </a:lnTo>
                    <a:lnTo>
                      <a:pt x="3779520" y="5183232"/>
                    </a:lnTo>
                    <a:lnTo>
                      <a:pt x="3665220" y="5183232"/>
                    </a:lnTo>
                    <a:lnTo>
                      <a:pt x="3728720" y="5259432"/>
                    </a:lnTo>
                    <a:lnTo>
                      <a:pt x="3855720" y="5361032"/>
                    </a:lnTo>
                    <a:lnTo>
                      <a:pt x="3792220" y="5399132"/>
                    </a:lnTo>
                    <a:lnTo>
                      <a:pt x="3665220" y="5361032"/>
                    </a:lnTo>
                    <a:lnTo>
                      <a:pt x="3576320" y="5361032"/>
                    </a:lnTo>
                    <a:lnTo>
                      <a:pt x="3576320" y="5424532"/>
                    </a:lnTo>
                    <a:lnTo>
                      <a:pt x="3690620" y="5500732"/>
                    </a:lnTo>
                    <a:lnTo>
                      <a:pt x="3614420" y="5576932"/>
                    </a:lnTo>
                    <a:lnTo>
                      <a:pt x="3665220" y="5640432"/>
                    </a:lnTo>
                    <a:lnTo>
                      <a:pt x="3614420" y="5678532"/>
                    </a:lnTo>
                    <a:lnTo>
                      <a:pt x="3462020" y="5640432"/>
                    </a:lnTo>
                    <a:lnTo>
                      <a:pt x="3411220" y="5665832"/>
                    </a:lnTo>
                    <a:lnTo>
                      <a:pt x="3296920" y="5564232"/>
                    </a:lnTo>
                    <a:lnTo>
                      <a:pt x="3296920" y="5792832"/>
                    </a:lnTo>
                    <a:lnTo>
                      <a:pt x="3258820" y="5843632"/>
                    </a:lnTo>
                    <a:lnTo>
                      <a:pt x="3284220" y="5919832"/>
                    </a:lnTo>
                    <a:lnTo>
                      <a:pt x="3246120" y="5957932"/>
                    </a:lnTo>
                    <a:lnTo>
                      <a:pt x="3093720" y="5856332"/>
                    </a:lnTo>
                    <a:lnTo>
                      <a:pt x="3093720" y="5742032"/>
                    </a:lnTo>
                    <a:lnTo>
                      <a:pt x="3004820" y="5716632"/>
                    </a:lnTo>
                    <a:lnTo>
                      <a:pt x="3004820" y="5843632"/>
                    </a:lnTo>
                    <a:lnTo>
                      <a:pt x="2890520" y="5792832"/>
                    </a:lnTo>
                    <a:lnTo>
                      <a:pt x="2636520" y="5742032"/>
                    </a:lnTo>
                    <a:lnTo>
                      <a:pt x="2560320" y="5742032"/>
                    </a:lnTo>
                    <a:lnTo>
                      <a:pt x="2534920" y="5856332"/>
                    </a:lnTo>
                    <a:lnTo>
                      <a:pt x="2585720" y="5945232"/>
                    </a:lnTo>
                    <a:lnTo>
                      <a:pt x="2560320" y="6110332"/>
                    </a:lnTo>
                    <a:lnTo>
                      <a:pt x="2458720" y="6275432"/>
                    </a:lnTo>
                    <a:lnTo>
                      <a:pt x="2509520" y="6338932"/>
                    </a:lnTo>
                    <a:lnTo>
                      <a:pt x="2433320" y="6478632"/>
                    </a:lnTo>
                    <a:lnTo>
                      <a:pt x="2357120" y="6516732"/>
                    </a:lnTo>
                    <a:lnTo>
                      <a:pt x="2331720" y="6592932"/>
                    </a:lnTo>
                    <a:lnTo>
                      <a:pt x="2293620" y="6592932"/>
                    </a:lnTo>
                    <a:lnTo>
                      <a:pt x="2166620" y="6516732"/>
                    </a:lnTo>
                    <a:lnTo>
                      <a:pt x="2090420" y="6516732"/>
                    </a:lnTo>
                    <a:lnTo>
                      <a:pt x="2026920" y="6465932"/>
                    </a:lnTo>
                    <a:lnTo>
                      <a:pt x="2001520" y="6567532"/>
                    </a:lnTo>
                    <a:lnTo>
                      <a:pt x="1899920" y="6580232"/>
                    </a:lnTo>
                    <a:lnTo>
                      <a:pt x="1836420" y="6719932"/>
                    </a:lnTo>
                    <a:lnTo>
                      <a:pt x="1772920" y="6719932"/>
                    </a:lnTo>
                    <a:lnTo>
                      <a:pt x="1709420" y="6707232"/>
                    </a:lnTo>
                    <a:lnTo>
                      <a:pt x="1696720" y="6631032"/>
                    </a:lnTo>
                    <a:lnTo>
                      <a:pt x="1506220" y="6554832"/>
                    </a:lnTo>
                    <a:lnTo>
                      <a:pt x="1506220" y="6478632"/>
                    </a:lnTo>
                    <a:lnTo>
                      <a:pt x="1391920" y="6453232"/>
                    </a:lnTo>
                    <a:lnTo>
                      <a:pt x="1531620" y="6351632"/>
                    </a:lnTo>
                    <a:lnTo>
                      <a:pt x="1506220" y="6224632"/>
                    </a:lnTo>
                    <a:lnTo>
                      <a:pt x="1353820" y="6199232"/>
                    </a:lnTo>
                    <a:lnTo>
                      <a:pt x="1023620" y="6237332"/>
                    </a:lnTo>
                    <a:lnTo>
                      <a:pt x="972820" y="6123032"/>
                    </a:lnTo>
                    <a:lnTo>
                      <a:pt x="820420" y="6034132"/>
                    </a:lnTo>
                    <a:lnTo>
                      <a:pt x="731520" y="6059532"/>
                    </a:lnTo>
                    <a:lnTo>
                      <a:pt x="553720" y="5919832"/>
                    </a:lnTo>
                    <a:lnTo>
                      <a:pt x="365760" y="5919832"/>
                    </a:lnTo>
                    <a:lnTo>
                      <a:pt x="358140" y="5767432"/>
                    </a:lnTo>
                    <a:lnTo>
                      <a:pt x="381000" y="5729332"/>
                    </a:lnTo>
                    <a:lnTo>
                      <a:pt x="426720" y="5653132"/>
                    </a:lnTo>
                    <a:lnTo>
                      <a:pt x="480060" y="5538832"/>
                    </a:lnTo>
                    <a:lnTo>
                      <a:pt x="426720" y="5447392"/>
                    </a:lnTo>
                    <a:lnTo>
                      <a:pt x="335280" y="5401672"/>
                    </a:lnTo>
                    <a:lnTo>
                      <a:pt x="312420" y="5363572"/>
                    </a:lnTo>
                    <a:lnTo>
                      <a:pt x="350520" y="5241652"/>
                    </a:lnTo>
                    <a:lnTo>
                      <a:pt x="320040" y="5142592"/>
                    </a:lnTo>
                    <a:lnTo>
                      <a:pt x="472440" y="5035912"/>
                    </a:lnTo>
                    <a:lnTo>
                      <a:pt x="350520" y="4959712"/>
                    </a:lnTo>
                    <a:lnTo>
                      <a:pt x="350520" y="4921612"/>
                    </a:lnTo>
                    <a:lnTo>
                      <a:pt x="419100" y="4875892"/>
                    </a:lnTo>
                    <a:lnTo>
                      <a:pt x="426720" y="4807312"/>
                    </a:lnTo>
                    <a:lnTo>
                      <a:pt x="205740" y="4677772"/>
                    </a:lnTo>
                    <a:lnTo>
                      <a:pt x="213360" y="4555852"/>
                    </a:lnTo>
                    <a:lnTo>
                      <a:pt x="129540" y="4510132"/>
                    </a:lnTo>
                    <a:lnTo>
                      <a:pt x="167640" y="4395832"/>
                    </a:lnTo>
                    <a:lnTo>
                      <a:pt x="83820" y="4334872"/>
                    </a:lnTo>
                    <a:lnTo>
                      <a:pt x="83820" y="4243432"/>
                    </a:lnTo>
                    <a:lnTo>
                      <a:pt x="0" y="4197712"/>
                    </a:lnTo>
                    <a:lnTo>
                      <a:pt x="15240" y="4144372"/>
                    </a:lnTo>
                    <a:lnTo>
                      <a:pt x="121920" y="4083412"/>
                    </a:lnTo>
                    <a:lnTo>
                      <a:pt x="121920" y="4030072"/>
                    </a:lnTo>
                    <a:lnTo>
                      <a:pt x="83820" y="3976732"/>
                    </a:lnTo>
                    <a:lnTo>
                      <a:pt x="243840" y="3831952"/>
                    </a:lnTo>
                    <a:lnTo>
                      <a:pt x="205740" y="3755752"/>
                    </a:lnTo>
                    <a:lnTo>
                      <a:pt x="289560" y="3595732"/>
                    </a:lnTo>
                    <a:lnTo>
                      <a:pt x="243840" y="3534772"/>
                    </a:lnTo>
                    <a:lnTo>
                      <a:pt x="426720" y="3367132"/>
                    </a:lnTo>
                    <a:lnTo>
                      <a:pt x="541020" y="3161392"/>
                    </a:lnTo>
                    <a:lnTo>
                      <a:pt x="502920" y="2970892"/>
                    </a:lnTo>
                    <a:lnTo>
                      <a:pt x="396240" y="2864212"/>
                    </a:lnTo>
                    <a:lnTo>
                      <a:pt x="472440" y="2803252"/>
                    </a:lnTo>
                    <a:lnTo>
                      <a:pt x="594360" y="2597512"/>
                    </a:lnTo>
                    <a:lnTo>
                      <a:pt x="434340" y="2506072"/>
                    </a:lnTo>
                    <a:lnTo>
                      <a:pt x="426720" y="2330812"/>
                    </a:lnTo>
                    <a:lnTo>
                      <a:pt x="541020" y="2262232"/>
                    </a:lnTo>
                    <a:lnTo>
                      <a:pt x="640080" y="2338432"/>
                    </a:lnTo>
                    <a:lnTo>
                      <a:pt x="701040" y="2292712"/>
                    </a:lnTo>
                    <a:lnTo>
                      <a:pt x="640080" y="2086972"/>
                    </a:lnTo>
                    <a:lnTo>
                      <a:pt x="640080" y="2010772"/>
                    </a:lnTo>
                    <a:lnTo>
                      <a:pt x="609600" y="1919332"/>
                    </a:lnTo>
                    <a:lnTo>
                      <a:pt x="640080" y="1584052"/>
                    </a:lnTo>
                    <a:lnTo>
                      <a:pt x="594360" y="1477372"/>
                    </a:lnTo>
                    <a:lnTo>
                      <a:pt x="708660" y="1408792"/>
                    </a:lnTo>
                    <a:lnTo>
                      <a:pt x="723900" y="1363072"/>
                    </a:lnTo>
                    <a:lnTo>
                      <a:pt x="662940" y="1233532"/>
                    </a:lnTo>
                    <a:lnTo>
                      <a:pt x="723900" y="1172572"/>
                    </a:lnTo>
                    <a:lnTo>
                      <a:pt x="655320" y="1096372"/>
                    </a:lnTo>
                    <a:lnTo>
                      <a:pt x="731520" y="1050652"/>
                    </a:lnTo>
                    <a:lnTo>
                      <a:pt x="784860" y="905872"/>
                    </a:lnTo>
                    <a:lnTo>
                      <a:pt x="906780" y="867772"/>
                    </a:lnTo>
                    <a:lnTo>
                      <a:pt x="906780" y="783952"/>
                    </a:lnTo>
                    <a:lnTo>
                      <a:pt x="1021080" y="905872"/>
                    </a:lnTo>
                    <a:lnTo>
                      <a:pt x="1112520" y="905872"/>
                    </a:lnTo>
                    <a:lnTo>
                      <a:pt x="1295400" y="799192"/>
                    </a:lnTo>
                    <a:lnTo>
                      <a:pt x="1394460" y="799192"/>
                    </a:lnTo>
                    <a:lnTo>
                      <a:pt x="1394460" y="684892"/>
                    </a:lnTo>
                    <a:lnTo>
                      <a:pt x="1554480" y="562972"/>
                    </a:lnTo>
                    <a:lnTo>
                      <a:pt x="1691640" y="540112"/>
                    </a:lnTo>
                    <a:lnTo>
                      <a:pt x="1866900" y="402952"/>
                    </a:lnTo>
                    <a:lnTo>
                      <a:pt x="1950720" y="402952"/>
                    </a:lnTo>
                    <a:lnTo>
                      <a:pt x="1973580" y="349612"/>
                    </a:lnTo>
                    <a:lnTo>
                      <a:pt x="2034540" y="319132"/>
                    </a:lnTo>
                    <a:lnTo>
                      <a:pt x="2095500" y="349612"/>
                    </a:lnTo>
                    <a:lnTo>
                      <a:pt x="2095500" y="395332"/>
                    </a:lnTo>
                    <a:lnTo>
                      <a:pt x="2133600" y="471532"/>
                    </a:lnTo>
                    <a:lnTo>
                      <a:pt x="2232660" y="395332"/>
                    </a:lnTo>
                    <a:lnTo>
                      <a:pt x="2263140" y="349612"/>
                    </a:lnTo>
                    <a:lnTo>
                      <a:pt x="2362200" y="349612"/>
                    </a:lnTo>
                    <a:lnTo>
                      <a:pt x="2392680" y="319132"/>
                    </a:lnTo>
                    <a:lnTo>
                      <a:pt x="2537460" y="311512"/>
                    </a:lnTo>
                    <a:lnTo>
                      <a:pt x="2689860" y="395332"/>
                    </a:lnTo>
                    <a:lnTo>
                      <a:pt x="2849880" y="319132"/>
                    </a:lnTo>
                    <a:lnTo>
                      <a:pt x="2827020" y="212452"/>
                    </a:lnTo>
                    <a:lnTo>
                      <a:pt x="2842260" y="159112"/>
                    </a:lnTo>
                    <a:lnTo>
                      <a:pt x="3025140" y="98152"/>
                    </a:lnTo>
                    <a:lnTo>
                      <a:pt x="3154680" y="671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64229C3A-1594-4D98-9E3F-E5C6A753BF1F}"/>
                  </a:ext>
                </a:extLst>
              </p:cNvPr>
              <p:cNvSpPr/>
              <p:nvPr/>
            </p:nvSpPr>
            <p:spPr>
              <a:xfrm>
                <a:off x="40896540" y="15217140"/>
                <a:ext cx="3360420" cy="5433060"/>
              </a:xfrm>
              <a:custGeom>
                <a:avLst/>
                <a:gdLst>
                  <a:gd name="connsiteX0" fmla="*/ 1554480 w 3360420"/>
                  <a:gd name="connsiteY0" fmla="*/ 0 h 5433060"/>
                  <a:gd name="connsiteX1" fmla="*/ 1592580 w 3360420"/>
                  <a:gd name="connsiteY1" fmla="*/ 167640 h 5433060"/>
                  <a:gd name="connsiteX2" fmla="*/ 1714500 w 3360420"/>
                  <a:gd name="connsiteY2" fmla="*/ 213360 h 5433060"/>
                  <a:gd name="connsiteX3" fmla="*/ 1775460 w 3360420"/>
                  <a:gd name="connsiteY3" fmla="*/ 259080 h 5433060"/>
                  <a:gd name="connsiteX4" fmla="*/ 1874520 w 3360420"/>
                  <a:gd name="connsiteY4" fmla="*/ 304800 h 5433060"/>
                  <a:gd name="connsiteX5" fmla="*/ 1981200 w 3360420"/>
                  <a:gd name="connsiteY5" fmla="*/ 281940 h 5433060"/>
                  <a:gd name="connsiteX6" fmla="*/ 2019300 w 3360420"/>
                  <a:gd name="connsiteY6" fmla="*/ 358140 h 5433060"/>
                  <a:gd name="connsiteX7" fmla="*/ 2133600 w 3360420"/>
                  <a:gd name="connsiteY7" fmla="*/ 396240 h 5433060"/>
                  <a:gd name="connsiteX8" fmla="*/ 2225040 w 3360420"/>
                  <a:gd name="connsiteY8" fmla="*/ 373380 h 5433060"/>
                  <a:gd name="connsiteX9" fmla="*/ 2331720 w 3360420"/>
                  <a:gd name="connsiteY9" fmla="*/ 457200 h 5433060"/>
                  <a:gd name="connsiteX10" fmla="*/ 2392680 w 3360420"/>
                  <a:gd name="connsiteY10" fmla="*/ 381000 h 5433060"/>
                  <a:gd name="connsiteX11" fmla="*/ 2529840 w 3360420"/>
                  <a:gd name="connsiteY11" fmla="*/ 472440 h 5433060"/>
                  <a:gd name="connsiteX12" fmla="*/ 2590800 w 3360420"/>
                  <a:gd name="connsiteY12" fmla="*/ 533400 h 5433060"/>
                  <a:gd name="connsiteX13" fmla="*/ 2705100 w 3360420"/>
                  <a:gd name="connsiteY13" fmla="*/ 548640 h 5433060"/>
                  <a:gd name="connsiteX14" fmla="*/ 2766060 w 3360420"/>
                  <a:gd name="connsiteY14" fmla="*/ 647700 h 5433060"/>
                  <a:gd name="connsiteX15" fmla="*/ 2766060 w 3360420"/>
                  <a:gd name="connsiteY15" fmla="*/ 807720 h 5433060"/>
                  <a:gd name="connsiteX16" fmla="*/ 2865120 w 3360420"/>
                  <a:gd name="connsiteY16" fmla="*/ 838200 h 5433060"/>
                  <a:gd name="connsiteX17" fmla="*/ 2887980 w 3360420"/>
                  <a:gd name="connsiteY17" fmla="*/ 899160 h 5433060"/>
                  <a:gd name="connsiteX18" fmla="*/ 3040380 w 3360420"/>
                  <a:gd name="connsiteY18" fmla="*/ 922020 h 5433060"/>
                  <a:gd name="connsiteX19" fmla="*/ 3092984 w 3360420"/>
                  <a:gd name="connsiteY19" fmla="*/ 987773 h 5433060"/>
                  <a:gd name="connsiteX20" fmla="*/ 3078480 w 3360420"/>
                  <a:gd name="connsiteY20" fmla="*/ 1082040 h 5433060"/>
                  <a:gd name="connsiteX21" fmla="*/ 3124200 w 3360420"/>
                  <a:gd name="connsiteY21" fmla="*/ 1127760 h 5433060"/>
                  <a:gd name="connsiteX22" fmla="*/ 3230880 w 3360420"/>
                  <a:gd name="connsiteY22" fmla="*/ 1203960 h 5433060"/>
                  <a:gd name="connsiteX23" fmla="*/ 3200400 w 3360420"/>
                  <a:gd name="connsiteY23" fmla="*/ 1295400 h 5433060"/>
                  <a:gd name="connsiteX24" fmla="*/ 3246120 w 3360420"/>
                  <a:gd name="connsiteY24" fmla="*/ 1386840 h 5433060"/>
                  <a:gd name="connsiteX25" fmla="*/ 3329940 w 3360420"/>
                  <a:gd name="connsiteY25" fmla="*/ 1386840 h 5433060"/>
                  <a:gd name="connsiteX26" fmla="*/ 3360420 w 3360420"/>
                  <a:gd name="connsiteY26" fmla="*/ 1417320 h 5433060"/>
                  <a:gd name="connsiteX27" fmla="*/ 3230880 w 3360420"/>
                  <a:gd name="connsiteY27" fmla="*/ 1615440 h 5433060"/>
                  <a:gd name="connsiteX28" fmla="*/ 3238500 w 3360420"/>
                  <a:gd name="connsiteY28" fmla="*/ 1676400 h 5433060"/>
                  <a:gd name="connsiteX29" fmla="*/ 3307080 w 3360420"/>
                  <a:gd name="connsiteY29" fmla="*/ 1699260 h 5433060"/>
                  <a:gd name="connsiteX30" fmla="*/ 3246120 w 3360420"/>
                  <a:gd name="connsiteY30" fmla="*/ 1859280 h 5433060"/>
                  <a:gd name="connsiteX31" fmla="*/ 3169920 w 3360420"/>
                  <a:gd name="connsiteY31" fmla="*/ 1958340 h 5433060"/>
                  <a:gd name="connsiteX32" fmla="*/ 3055620 w 3360420"/>
                  <a:gd name="connsiteY32" fmla="*/ 1882140 h 5433060"/>
                  <a:gd name="connsiteX33" fmla="*/ 3025140 w 3360420"/>
                  <a:gd name="connsiteY33" fmla="*/ 1981200 h 5433060"/>
                  <a:gd name="connsiteX34" fmla="*/ 3093720 w 3360420"/>
                  <a:gd name="connsiteY34" fmla="*/ 2057400 h 5433060"/>
                  <a:gd name="connsiteX35" fmla="*/ 3139440 w 3360420"/>
                  <a:gd name="connsiteY35" fmla="*/ 2217420 h 5433060"/>
                  <a:gd name="connsiteX36" fmla="*/ 3086100 w 3360420"/>
                  <a:gd name="connsiteY36" fmla="*/ 2331720 h 5433060"/>
                  <a:gd name="connsiteX37" fmla="*/ 3124200 w 3360420"/>
                  <a:gd name="connsiteY37" fmla="*/ 2392680 h 5433060"/>
                  <a:gd name="connsiteX38" fmla="*/ 3108960 w 3360420"/>
                  <a:gd name="connsiteY38" fmla="*/ 2461260 h 5433060"/>
                  <a:gd name="connsiteX39" fmla="*/ 3238500 w 3360420"/>
                  <a:gd name="connsiteY39" fmla="*/ 2552700 h 5433060"/>
                  <a:gd name="connsiteX40" fmla="*/ 3253740 w 3360420"/>
                  <a:gd name="connsiteY40" fmla="*/ 2628900 h 5433060"/>
                  <a:gd name="connsiteX41" fmla="*/ 3238500 w 3360420"/>
                  <a:gd name="connsiteY41" fmla="*/ 2697480 h 5433060"/>
                  <a:gd name="connsiteX42" fmla="*/ 3154680 w 3360420"/>
                  <a:gd name="connsiteY42" fmla="*/ 2712720 h 5433060"/>
                  <a:gd name="connsiteX43" fmla="*/ 3108960 w 3360420"/>
                  <a:gd name="connsiteY43" fmla="*/ 2926080 h 5433060"/>
                  <a:gd name="connsiteX44" fmla="*/ 2987040 w 3360420"/>
                  <a:gd name="connsiteY44" fmla="*/ 3063240 h 5433060"/>
                  <a:gd name="connsiteX45" fmla="*/ 2987040 w 3360420"/>
                  <a:gd name="connsiteY45" fmla="*/ 3192780 h 5433060"/>
                  <a:gd name="connsiteX46" fmla="*/ 2887980 w 3360420"/>
                  <a:gd name="connsiteY46" fmla="*/ 3268980 h 5433060"/>
                  <a:gd name="connsiteX47" fmla="*/ 2887980 w 3360420"/>
                  <a:gd name="connsiteY47" fmla="*/ 3368040 h 5433060"/>
                  <a:gd name="connsiteX48" fmla="*/ 2827020 w 3360420"/>
                  <a:gd name="connsiteY48" fmla="*/ 3383280 h 5433060"/>
                  <a:gd name="connsiteX49" fmla="*/ 2827020 w 3360420"/>
                  <a:gd name="connsiteY49" fmla="*/ 3749040 h 5433060"/>
                  <a:gd name="connsiteX50" fmla="*/ 2758440 w 3360420"/>
                  <a:gd name="connsiteY50" fmla="*/ 3817620 h 5433060"/>
                  <a:gd name="connsiteX51" fmla="*/ 2750820 w 3360420"/>
                  <a:gd name="connsiteY51" fmla="*/ 3886200 h 5433060"/>
                  <a:gd name="connsiteX52" fmla="*/ 2697480 w 3360420"/>
                  <a:gd name="connsiteY52" fmla="*/ 3924300 h 5433060"/>
                  <a:gd name="connsiteX53" fmla="*/ 2659380 w 3360420"/>
                  <a:gd name="connsiteY53" fmla="*/ 4038600 h 5433060"/>
                  <a:gd name="connsiteX54" fmla="*/ 2659380 w 3360420"/>
                  <a:gd name="connsiteY54" fmla="*/ 4114800 h 5433060"/>
                  <a:gd name="connsiteX55" fmla="*/ 2644140 w 3360420"/>
                  <a:gd name="connsiteY55" fmla="*/ 4137660 h 5433060"/>
                  <a:gd name="connsiteX56" fmla="*/ 2567940 w 3360420"/>
                  <a:gd name="connsiteY56" fmla="*/ 4160520 h 5433060"/>
                  <a:gd name="connsiteX57" fmla="*/ 2529840 w 3360420"/>
                  <a:gd name="connsiteY57" fmla="*/ 4183380 h 5433060"/>
                  <a:gd name="connsiteX58" fmla="*/ 2255520 w 3360420"/>
                  <a:gd name="connsiteY58" fmla="*/ 4183380 h 5433060"/>
                  <a:gd name="connsiteX59" fmla="*/ 2232660 w 3360420"/>
                  <a:gd name="connsiteY59" fmla="*/ 4297680 h 5433060"/>
                  <a:gd name="connsiteX60" fmla="*/ 2263140 w 3360420"/>
                  <a:gd name="connsiteY60" fmla="*/ 4411980 h 5433060"/>
                  <a:gd name="connsiteX61" fmla="*/ 2217420 w 3360420"/>
                  <a:gd name="connsiteY61" fmla="*/ 4511040 h 5433060"/>
                  <a:gd name="connsiteX62" fmla="*/ 2232660 w 3360420"/>
                  <a:gd name="connsiteY62" fmla="*/ 4678680 h 5433060"/>
                  <a:gd name="connsiteX63" fmla="*/ 2225040 w 3360420"/>
                  <a:gd name="connsiteY63" fmla="*/ 4739640 h 5433060"/>
                  <a:gd name="connsiteX64" fmla="*/ 2194560 w 3360420"/>
                  <a:gd name="connsiteY64" fmla="*/ 4991100 h 5433060"/>
                  <a:gd name="connsiteX65" fmla="*/ 2179320 w 3360420"/>
                  <a:gd name="connsiteY65" fmla="*/ 5052060 h 5433060"/>
                  <a:gd name="connsiteX66" fmla="*/ 2293620 w 3360420"/>
                  <a:gd name="connsiteY66" fmla="*/ 5158740 h 5433060"/>
                  <a:gd name="connsiteX67" fmla="*/ 2065020 w 3360420"/>
                  <a:gd name="connsiteY67" fmla="*/ 5394960 h 5433060"/>
                  <a:gd name="connsiteX68" fmla="*/ 1935480 w 3360420"/>
                  <a:gd name="connsiteY68" fmla="*/ 5356860 h 5433060"/>
                  <a:gd name="connsiteX69" fmla="*/ 1851660 w 3360420"/>
                  <a:gd name="connsiteY69" fmla="*/ 5356860 h 5433060"/>
                  <a:gd name="connsiteX70" fmla="*/ 1798320 w 3360420"/>
                  <a:gd name="connsiteY70" fmla="*/ 5425440 h 5433060"/>
                  <a:gd name="connsiteX71" fmla="*/ 1706880 w 3360420"/>
                  <a:gd name="connsiteY71" fmla="*/ 5433060 h 5433060"/>
                  <a:gd name="connsiteX72" fmla="*/ 1600200 w 3360420"/>
                  <a:gd name="connsiteY72" fmla="*/ 5356860 h 5433060"/>
                  <a:gd name="connsiteX73" fmla="*/ 1600200 w 3360420"/>
                  <a:gd name="connsiteY73" fmla="*/ 5334000 h 5433060"/>
                  <a:gd name="connsiteX74" fmla="*/ 1531620 w 3360420"/>
                  <a:gd name="connsiteY74" fmla="*/ 5280660 h 5433060"/>
                  <a:gd name="connsiteX75" fmla="*/ 1501140 w 3360420"/>
                  <a:gd name="connsiteY75" fmla="*/ 5326380 h 5433060"/>
                  <a:gd name="connsiteX76" fmla="*/ 1348740 w 3360420"/>
                  <a:gd name="connsiteY76" fmla="*/ 5334000 h 5433060"/>
                  <a:gd name="connsiteX77" fmla="*/ 1287780 w 3360420"/>
                  <a:gd name="connsiteY77" fmla="*/ 5250180 h 5433060"/>
                  <a:gd name="connsiteX78" fmla="*/ 1249680 w 3360420"/>
                  <a:gd name="connsiteY78" fmla="*/ 5135880 h 5433060"/>
                  <a:gd name="connsiteX79" fmla="*/ 1165860 w 3360420"/>
                  <a:gd name="connsiteY79" fmla="*/ 5067300 h 5433060"/>
                  <a:gd name="connsiteX80" fmla="*/ 1127760 w 3360420"/>
                  <a:gd name="connsiteY80" fmla="*/ 5128260 h 5433060"/>
                  <a:gd name="connsiteX81" fmla="*/ 1021080 w 3360420"/>
                  <a:gd name="connsiteY81" fmla="*/ 5143500 h 5433060"/>
                  <a:gd name="connsiteX82" fmla="*/ 922020 w 3360420"/>
                  <a:gd name="connsiteY82" fmla="*/ 5105400 h 5433060"/>
                  <a:gd name="connsiteX83" fmla="*/ 800100 w 3360420"/>
                  <a:gd name="connsiteY83" fmla="*/ 5166360 h 5433060"/>
                  <a:gd name="connsiteX84" fmla="*/ 716280 w 3360420"/>
                  <a:gd name="connsiteY84" fmla="*/ 5067300 h 5433060"/>
                  <a:gd name="connsiteX85" fmla="*/ 579120 w 3360420"/>
                  <a:gd name="connsiteY85" fmla="*/ 5090160 h 5433060"/>
                  <a:gd name="connsiteX86" fmla="*/ 487680 w 3360420"/>
                  <a:gd name="connsiteY86" fmla="*/ 4983480 h 5433060"/>
                  <a:gd name="connsiteX87" fmla="*/ 441960 w 3360420"/>
                  <a:gd name="connsiteY87" fmla="*/ 4991100 h 5433060"/>
                  <a:gd name="connsiteX88" fmla="*/ 335280 w 3360420"/>
                  <a:gd name="connsiteY88" fmla="*/ 4922520 h 5433060"/>
                  <a:gd name="connsiteX89" fmla="*/ 259080 w 3360420"/>
                  <a:gd name="connsiteY89" fmla="*/ 4808220 h 5433060"/>
                  <a:gd name="connsiteX90" fmla="*/ 243840 w 3360420"/>
                  <a:gd name="connsiteY90" fmla="*/ 4732020 h 5433060"/>
                  <a:gd name="connsiteX91" fmla="*/ 243840 w 3360420"/>
                  <a:gd name="connsiteY91" fmla="*/ 4678680 h 5433060"/>
                  <a:gd name="connsiteX92" fmla="*/ 297180 w 3360420"/>
                  <a:gd name="connsiteY92" fmla="*/ 4556760 h 5433060"/>
                  <a:gd name="connsiteX93" fmla="*/ 289560 w 3360420"/>
                  <a:gd name="connsiteY93" fmla="*/ 4511040 h 5433060"/>
                  <a:gd name="connsiteX94" fmla="*/ 281940 w 3360420"/>
                  <a:gd name="connsiteY94" fmla="*/ 4450080 h 5433060"/>
                  <a:gd name="connsiteX95" fmla="*/ 320040 w 3360420"/>
                  <a:gd name="connsiteY95" fmla="*/ 4404360 h 5433060"/>
                  <a:gd name="connsiteX96" fmla="*/ 320040 w 3360420"/>
                  <a:gd name="connsiteY96" fmla="*/ 4259580 h 5433060"/>
                  <a:gd name="connsiteX97" fmla="*/ 388620 w 3360420"/>
                  <a:gd name="connsiteY97" fmla="*/ 4251960 h 5433060"/>
                  <a:gd name="connsiteX98" fmla="*/ 434340 w 3360420"/>
                  <a:gd name="connsiteY98" fmla="*/ 4175760 h 5433060"/>
                  <a:gd name="connsiteX99" fmla="*/ 434340 w 3360420"/>
                  <a:gd name="connsiteY99" fmla="*/ 4107180 h 5433060"/>
                  <a:gd name="connsiteX100" fmla="*/ 396240 w 3360420"/>
                  <a:gd name="connsiteY100" fmla="*/ 4038600 h 5433060"/>
                  <a:gd name="connsiteX101" fmla="*/ 426720 w 3360420"/>
                  <a:gd name="connsiteY101" fmla="*/ 3977640 h 5433060"/>
                  <a:gd name="connsiteX102" fmla="*/ 434340 w 3360420"/>
                  <a:gd name="connsiteY102" fmla="*/ 3810000 h 5433060"/>
                  <a:gd name="connsiteX103" fmla="*/ 403860 w 3360420"/>
                  <a:gd name="connsiteY103" fmla="*/ 3741420 h 5433060"/>
                  <a:gd name="connsiteX104" fmla="*/ 464820 w 3360420"/>
                  <a:gd name="connsiteY104" fmla="*/ 3665220 h 5433060"/>
                  <a:gd name="connsiteX105" fmla="*/ 464820 w 3360420"/>
                  <a:gd name="connsiteY105" fmla="*/ 3634740 h 5433060"/>
                  <a:gd name="connsiteX106" fmla="*/ 510540 w 3360420"/>
                  <a:gd name="connsiteY106" fmla="*/ 3627120 h 5433060"/>
                  <a:gd name="connsiteX107" fmla="*/ 632460 w 3360420"/>
                  <a:gd name="connsiteY107" fmla="*/ 3649980 h 5433060"/>
                  <a:gd name="connsiteX108" fmla="*/ 739140 w 3360420"/>
                  <a:gd name="connsiteY108" fmla="*/ 3665220 h 5433060"/>
                  <a:gd name="connsiteX109" fmla="*/ 815340 w 3360420"/>
                  <a:gd name="connsiteY109" fmla="*/ 3596640 h 5433060"/>
                  <a:gd name="connsiteX110" fmla="*/ 967740 w 3360420"/>
                  <a:gd name="connsiteY110" fmla="*/ 3512820 h 5433060"/>
                  <a:gd name="connsiteX111" fmla="*/ 1005840 w 3360420"/>
                  <a:gd name="connsiteY111" fmla="*/ 3398520 h 5433060"/>
                  <a:gd name="connsiteX112" fmla="*/ 1066800 w 3360420"/>
                  <a:gd name="connsiteY112" fmla="*/ 3345180 h 5433060"/>
                  <a:gd name="connsiteX113" fmla="*/ 1059180 w 3360420"/>
                  <a:gd name="connsiteY113" fmla="*/ 3261360 h 5433060"/>
                  <a:gd name="connsiteX114" fmla="*/ 1028700 w 3360420"/>
                  <a:gd name="connsiteY114" fmla="*/ 3230880 h 5433060"/>
                  <a:gd name="connsiteX115" fmla="*/ 914400 w 3360420"/>
                  <a:gd name="connsiteY115" fmla="*/ 3101340 h 5433060"/>
                  <a:gd name="connsiteX116" fmla="*/ 792480 w 3360420"/>
                  <a:gd name="connsiteY116" fmla="*/ 3032760 h 5433060"/>
                  <a:gd name="connsiteX117" fmla="*/ 701040 w 3360420"/>
                  <a:gd name="connsiteY117" fmla="*/ 3055620 h 5433060"/>
                  <a:gd name="connsiteX118" fmla="*/ 556260 w 3360420"/>
                  <a:gd name="connsiteY118" fmla="*/ 2971800 h 5433060"/>
                  <a:gd name="connsiteX119" fmla="*/ 548640 w 3360420"/>
                  <a:gd name="connsiteY119" fmla="*/ 2880360 h 5433060"/>
                  <a:gd name="connsiteX120" fmla="*/ 487680 w 3360420"/>
                  <a:gd name="connsiteY120" fmla="*/ 2903220 h 5433060"/>
                  <a:gd name="connsiteX121" fmla="*/ 487680 w 3360420"/>
                  <a:gd name="connsiteY121" fmla="*/ 2827020 h 5433060"/>
                  <a:gd name="connsiteX122" fmla="*/ 518160 w 3360420"/>
                  <a:gd name="connsiteY122" fmla="*/ 2788920 h 5433060"/>
                  <a:gd name="connsiteX123" fmla="*/ 541020 w 3360420"/>
                  <a:gd name="connsiteY123" fmla="*/ 2621280 h 5433060"/>
                  <a:gd name="connsiteX124" fmla="*/ 502920 w 3360420"/>
                  <a:gd name="connsiteY124" fmla="*/ 2552700 h 5433060"/>
                  <a:gd name="connsiteX125" fmla="*/ 556260 w 3360420"/>
                  <a:gd name="connsiteY125" fmla="*/ 2491740 h 5433060"/>
                  <a:gd name="connsiteX126" fmla="*/ 464820 w 3360420"/>
                  <a:gd name="connsiteY126" fmla="*/ 2446020 h 5433060"/>
                  <a:gd name="connsiteX127" fmla="*/ 396240 w 3360420"/>
                  <a:gd name="connsiteY127" fmla="*/ 2446020 h 5433060"/>
                  <a:gd name="connsiteX128" fmla="*/ 289560 w 3360420"/>
                  <a:gd name="connsiteY128" fmla="*/ 2423160 h 5433060"/>
                  <a:gd name="connsiteX129" fmla="*/ 259080 w 3360420"/>
                  <a:gd name="connsiteY129" fmla="*/ 2362200 h 5433060"/>
                  <a:gd name="connsiteX130" fmla="*/ 182880 w 3360420"/>
                  <a:gd name="connsiteY130" fmla="*/ 2392680 h 5433060"/>
                  <a:gd name="connsiteX131" fmla="*/ 7620 w 3360420"/>
                  <a:gd name="connsiteY131" fmla="*/ 2301240 h 5433060"/>
                  <a:gd name="connsiteX132" fmla="*/ 0 w 3360420"/>
                  <a:gd name="connsiteY132" fmla="*/ 2232660 h 5433060"/>
                  <a:gd name="connsiteX133" fmla="*/ 91440 w 3360420"/>
                  <a:gd name="connsiteY133" fmla="*/ 2057400 h 5433060"/>
                  <a:gd name="connsiteX134" fmla="*/ 160020 w 3360420"/>
                  <a:gd name="connsiteY134" fmla="*/ 1836420 h 5433060"/>
                  <a:gd name="connsiteX135" fmla="*/ 259080 w 3360420"/>
                  <a:gd name="connsiteY135" fmla="*/ 1752600 h 5433060"/>
                  <a:gd name="connsiteX136" fmla="*/ 342900 w 3360420"/>
                  <a:gd name="connsiteY136" fmla="*/ 1722120 h 5433060"/>
                  <a:gd name="connsiteX137" fmla="*/ 396240 w 3360420"/>
                  <a:gd name="connsiteY137" fmla="*/ 1615440 h 5433060"/>
                  <a:gd name="connsiteX138" fmla="*/ 480060 w 3360420"/>
                  <a:gd name="connsiteY138" fmla="*/ 1546860 h 5433060"/>
                  <a:gd name="connsiteX139" fmla="*/ 525780 w 3360420"/>
                  <a:gd name="connsiteY139" fmla="*/ 1463040 h 5433060"/>
                  <a:gd name="connsiteX140" fmla="*/ 617220 w 3360420"/>
                  <a:gd name="connsiteY140" fmla="*/ 1394460 h 5433060"/>
                  <a:gd name="connsiteX141" fmla="*/ 670560 w 3360420"/>
                  <a:gd name="connsiteY141" fmla="*/ 1272540 h 5433060"/>
                  <a:gd name="connsiteX142" fmla="*/ 792480 w 3360420"/>
                  <a:gd name="connsiteY142" fmla="*/ 845820 h 5433060"/>
                  <a:gd name="connsiteX143" fmla="*/ 800100 w 3360420"/>
                  <a:gd name="connsiteY143" fmla="*/ 754380 h 5433060"/>
                  <a:gd name="connsiteX144" fmla="*/ 861060 w 3360420"/>
                  <a:gd name="connsiteY144" fmla="*/ 662940 h 5433060"/>
                  <a:gd name="connsiteX145" fmla="*/ 838200 w 3360420"/>
                  <a:gd name="connsiteY145" fmla="*/ 617220 h 5433060"/>
                  <a:gd name="connsiteX146" fmla="*/ 883920 w 3360420"/>
                  <a:gd name="connsiteY146" fmla="*/ 541020 h 5433060"/>
                  <a:gd name="connsiteX147" fmla="*/ 922020 w 3360420"/>
                  <a:gd name="connsiteY147" fmla="*/ 434340 h 5433060"/>
                  <a:gd name="connsiteX148" fmla="*/ 952500 w 3360420"/>
                  <a:gd name="connsiteY148" fmla="*/ 381000 h 5433060"/>
                  <a:gd name="connsiteX149" fmla="*/ 1005840 w 3360420"/>
                  <a:gd name="connsiteY149" fmla="*/ 175260 h 5433060"/>
                  <a:gd name="connsiteX150" fmla="*/ 982980 w 3360420"/>
                  <a:gd name="connsiteY150" fmla="*/ 38100 h 5433060"/>
                  <a:gd name="connsiteX151" fmla="*/ 993236 w 3360420"/>
                  <a:gd name="connsiteY151" fmla="*/ 32688 h 5433060"/>
                  <a:gd name="connsiteX152" fmla="*/ 989512 w 3360420"/>
                  <a:gd name="connsiteY152" fmla="*/ 45720 h 5433060"/>
                  <a:gd name="connsiteX153" fmla="*/ 1264920 w 3360420"/>
                  <a:gd name="connsiteY153" fmla="*/ 45720 h 5433060"/>
                  <a:gd name="connsiteX154" fmla="*/ 1379220 w 3360420"/>
                  <a:gd name="connsiteY154" fmla="*/ 91440 h 5433060"/>
                  <a:gd name="connsiteX155" fmla="*/ 1394460 w 3360420"/>
                  <a:gd name="connsiteY155" fmla="*/ 22860 h 543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</a:cxnLst>
                <a:rect l="l" t="t" r="r" b="b"/>
                <a:pathLst>
                  <a:path w="3360420" h="5433060">
                    <a:moveTo>
                      <a:pt x="1554480" y="0"/>
                    </a:moveTo>
                    <a:lnTo>
                      <a:pt x="1592580" y="167640"/>
                    </a:lnTo>
                    <a:lnTo>
                      <a:pt x="1714500" y="213360"/>
                    </a:lnTo>
                    <a:lnTo>
                      <a:pt x="1775460" y="259080"/>
                    </a:lnTo>
                    <a:lnTo>
                      <a:pt x="1874520" y="304800"/>
                    </a:lnTo>
                    <a:lnTo>
                      <a:pt x="1981200" y="281940"/>
                    </a:lnTo>
                    <a:lnTo>
                      <a:pt x="2019300" y="358140"/>
                    </a:lnTo>
                    <a:lnTo>
                      <a:pt x="2133600" y="396240"/>
                    </a:lnTo>
                    <a:lnTo>
                      <a:pt x="2225040" y="373380"/>
                    </a:lnTo>
                    <a:lnTo>
                      <a:pt x="2331720" y="457200"/>
                    </a:lnTo>
                    <a:lnTo>
                      <a:pt x="2392680" y="381000"/>
                    </a:lnTo>
                    <a:lnTo>
                      <a:pt x="2529840" y="472440"/>
                    </a:lnTo>
                    <a:lnTo>
                      <a:pt x="2590800" y="533400"/>
                    </a:lnTo>
                    <a:lnTo>
                      <a:pt x="2705100" y="548640"/>
                    </a:lnTo>
                    <a:lnTo>
                      <a:pt x="2766060" y="647700"/>
                    </a:lnTo>
                    <a:lnTo>
                      <a:pt x="2766060" y="807720"/>
                    </a:lnTo>
                    <a:lnTo>
                      <a:pt x="2865120" y="838200"/>
                    </a:lnTo>
                    <a:lnTo>
                      <a:pt x="2887980" y="899160"/>
                    </a:lnTo>
                    <a:lnTo>
                      <a:pt x="3040380" y="922020"/>
                    </a:lnTo>
                    <a:lnTo>
                      <a:pt x="3092984" y="987773"/>
                    </a:lnTo>
                    <a:lnTo>
                      <a:pt x="3078480" y="1082040"/>
                    </a:lnTo>
                    <a:lnTo>
                      <a:pt x="3124200" y="1127760"/>
                    </a:lnTo>
                    <a:lnTo>
                      <a:pt x="3230880" y="1203960"/>
                    </a:lnTo>
                    <a:lnTo>
                      <a:pt x="3200400" y="1295400"/>
                    </a:lnTo>
                    <a:lnTo>
                      <a:pt x="3246120" y="1386840"/>
                    </a:lnTo>
                    <a:lnTo>
                      <a:pt x="3329940" y="1386840"/>
                    </a:lnTo>
                    <a:lnTo>
                      <a:pt x="3360420" y="1417320"/>
                    </a:lnTo>
                    <a:lnTo>
                      <a:pt x="3230880" y="1615440"/>
                    </a:lnTo>
                    <a:lnTo>
                      <a:pt x="3238500" y="1676400"/>
                    </a:lnTo>
                    <a:lnTo>
                      <a:pt x="3307080" y="1699260"/>
                    </a:lnTo>
                    <a:lnTo>
                      <a:pt x="3246120" y="1859280"/>
                    </a:lnTo>
                    <a:lnTo>
                      <a:pt x="3169920" y="1958340"/>
                    </a:lnTo>
                    <a:lnTo>
                      <a:pt x="3055620" y="1882140"/>
                    </a:lnTo>
                    <a:lnTo>
                      <a:pt x="3025140" y="1981200"/>
                    </a:lnTo>
                    <a:lnTo>
                      <a:pt x="3093720" y="2057400"/>
                    </a:lnTo>
                    <a:lnTo>
                      <a:pt x="3139440" y="2217420"/>
                    </a:lnTo>
                    <a:lnTo>
                      <a:pt x="3086100" y="2331720"/>
                    </a:lnTo>
                    <a:lnTo>
                      <a:pt x="3124200" y="2392680"/>
                    </a:lnTo>
                    <a:lnTo>
                      <a:pt x="3108960" y="2461260"/>
                    </a:lnTo>
                    <a:lnTo>
                      <a:pt x="3238500" y="2552700"/>
                    </a:lnTo>
                    <a:lnTo>
                      <a:pt x="3253740" y="2628900"/>
                    </a:lnTo>
                    <a:lnTo>
                      <a:pt x="3238500" y="2697480"/>
                    </a:lnTo>
                    <a:lnTo>
                      <a:pt x="3154680" y="2712720"/>
                    </a:lnTo>
                    <a:lnTo>
                      <a:pt x="3108960" y="2926080"/>
                    </a:lnTo>
                    <a:lnTo>
                      <a:pt x="2987040" y="3063240"/>
                    </a:lnTo>
                    <a:lnTo>
                      <a:pt x="2987040" y="3192780"/>
                    </a:lnTo>
                    <a:lnTo>
                      <a:pt x="2887980" y="3268980"/>
                    </a:lnTo>
                    <a:lnTo>
                      <a:pt x="2887980" y="3368040"/>
                    </a:lnTo>
                    <a:lnTo>
                      <a:pt x="2827020" y="3383280"/>
                    </a:lnTo>
                    <a:lnTo>
                      <a:pt x="2827020" y="3749040"/>
                    </a:lnTo>
                    <a:lnTo>
                      <a:pt x="2758440" y="3817620"/>
                    </a:lnTo>
                    <a:lnTo>
                      <a:pt x="2750820" y="3886200"/>
                    </a:lnTo>
                    <a:lnTo>
                      <a:pt x="2697480" y="3924300"/>
                    </a:lnTo>
                    <a:lnTo>
                      <a:pt x="2659380" y="4038600"/>
                    </a:lnTo>
                    <a:lnTo>
                      <a:pt x="2659380" y="4114800"/>
                    </a:lnTo>
                    <a:lnTo>
                      <a:pt x="2644140" y="4137660"/>
                    </a:lnTo>
                    <a:lnTo>
                      <a:pt x="2567940" y="4160520"/>
                    </a:lnTo>
                    <a:lnTo>
                      <a:pt x="2529840" y="4183380"/>
                    </a:lnTo>
                    <a:lnTo>
                      <a:pt x="2255520" y="4183380"/>
                    </a:lnTo>
                    <a:lnTo>
                      <a:pt x="2232660" y="4297680"/>
                    </a:lnTo>
                    <a:lnTo>
                      <a:pt x="2263140" y="4411980"/>
                    </a:lnTo>
                    <a:lnTo>
                      <a:pt x="2217420" y="4511040"/>
                    </a:lnTo>
                    <a:lnTo>
                      <a:pt x="2232660" y="4678680"/>
                    </a:lnTo>
                    <a:lnTo>
                      <a:pt x="2225040" y="4739640"/>
                    </a:lnTo>
                    <a:lnTo>
                      <a:pt x="2194560" y="4991100"/>
                    </a:lnTo>
                    <a:lnTo>
                      <a:pt x="2179320" y="5052060"/>
                    </a:lnTo>
                    <a:lnTo>
                      <a:pt x="2293620" y="5158740"/>
                    </a:lnTo>
                    <a:lnTo>
                      <a:pt x="2065020" y="5394960"/>
                    </a:lnTo>
                    <a:lnTo>
                      <a:pt x="1935480" y="5356860"/>
                    </a:lnTo>
                    <a:lnTo>
                      <a:pt x="1851660" y="5356860"/>
                    </a:lnTo>
                    <a:lnTo>
                      <a:pt x="1798320" y="5425440"/>
                    </a:lnTo>
                    <a:lnTo>
                      <a:pt x="1706880" y="5433060"/>
                    </a:lnTo>
                    <a:lnTo>
                      <a:pt x="1600200" y="5356860"/>
                    </a:lnTo>
                    <a:lnTo>
                      <a:pt x="1600200" y="5334000"/>
                    </a:lnTo>
                    <a:lnTo>
                      <a:pt x="1531620" y="5280660"/>
                    </a:lnTo>
                    <a:lnTo>
                      <a:pt x="1501140" y="5326380"/>
                    </a:lnTo>
                    <a:lnTo>
                      <a:pt x="1348740" y="5334000"/>
                    </a:lnTo>
                    <a:lnTo>
                      <a:pt x="1287780" y="5250180"/>
                    </a:lnTo>
                    <a:lnTo>
                      <a:pt x="1249680" y="5135880"/>
                    </a:lnTo>
                    <a:lnTo>
                      <a:pt x="1165860" y="5067300"/>
                    </a:lnTo>
                    <a:lnTo>
                      <a:pt x="1127760" y="5128260"/>
                    </a:lnTo>
                    <a:lnTo>
                      <a:pt x="1021080" y="5143500"/>
                    </a:lnTo>
                    <a:lnTo>
                      <a:pt x="922020" y="5105400"/>
                    </a:lnTo>
                    <a:lnTo>
                      <a:pt x="800100" y="5166360"/>
                    </a:lnTo>
                    <a:lnTo>
                      <a:pt x="716280" y="5067300"/>
                    </a:lnTo>
                    <a:lnTo>
                      <a:pt x="579120" y="5090160"/>
                    </a:lnTo>
                    <a:lnTo>
                      <a:pt x="487680" y="4983480"/>
                    </a:lnTo>
                    <a:lnTo>
                      <a:pt x="441960" y="4991100"/>
                    </a:lnTo>
                    <a:lnTo>
                      <a:pt x="335280" y="4922520"/>
                    </a:lnTo>
                    <a:lnTo>
                      <a:pt x="259080" y="4808220"/>
                    </a:lnTo>
                    <a:lnTo>
                      <a:pt x="243840" y="4732020"/>
                    </a:lnTo>
                    <a:lnTo>
                      <a:pt x="243840" y="4678680"/>
                    </a:lnTo>
                    <a:lnTo>
                      <a:pt x="297180" y="4556760"/>
                    </a:lnTo>
                    <a:lnTo>
                      <a:pt x="289560" y="4511040"/>
                    </a:lnTo>
                    <a:lnTo>
                      <a:pt x="281940" y="4450080"/>
                    </a:lnTo>
                    <a:lnTo>
                      <a:pt x="320040" y="4404360"/>
                    </a:lnTo>
                    <a:lnTo>
                      <a:pt x="320040" y="4259580"/>
                    </a:lnTo>
                    <a:lnTo>
                      <a:pt x="388620" y="4251960"/>
                    </a:lnTo>
                    <a:lnTo>
                      <a:pt x="434340" y="4175760"/>
                    </a:lnTo>
                    <a:lnTo>
                      <a:pt x="434340" y="4107180"/>
                    </a:lnTo>
                    <a:lnTo>
                      <a:pt x="396240" y="4038600"/>
                    </a:lnTo>
                    <a:lnTo>
                      <a:pt x="426720" y="3977640"/>
                    </a:lnTo>
                    <a:lnTo>
                      <a:pt x="434340" y="3810000"/>
                    </a:lnTo>
                    <a:lnTo>
                      <a:pt x="403860" y="3741420"/>
                    </a:lnTo>
                    <a:lnTo>
                      <a:pt x="464820" y="3665220"/>
                    </a:lnTo>
                    <a:lnTo>
                      <a:pt x="464820" y="3634740"/>
                    </a:lnTo>
                    <a:lnTo>
                      <a:pt x="510540" y="3627120"/>
                    </a:lnTo>
                    <a:lnTo>
                      <a:pt x="632460" y="3649980"/>
                    </a:lnTo>
                    <a:lnTo>
                      <a:pt x="739140" y="3665220"/>
                    </a:lnTo>
                    <a:lnTo>
                      <a:pt x="815340" y="3596640"/>
                    </a:lnTo>
                    <a:lnTo>
                      <a:pt x="967740" y="3512820"/>
                    </a:lnTo>
                    <a:lnTo>
                      <a:pt x="1005840" y="3398520"/>
                    </a:lnTo>
                    <a:lnTo>
                      <a:pt x="1066800" y="3345180"/>
                    </a:lnTo>
                    <a:lnTo>
                      <a:pt x="1059180" y="3261360"/>
                    </a:lnTo>
                    <a:lnTo>
                      <a:pt x="1028700" y="3230880"/>
                    </a:lnTo>
                    <a:lnTo>
                      <a:pt x="914400" y="3101340"/>
                    </a:lnTo>
                    <a:lnTo>
                      <a:pt x="792480" y="3032760"/>
                    </a:lnTo>
                    <a:lnTo>
                      <a:pt x="701040" y="3055620"/>
                    </a:lnTo>
                    <a:lnTo>
                      <a:pt x="556260" y="2971800"/>
                    </a:lnTo>
                    <a:lnTo>
                      <a:pt x="548640" y="2880360"/>
                    </a:lnTo>
                    <a:lnTo>
                      <a:pt x="487680" y="2903220"/>
                    </a:lnTo>
                    <a:lnTo>
                      <a:pt x="487680" y="2827020"/>
                    </a:lnTo>
                    <a:lnTo>
                      <a:pt x="518160" y="2788920"/>
                    </a:lnTo>
                    <a:lnTo>
                      <a:pt x="541020" y="2621280"/>
                    </a:lnTo>
                    <a:lnTo>
                      <a:pt x="502920" y="2552700"/>
                    </a:lnTo>
                    <a:lnTo>
                      <a:pt x="556260" y="2491740"/>
                    </a:lnTo>
                    <a:lnTo>
                      <a:pt x="464820" y="2446020"/>
                    </a:lnTo>
                    <a:lnTo>
                      <a:pt x="396240" y="2446020"/>
                    </a:lnTo>
                    <a:lnTo>
                      <a:pt x="289560" y="2423160"/>
                    </a:lnTo>
                    <a:lnTo>
                      <a:pt x="259080" y="2362200"/>
                    </a:lnTo>
                    <a:lnTo>
                      <a:pt x="182880" y="2392680"/>
                    </a:lnTo>
                    <a:lnTo>
                      <a:pt x="7620" y="2301240"/>
                    </a:lnTo>
                    <a:lnTo>
                      <a:pt x="0" y="2232660"/>
                    </a:lnTo>
                    <a:lnTo>
                      <a:pt x="91440" y="2057400"/>
                    </a:lnTo>
                    <a:lnTo>
                      <a:pt x="160020" y="1836420"/>
                    </a:lnTo>
                    <a:lnTo>
                      <a:pt x="259080" y="1752600"/>
                    </a:lnTo>
                    <a:lnTo>
                      <a:pt x="342900" y="1722120"/>
                    </a:lnTo>
                    <a:lnTo>
                      <a:pt x="396240" y="1615440"/>
                    </a:lnTo>
                    <a:lnTo>
                      <a:pt x="480060" y="1546860"/>
                    </a:lnTo>
                    <a:lnTo>
                      <a:pt x="525780" y="1463040"/>
                    </a:lnTo>
                    <a:lnTo>
                      <a:pt x="617220" y="1394460"/>
                    </a:lnTo>
                    <a:lnTo>
                      <a:pt x="670560" y="1272540"/>
                    </a:lnTo>
                    <a:lnTo>
                      <a:pt x="792480" y="845820"/>
                    </a:lnTo>
                    <a:lnTo>
                      <a:pt x="800100" y="754380"/>
                    </a:lnTo>
                    <a:lnTo>
                      <a:pt x="861060" y="662940"/>
                    </a:lnTo>
                    <a:lnTo>
                      <a:pt x="838200" y="617220"/>
                    </a:lnTo>
                    <a:lnTo>
                      <a:pt x="883920" y="541020"/>
                    </a:lnTo>
                    <a:lnTo>
                      <a:pt x="922020" y="434340"/>
                    </a:lnTo>
                    <a:lnTo>
                      <a:pt x="952500" y="381000"/>
                    </a:lnTo>
                    <a:lnTo>
                      <a:pt x="1005840" y="175260"/>
                    </a:lnTo>
                    <a:lnTo>
                      <a:pt x="982980" y="38100"/>
                    </a:lnTo>
                    <a:lnTo>
                      <a:pt x="993236" y="32688"/>
                    </a:lnTo>
                    <a:lnTo>
                      <a:pt x="989512" y="45720"/>
                    </a:lnTo>
                    <a:lnTo>
                      <a:pt x="1264920" y="45720"/>
                    </a:lnTo>
                    <a:lnTo>
                      <a:pt x="1379220" y="91440"/>
                    </a:lnTo>
                    <a:lnTo>
                      <a:pt x="1394460" y="22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D438E6E5-787C-45FB-ADE5-F1FAF08D5192}"/>
                  </a:ext>
                </a:extLst>
              </p:cNvPr>
              <p:cNvSpPr/>
              <p:nvPr/>
            </p:nvSpPr>
            <p:spPr>
              <a:xfrm>
                <a:off x="43117888" y="15709900"/>
                <a:ext cx="4265812" cy="4795520"/>
              </a:xfrm>
              <a:custGeom>
                <a:avLst/>
                <a:gdLst>
                  <a:gd name="connsiteX0" fmla="*/ 3707012 w 4265812"/>
                  <a:gd name="connsiteY0" fmla="*/ 0 h 4795520"/>
                  <a:gd name="connsiteX1" fmla="*/ 3783212 w 4265812"/>
                  <a:gd name="connsiteY1" fmla="*/ 0 h 4795520"/>
                  <a:gd name="connsiteX2" fmla="*/ 4037212 w 4265812"/>
                  <a:gd name="connsiteY2" fmla="*/ 50800 h 4795520"/>
                  <a:gd name="connsiteX3" fmla="*/ 4151436 w 4265812"/>
                  <a:gd name="connsiteY3" fmla="*/ 101566 h 4795520"/>
                  <a:gd name="connsiteX4" fmla="*/ 4265812 w 4265812"/>
                  <a:gd name="connsiteY4" fmla="*/ 527050 h 4795520"/>
                  <a:gd name="connsiteX5" fmla="*/ 4253112 w 4265812"/>
                  <a:gd name="connsiteY5" fmla="*/ 590550 h 4795520"/>
                  <a:gd name="connsiteX6" fmla="*/ 4126112 w 4265812"/>
                  <a:gd name="connsiteY6" fmla="*/ 425450 h 4795520"/>
                  <a:gd name="connsiteX7" fmla="*/ 4157864 w 4265812"/>
                  <a:gd name="connsiteY7" fmla="*/ 654050 h 4795520"/>
                  <a:gd name="connsiteX8" fmla="*/ 4145160 w 4265812"/>
                  <a:gd name="connsiteY8" fmla="*/ 692150 h 4795520"/>
                  <a:gd name="connsiteX9" fmla="*/ 4043560 w 4265812"/>
                  <a:gd name="connsiteY9" fmla="*/ 527050 h 4795520"/>
                  <a:gd name="connsiteX10" fmla="*/ 4011812 w 4265812"/>
                  <a:gd name="connsiteY10" fmla="*/ 609600 h 4795520"/>
                  <a:gd name="connsiteX11" fmla="*/ 4024512 w 4265812"/>
                  <a:gd name="connsiteY11" fmla="*/ 723900 h 4795520"/>
                  <a:gd name="connsiteX12" fmla="*/ 3954664 w 4265812"/>
                  <a:gd name="connsiteY12" fmla="*/ 762000 h 4795520"/>
                  <a:gd name="connsiteX13" fmla="*/ 3814960 w 4265812"/>
                  <a:gd name="connsiteY13" fmla="*/ 844550 h 4795520"/>
                  <a:gd name="connsiteX14" fmla="*/ 3789560 w 4265812"/>
                  <a:gd name="connsiteY14" fmla="*/ 908050 h 4795520"/>
                  <a:gd name="connsiteX15" fmla="*/ 3865760 w 4265812"/>
                  <a:gd name="connsiteY15" fmla="*/ 1009650 h 4795520"/>
                  <a:gd name="connsiteX16" fmla="*/ 3948312 w 4265812"/>
                  <a:gd name="connsiteY16" fmla="*/ 1054100 h 4795520"/>
                  <a:gd name="connsiteX17" fmla="*/ 3935612 w 4265812"/>
                  <a:gd name="connsiteY17" fmla="*/ 1187450 h 4795520"/>
                  <a:gd name="connsiteX18" fmla="*/ 3834012 w 4265812"/>
                  <a:gd name="connsiteY18" fmla="*/ 1174750 h 4795520"/>
                  <a:gd name="connsiteX19" fmla="*/ 3821312 w 4265812"/>
                  <a:gd name="connsiteY19" fmla="*/ 1219200 h 4795520"/>
                  <a:gd name="connsiteX20" fmla="*/ 3751464 w 4265812"/>
                  <a:gd name="connsiteY20" fmla="*/ 1225550 h 4795520"/>
                  <a:gd name="connsiteX21" fmla="*/ 3726064 w 4265812"/>
                  <a:gd name="connsiteY21" fmla="*/ 1289050 h 4795520"/>
                  <a:gd name="connsiteX22" fmla="*/ 3573664 w 4265812"/>
                  <a:gd name="connsiteY22" fmla="*/ 1333500 h 4795520"/>
                  <a:gd name="connsiteX23" fmla="*/ 3573664 w 4265812"/>
                  <a:gd name="connsiteY23" fmla="*/ 1403350 h 4795520"/>
                  <a:gd name="connsiteX24" fmla="*/ 3694312 w 4265812"/>
                  <a:gd name="connsiteY24" fmla="*/ 1409700 h 4795520"/>
                  <a:gd name="connsiteX25" fmla="*/ 3808612 w 4265812"/>
                  <a:gd name="connsiteY25" fmla="*/ 1460500 h 4795520"/>
                  <a:gd name="connsiteX26" fmla="*/ 3834012 w 4265812"/>
                  <a:gd name="connsiteY26" fmla="*/ 1543050 h 4795520"/>
                  <a:gd name="connsiteX27" fmla="*/ 3649864 w 4265812"/>
                  <a:gd name="connsiteY27" fmla="*/ 1701800 h 4795520"/>
                  <a:gd name="connsiteX28" fmla="*/ 3649864 w 4265812"/>
                  <a:gd name="connsiteY28" fmla="*/ 1746250 h 4795520"/>
                  <a:gd name="connsiteX29" fmla="*/ 3726064 w 4265812"/>
                  <a:gd name="connsiteY29" fmla="*/ 1765300 h 4795520"/>
                  <a:gd name="connsiteX30" fmla="*/ 3757812 w 4265812"/>
                  <a:gd name="connsiteY30" fmla="*/ 1822450 h 4795520"/>
                  <a:gd name="connsiteX31" fmla="*/ 3859412 w 4265812"/>
                  <a:gd name="connsiteY31" fmla="*/ 1803400 h 4795520"/>
                  <a:gd name="connsiteX32" fmla="*/ 3884812 w 4265812"/>
                  <a:gd name="connsiteY32" fmla="*/ 1885950 h 4795520"/>
                  <a:gd name="connsiteX33" fmla="*/ 3814960 w 4265812"/>
                  <a:gd name="connsiteY33" fmla="*/ 1981200 h 4795520"/>
                  <a:gd name="connsiteX34" fmla="*/ 3764160 w 4265812"/>
                  <a:gd name="connsiteY34" fmla="*/ 1943100 h 4795520"/>
                  <a:gd name="connsiteX35" fmla="*/ 3707012 w 4265812"/>
                  <a:gd name="connsiteY35" fmla="*/ 1949450 h 4795520"/>
                  <a:gd name="connsiteX36" fmla="*/ 3738760 w 4265812"/>
                  <a:gd name="connsiteY36" fmla="*/ 2019300 h 4795520"/>
                  <a:gd name="connsiteX37" fmla="*/ 3726064 w 4265812"/>
                  <a:gd name="connsiteY37" fmla="*/ 2114550 h 4795520"/>
                  <a:gd name="connsiteX38" fmla="*/ 3764160 w 4265812"/>
                  <a:gd name="connsiteY38" fmla="*/ 2197100 h 4795520"/>
                  <a:gd name="connsiteX39" fmla="*/ 3624464 w 4265812"/>
                  <a:gd name="connsiteY39" fmla="*/ 2222500 h 4795520"/>
                  <a:gd name="connsiteX40" fmla="*/ 3656212 w 4265812"/>
                  <a:gd name="connsiteY40" fmla="*/ 2292350 h 4795520"/>
                  <a:gd name="connsiteX41" fmla="*/ 3656212 w 4265812"/>
                  <a:gd name="connsiteY41" fmla="*/ 2362200 h 4795520"/>
                  <a:gd name="connsiteX42" fmla="*/ 3757812 w 4265812"/>
                  <a:gd name="connsiteY42" fmla="*/ 2362200 h 4795520"/>
                  <a:gd name="connsiteX43" fmla="*/ 3770512 w 4265812"/>
                  <a:gd name="connsiteY43" fmla="*/ 2393950 h 4795520"/>
                  <a:gd name="connsiteX44" fmla="*/ 3745112 w 4265812"/>
                  <a:gd name="connsiteY44" fmla="*/ 2463800 h 4795520"/>
                  <a:gd name="connsiteX45" fmla="*/ 3834012 w 4265812"/>
                  <a:gd name="connsiteY45" fmla="*/ 2501900 h 4795520"/>
                  <a:gd name="connsiteX46" fmla="*/ 3834012 w 4265812"/>
                  <a:gd name="connsiteY46" fmla="*/ 2616200 h 4795520"/>
                  <a:gd name="connsiteX47" fmla="*/ 3853064 w 4265812"/>
                  <a:gd name="connsiteY47" fmla="*/ 2717800 h 4795520"/>
                  <a:gd name="connsiteX48" fmla="*/ 3821312 w 4265812"/>
                  <a:gd name="connsiteY48" fmla="*/ 2863850 h 4795520"/>
                  <a:gd name="connsiteX49" fmla="*/ 3783212 w 4265812"/>
                  <a:gd name="connsiteY49" fmla="*/ 2876550 h 4795520"/>
                  <a:gd name="connsiteX50" fmla="*/ 3757812 w 4265812"/>
                  <a:gd name="connsiteY50" fmla="*/ 2844800 h 4795520"/>
                  <a:gd name="connsiteX51" fmla="*/ 3713360 w 4265812"/>
                  <a:gd name="connsiteY51" fmla="*/ 2781300 h 4795520"/>
                  <a:gd name="connsiteX52" fmla="*/ 3707012 w 4265812"/>
                  <a:gd name="connsiteY52" fmla="*/ 2743200 h 4795520"/>
                  <a:gd name="connsiteX53" fmla="*/ 3656212 w 4265812"/>
                  <a:gd name="connsiteY53" fmla="*/ 2743200 h 4795520"/>
                  <a:gd name="connsiteX54" fmla="*/ 3599064 w 4265812"/>
                  <a:gd name="connsiteY54" fmla="*/ 2698750 h 4795520"/>
                  <a:gd name="connsiteX55" fmla="*/ 3624464 w 4265812"/>
                  <a:gd name="connsiteY55" fmla="*/ 2622550 h 4795520"/>
                  <a:gd name="connsiteX56" fmla="*/ 3624464 w 4265812"/>
                  <a:gd name="connsiteY56" fmla="*/ 2584450 h 4795520"/>
                  <a:gd name="connsiteX57" fmla="*/ 3529212 w 4265812"/>
                  <a:gd name="connsiteY57" fmla="*/ 2571750 h 4795520"/>
                  <a:gd name="connsiteX58" fmla="*/ 3491112 w 4265812"/>
                  <a:gd name="connsiteY58" fmla="*/ 2559050 h 4795520"/>
                  <a:gd name="connsiteX59" fmla="*/ 3560960 w 4265812"/>
                  <a:gd name="connsiteY59" fmla="*/ 2495550 h 4795520"/>
                  <a:gd name="connsiteX60" fmla="*/ 3522864 w 4265812"/>
                  <a:gd name="connsiteY60" fmla="*/ 2444750 h 4795520"/>
                  <a:gd name="connsiteX61" fmla="*/ 3535560 w 4265812"/>
                  <a:gd name="connsiteY61" fmla="*/ 2413000 h 4795520"/>
                  <a:gd name="connsiteX62" fmla="*/ 3453012 w 4265812"/>
                  <a:gd name="connsiteY62" fmla="*/ 2374900 h 4795520"/>
                  <a:gd name="connsiteX63" fmla="*/ 3383160 w 4265812"/>
                  <a:gd name="connsiteY63" fmla="*/ 2432050 h 4795520"/>
                  <a:gd name="connsiteX64" fmla="*/ 3345064 w 4265812"/>
                  <a:gd name="connsiteY64" fmla="*/ 2413000 h 4795520"/>
                  <a:gd name="connsiteX65" fmla="*/ 3351412 w 4265812"/>
                  <a:gd name="connsiteY65" fmla="*/ 2330450 h 4795520"/>
                  <a:gd name="connsiteX66" fmla="*/ 3179960 w 4265812"/>
                  <a:gd name="connsiteY66" fmla="*/ 2311400 h 4795520"/>
                  <a:gd name="connsiteX67" fmla="*/ 3052960 w 4265812"/>
                  <a:gd name="connsiteY67" fmla="*/ 2349500 h 4795520"/>
                  <a:gd name="connsiteX68" fmla="*/ 2932312 w 4265812"/>
                  <a:gd name="connsiteY68" fmla="*/ 2355850 h 4795520"/>
                  <a:gd name="connsiteX69" fmla="*/ 2856112 w 4265812"/>
                  <a:gd name="connsiteY69" fmla="*/ 2393950 h 4795520"/>
                  <a:gd name="connsiteX70" fmla="*/ 2710064 w 4265812"/>
                  <a:gd name="connsiteY70" fmla="*/ 2495550 h 4795520"/>
                  <a:gd name="connsiteX71" fmla="*/ 2703712 w 4265812"/>
                  <a:gd name="connsiteY71" fmla="*/ 2584450 h 4795520"/>
                  <a:gd name="connsiteX72" fmla="*/ 2659264 w 4265812"/>
                  <a:gd name="connsiteY72" fmla="*/ 2622550 h 4795520"/>
                  <a:gd name="connsiteX73" fmla="*/ 2646560 w 4265812"/>
                  <a:gd name="connsiteY73" fmla="*/ 2559050 h 4795520"/>
                  <a:gd name="connsiteX74" fmla="*/ 2621160 w 4265812"/>
                  <a:gd name="connsiteY74" fmla="*/ 2533650 h 4795520"/>
                  <a:gd name="connsiteX75" fmla="*/ 2621160 w 4265812"/>
                  <a:gd name="connsiteY75" fmla="*/ 2444750 h 4795520"/>
                  <a:gd name="connsiteX76" fmla="*/ 2538612 w 4265812"/>
                  <a:gd name="connsiteY76" fmla="*/ 2438400 h 4795520"/>
                  <a:gd name="connsiteX77" fmla="*/ 2430664 w 4265812"/>
                  <a:gd name="connsiteY77" fmla="*/ 2438400 h 4795520"/>
                  <a:gd name="connsiteX78" fmla="*/ 2405264 w 4265812"/>
                  <a:gd name="connsiteY78" fmla="*/ 2552700 h 4795520"/>
                  <a:gd name="connsiteX79" fmla="*/ 2354464 w 4265812"/>
                  <a:gd name="connsiteY79" fmla="*/ 2603500 h 4795520"/>
                  <a:gd name="connsiteX80" fmla="*/ 2373512 w 4265812"/>
                  <a:gd name="connsiteY80" fmla="*/ 2647950 h 4795520"/>
                  <a:gd name="connsiteX81" fmla="*/ 2341760 w 4265812"/>
                  <a:gd name="connsiteY81" fmla="*/ 2679700 h 4795520"/>
                  <a:gd name="connsiteX82" fmla="*/ 2398912 w 4265812"/>
                  <a:gd name="connsiteY82" fmla="*/ 2711450 h 4795520"/>
                  <a:gd name="connsiteX83" fmla="*/ 2443360 w 4265812"/>
                  <a:gd name="connsiteY83" fmla="*/ 2673350 h 4795520"/>
                  <a:gd name="connsiteX84" fmla="*/ 2487812 w 4265812"/>
                  <a:gd name="connsiteY84" fmla="*/ 2755900 h 4795520"/>
                  <a:gd name="connsiteX85" fmla="*/ 2449712 w 4265812"/>
                  <a:gd name="connsiteY85" fmla="*/ 2806700 h 4795520"/>
                  <a:gd name="connsiteX86" fmla="*/ 2278264 w 4265812"/>
                  <a:gd name="connsiteY86" fmla="*/ 2870200 h 4795520"/>
                  <a:gd name="connsiteX87" fmla="*/ 2287268 w 4265812"/>
                  <a:gd name="connsiteY87" fmla="*/ 2890162 h 4795520"/>
                  <a:gd name="connsiteX88" fmla="*/ 2266832 w 4265812"/>
                  <a:gd name="connsiteY88" fmla="*/ 2882900 h 4795520"/>
                  <a:gd name="connsiteX89" fmla="*/ 2205872 w 4265812"/>
                  <a:gd name="connsiteY89" fmla="*/ 3004820 h 4795520"/>
                  <a:gd name="connsiteX90" fmla="*/ 2137292 w 4265812"/>
                  <a:gd name="connsiteY90" fmla="*/ 3164840 h 4795520"/>
                  <a:gd name="connsiteX91" fmla="*/ 2007752 w 4265812"/>
                  <a:gd name="connsiteY91" fmla="*/ 3561080 h 4795520"/>
                  <a:gd name="connsiteX92" fmla="*/ 1962032 w 4265812"/>
                  <a:gd name="connsiteY92" fmla="*/ 3858260 h 4795520"/>
                  <a:gd name="connsiteX93" fmla="*/ 1962032 w 4265812"/>
                  <a:gd name="connsiteY93" fmla="*/ 4102100 h 4795520"/>
                  <a:gd name="connsiteX94" fmla="*/ 2007752 w 4265812"/>
                  <a:gd name="connsiteY94" fmla="*/ 4323080 h 4795520"/>
                  <a:gd name="connsiteX95" fmla="*/ 1847732 w 4265812"/>
                  <a:gd name="connsiteY95" fmla="*/ 4315460 h 4795520"/>
                  <a:gd name="connsiteX96" fmla="*/ 1786772 w 4265812"/>
                  <a:gd name="connsiteY96" fmla="*/ 4368800 h 4795520"/>
                  <a:gd name="connsiteX97" fmla="*/ 1786772 w 4265812"/>
                  <a:gd name="connsiteY97" fmla="*/ 4505960 h 4795520"/>
                  <a:gd name="connsiteX98" fmla="*/ 1771532 w 4265812"/>
                  <a:gd name="connsiteY98" fmla="*/ 4704080 h 4795520"/>
                  <a:gd name="connsiteX99" fmla="*/ 1558172 w 4265812"/>
                  <a:gd name="connsiteY99" fmla="*/ 4704080 h 4795520"/>
                  <a:gd name="connsiteX100" fmla="*/ 1588652 w 4265812"/>
                  <a:gd name="connsiteY100" fmla="*/ 4795520 h 4795520"/>
                  <a:gd name="connsiteX101" fmla="*/ 1428632 w 4265812"/>
                  <a:gd name="connsiteY101" fmla="*/ 4772660 h 4795520"/>
                  <a:gd name="connsiteX102" fmla="*/ 1352432 w 4265812"/>
                  <a:gd name="connsiteY102" fmla="*/ 4772660 h 4795520"/>
                  <a:gd name="connsiteX103" fmla="*/ 1344812 w 4265812"/>
                  <a:gd name="connsiteY103" fmla="*/ 4704080 h 4795520"/>
                  <a:gd name="connsiteX104" fmla="*/ 1245752 w 4265812"/>
                  <a:gd name="connsiteY104" fmla="*/ 4658360 h 4795520"/>
                  <a:gd name="connsiteX105" fmla="*/ 1268612 w 4265812"/>
                  <a:gd name="connsiteY105" fmla="*/ 4490720 h 4795520"/>
                  <a:gd name="connsiteX106" fmla="*/ 1268612 w 4265812"/>
                  <a:gd name="connsiteY106" fmla="*/ 4429760 h 4795520"/>
                  <a:gd name="connsiteX107" fmla="*/ 1268612 w 4265812"/>
                  <a:gd name="connsiteY107" fmla="*/ 4345940 h 4795520"/>
                  <a:gd name="connsiteX108" fmla="*/ 918092 w 4265812"/>
                  <a:gd name="connsiteY108" fmla="*/ 4262120 h 4795520"/>
                  <a:gd name="connsiteX109" fmla="*/ 712352 w 4265812"/>
                  <a:gd name="connsiteY109" fmla="*/ 4300220 h 4795520"/>
                  <a:gd name="connsiteX110" fmla="*/ 613292 w 4265812"/>
                  <a:gd name="connsiteY110" fmla="*/ 4262120 h 4795520"/>
                  <a:gd name="connsiteX111" fmla="*/ 598052 w 4265812"/>
                  <a:gd name="connsiteY111" fmla="*/ 4193540 h 4795520"/>
                  <a:gd name="connsiteX112" fmla="*/ 628532 w 4265812"/>
                  <a:gd name="connsiteY112" fmla="*/ 4117340 h 4795520"/>
                  <a:gd name="connsiteX113" fmla="*/ 453272 w 4265812"/>
                  <a:gd name="connsiteY113" fmla="*/ 4102100 h 4795520"/>
                  <a:gd name="connsiteX114" fmla="*/ 407552 w 4265812"/>
                  <a:gd name="connsiteY114" fmla="*/ 4010660 h 4795520"/>
                  <a:gd name="connsiteX115" fmla="*/ 316112 w 4265812"/>
                  <a:gd name="connsiteY115" fmla="*/ 4102100 h 4795520"/>
                  <a:gd name="connsiteX116" fmla="*/ 186572 w 4265812"/>
                  <a:gd name="connsiteY116" fmla="*/ 4109720 h 4795520"/>
                  <a:gd name="connsiteX117" fmla="*/ 0 w 4265812"/>
                  <a:gd name="connsiteY117" fmla="*/ 4009770 h 4795520"/>
                  <a:gd name="connsiteX118" fmla="*/ 41792 w 4265812"/>
                  <a:gd name="connsiteY118" fmla="*/ 3919220 h 4795520"/>
                  <a:gd name="connsiteX119" fmla="*/ 11312 w 4265812"/>
                  <a:gd name="connsiteY119" fmla="*/ 3804920 h 4795520"/>
                  <a:gd name="connsiteX120" fmla="*/ 34172 w 4265812"/>
                  <a:gd name="connsiteY120" fmla="*/ 3690620 h 4795520"/>
                  <a:gd name="connsiteX121" fmla="*/ 308492 w 4265812"/>
                  <a:gd name="connsiteY121" fmla="*/ 3690620 h 4795520"/>
                  <a:gd name="connsiteX122" fmla="*/ 346592 w 4265812"/>
                  <a:gd name="connsiteY122" fmla="*/ 3667760 h 4795520"/>
                  <a:gd name="connsiteX123" fmla="*/ 422792 w 4265812"/>
                  <a:gd name="connsiteY123" fmla="*/ 3644900 h 4795520"/>
                  <a:gd name="connsiteX124" fmla="*/ 438032 w 4265812"/>
                  <a:gd name="connsiteY124" fmla="*/ 3622040 h 4795520"/>
                  <a:gd name="connsiteX125" fmla="*/ 438032 w 4265812"/>
                  <a:gd name="connsiteY125" fmla="*/ 3545840 h 4795520"/>
                  <a:gd name="connsiteX126" fmla="*/ 476132 w 4265812"/>
                  <a:gd name="connsiteY126" fmla="*/ 3431540 h 4795520"/>
                  <a:gd name="connsiteX127" fmla="*/ 529472 w 4265812"/>
                  <a:gd name="connsiteY127" fmla="*/ 3393440 h 4795520"/>
                  <a:gd name="connsiteX128" fmla="*/ 537092 w 4265812"/>
                  <a:gd name="connsiteY128" fmla="*/ 3324860 h 4795520"/>
                  <a:gd name="connsiteX129" fmla="*/ 605672 w 4265812"/>
                  <a:gd name="connsiteY129" fmla="*/ 3256280 h 4795520"/>
                  <a:gd name="connsiteX130" fmla="*/ 605672 w 4265812"/>
                  <a:gd name="connsiteY130" fmla="*/ 2890520 h 4795520"/>
                  <a:gd name="connsiteX131" fmla="*/ 666632 w 4265812"/>
                  <a:gd name="connsiteY131" fmla="*/ 2875280 h 4795520"/>
                  <a:gd name="connsiteX132" fmla="*/ 666632 w 4265812"/>
                  <a:gd name="connsiteY132" fmla="*/ 2776220 h 4795520"/>
                  <a:gd name="connsiteX133" fmla="*/ 765692 w 4265812"/>
                  <a:gd name="connsiteY133" fmla="*/ 2700020 h 4795520"/>
                  <a:gd name="connsiteX134" fmla="*/ 765692 w 4265812"/>
                  <a:gd name="connsiteY134" fmla="*/ 2570480 h 4795520"/>
                  <a:gd name="connsiteX135" fmla="*/ 887612 w 4265812"/>
                  <a:gd name="connsiteY135" fmla="*/ 2433320 h 4795520"/>
                  <a:gd name="connsiteX136" fmla="*/ 933332 w 4265812"/>
                  <a:gd name="connsiteY136" fmla="*/ 2219960 h 4795520"/>
                  <a:gd name="connsiteX137" fmla="*/ 1017152 w 4265812"/>
                  <a:gd name="connsiteY137" fmla="*/ 2204720 h 4795520"/>
                  <a:gd name="connsiteX138" fmla="*/ 1032392 w 4265812"/>
                  <a:gd name="connsiteY138" fmla="*/ 2136140 h 4795520"/>
                  <a:gd name="connsiteX139" fmla="*/ 1017152 w 4265812"/>
                  <a:gd name="connsiteY139" fmla="*/ 2059940 h 4795520"/>
                  <a:gd name="connsiteX140" fmla="*/ 887612 w 4265812"/>
                  <a:gd name="connsiteY140" fmla="*/ 1968500 h 4795520"/>
                  <a:gd name="connsiteX141" fmla="*/ 902852 w 4265812"/>
                  <a:gd name="connsiteY141" fmla="*/ 1899920 h 4795520"/>
                  <a:gd name="connsiteX142" fmla="*/ 864752 w 4265812"/>
                  <a:gd name="connsiteY142" fmla="*/ 1838960 h 4795520"/>
                  <a:gd name="connsiteX143" fmla="*/ 918092 w 4265812"/>
                  <a:gd name="connsiteY143" fmla="*/ 1724660 h 4795520"/>
                  <a:gd name="connsiteX144" fmla="*/ 872372 w 4265812"/>
                  <a:gd name="connsiteY144" fmla="*/ 1564640 h 4795520"/>
                  <a:gd name="connsiteX145" fmla="*/ 803792 w 4265812"/>
                  <a:gd name="connsiteY145" fmla="*/ 1488440 h 4795520"/>
                  <a:gd name="connsiteX146" fmla="*/ 834272 w 4265812"/>
                  <a:gd name="connsiteY146" fmla="*/ 1389380 h 4795520"/>
                  <a:gd name="connsiteX147" fmla="*/ 948572 w 4265812"/>
                  <a:gd name="connsiteY147" fmla="*/ 1465580 h 4795520"/>
                  <a:gd name="connsiteX148" fmla="*/ 1024772 w 4265812"/>
                  <a:gd name="connsiteY148" fmla="*/ 1366520 h 4795520"/>
                  <a:gd name="connsiteX149" fmla="*/ 1085732 w 4265812"/>
                  <a:gd name="connsiteY149" fmla="*/ 1206500 h 4795520"/>
                  <a:gd name="connsiteX150" fmla="*/ 1017152 w 4265812"/>
                  <a:gd name="connsiteY150" fmla="*/ 1183640 h 4795520"/>
                  <a:gd name="connsiteX151" fmla="*/ 1009532 w 4265812"/>
                  <a:gd name="connsiteY151" fmla="*/ 1122680 h 4795520"/>
                  <a:gd name="connsiteX152" fmla="*/ 1139072 w 4265812"/>
                  <a:gd name="connsiteY152" fmla="*/ 924560 h 4795520"/>
                  <a:gd name="connsiteX153" fmla="*/ 1108592 w 4265812"/>
                  <a:gd name="connsiteY153" fmla="*/ 894080 h 4795520"/>
                  <a:gd name="connsiteX154" fmla="*/ 1024772 w 4265812"/>
                  <a:gd name="connsiteY154" fmla="*/ 894080 h 4795520"/>
                  <a:gd name="connsiteX155" fmla="*/ 979052 w 4265812"/>
                  <a:gd name="connsiteY155" fmla="*/ 802640 h 4795520"/>
                  <a:gd name="connsiteX156" fmla="*/ 1009532 w 4265812"/>
                  <a:gd name="connsiteY156" fmla="*/ 711200 h 4795520"/>
                  <a:gd name="connsiteX157" fmla="*/ 902852 w 4265812"/>
                  <a:gd name="connsiteY157" fmla="*/ 635000 h 4795520"/>
                  <a:gd name="connsiteX158" fmla="*/ 857132 w 4265812"/>
                  <a:gd name="connsiteY158" fmla="*/ 589280 h 4795520"/>
                  <a:gd name="connsiteX159" fmla="*/ 871636 w 4265812"/>
                  <a:gd name="connsiteY159" fmla="*/ 495015 h 4795520"/>
                  <a:gd name="connsiteX160" fmla="*/ 879992 w 4265812"/>
                  <a:gd name="connsiteY160" fmla="*/ 505460 h 4795520"/>
                  <a:gd name="connsiteX161" fmla="*/ 1032392 w 4265812"/>
                  <a:gd name="connsiteY161" fmla="*/ 421640 h 4795520"/>
                  <a:gd name="connsiteX162" fmla="*/ 1146692 w 4265812"/>
                  <a:gd name="connsiteY162" fmla="*/ 474980 h 4795520"/>
                  <a:gd name="connsiteX163" fmla="*/ 1253372 w 4265812"/>
                  <a:gd name="connsiteY163" fmla="*/ 345440 h 4795520"/>
                  <a:gd name="connsiteX164" fmla="*/ 1344812 w 4265812"/>
                  <a:gd name="connsiteY164" fmla="*/ 322580 h 4795520"/>
                  <a:gd name="connsiteX165" fmla="*/ 1428632 w 4265812"/>
                  <a:gd name="connsiteY165" fmla="*/ 185420 h 4795520"/>
                  <a:gd name="connsiteX166" fmla="*/ 1512452 w 4265812"/>
                  <a:gd name="connsiteY166" fmla="*/ 177800 h 4795520"/>
                  <a:gd name="connsiteX167" fmla="*/ 1700412 w 4265812"/>
                  <a:gd name="connsiteY167" fmla="*/ 177800 h 4795520"/>
                  <a:gd name="connsiteX168" fmla="*/ 1878212 w 4265812"/>
                  <a:gd name="connsiteY168" fmla="*/ 317500 h 4795520"/>
                  <a:gd name="connsiteX169" fmla="*/ 1967112 w 4265812"/>
                  <a:gd name="connsiteY169" fmla="*/ 292100 h 4795520"/>
                  <a:gd name="connsiteX170" fmla="*/ 2119512 w 4265812"/>
                  <a:gd name="connsiteY170" fmla="*/ 381000 h 4795520"/>
                  <a:gd name="connsiteX171" fmla="*/ 2170312 w 4265812"/>
                  <a:gd name="connsiteY171" fmla="*/ 495300 h 4795520"/>
                  <a:gd name="connsiteX172" fmla="*/ 2500512 w 4265812"/>
                  <a:gd name="connsiteY172" fmla="*/ 457200 h 4795520"/>
                  <a:gd name="connsiteX173" fmla="*/ 2652912 w 4265812"/>
                  <a:gd name="connsiteY173" fmla="*/ 482600 h 4795520"/>
                  <a:gd name="connsiteX174" fmla="*/ 2678312 w 4265812"/>
                  <a:gd name="connsiteY174" fmla="*/ 609600 h 4795520"/>
                  <a:gd name="connsiteX175" fmla="*/ 2538612 w 4265812"/>
                  <a:gd name="connsiteY175" fmla="*/ 711200 h 4795520"/>
                  <a:gd name="connsiteX176" fmla="*/ 2652912 w 4265812"/>
                  <a:gd name="connsiteY176" fmla="*/ 736600 h 4795520"/>
                  <a:gd name="connsiteX177" fmla="*/ 2652912 w 4265812"/>
                  <a:gd name="connsiteY177" fmla="*/ 812800 h 4795520"/>
                  <a:gd name="connsiteX178" fmla="*/ 2843412 w 4265812"/>
                  <a:gd name="connsiteY178" fmla="*/ 889000 h 4795520"/>
                  <a:gd name="connsiteX179" fmla="*/ 2856112 w 4265812"/>
                  <a:gd name="connsiteY179" fmla="*/ 965200 h 4795520"/>
                  <a:gd name="connsiteX180" fmla="*/ 2919612 w 4265812"/>
                  <a:gd name="connsiteY180" fmla="*/ 977900 h 4795520"/>
                  <a:gd name="connsiteX181" fmla="*/ 2983112 w 4265812"/>
                  <a:gd name="connsiteY181" fmla="*/ 977900 h 4795520"/>
                  <a:gd name="connsiteX182" fmla="*/ 3046612 w 4265812"/>
                  <a:gd name="connsiteY182" fmla="*/ 838200 h 4795520"/>
                  <a:gd name="connsiteX183" fmla="*/ 3148212 w 4265812"/>
                  <a:gd name="connsiteY183" fmla="*/ 825500 h 4795520"/>
                  <a:gd name="connsiteX184" fmla="*/ 3173612 w 4265812"/>
                  <a:gd name="connsiteY184" fmla="*/ 723900 h 4795520"/>
                  <a:gd name="connsiteX185" fmla="*/ 3237112 w 4265812"/>
                  <a:gd name="connsiteY185" fmla="*/ 774700 h 4795520"/>
                  <a:gd name="connsiteX186" fmla="*/ 3313312 w 4265812"/>
                  <a:gd name="connsiteY186" fmla="*/ 774700 h 4795520"/>
                  <a:gd name="connsiteX187" fmla="*/ 3440312 w 4265812"/>
                  <a:gd name="connsiteY187" fmla="*/ 850900 h 4795520"/>
                  <a:gd name="connsiteX188" fmla="*/ 3478412 w 4265812"/>
                  <a:gd name="connsiteY188" fmla="*/ 850900 h 4795520"/>
                  <a:gd name="connsiteX189" fmla="*/ 3503812 w 4265812"/>
                  <a:gd name="connsiteY189" fmla="*/ 774700 h 4795520"/>
                  <a:gd name="connsiteX190" fmla="*/ 3580012 w 4265812"/>
                  <a:gd name="connsiteY190" fmla="*/ 736600 h 4795520"/>
                  <a:gd name="connsiteX191" fmla="*/ 3656212 w 4265812"/>
                  <a:gd name="connsiteY191" fmla="*/ 596900 h 4795520"/>
                  <a:gd name="connsiteX192" fmla="*/ 3605412 w 4265812"/>
                  <a:gd name="connsiteY192" fmla="*/ 533400 h 4795520"/>
                  <a:gd name="connsiteX193" fmla="*/ 3707012 w 4265812"/>
                  <a:gd name="connsiteY193" fmla="*/ 368300 h 4795520"/>
                  <a:gd name="connsiteX194" fmla="*/ 3732412 w 4265812"/>
                  <a:gd name="connsiteY194" fmla="*/ 203200 h 4795520"/>
                  <a:gd name="connsiteX195" fmla="*/ 3681612 w 4265812"/>
                  <a:gd name="connsiteY195" fmla="*/ 114300 h 479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265812" h="4795520">
                    <a:moveTo>
                      <a:pt x="3707012" y="0"/>
                    </a:moveTo>
                    <a:lnTo>
                      <a:pt x="3783212" y="0"/>
                    </a:lnTo>
                    <a:lnTo>
                      <a:pt x="4037212" y="50800"/>
                    </a:lnTo>
                    <a:lnTo>
                      <a:pt x="4151436" y="101566"/>
                    </a:lnTo>
                    <a:lnTo>
                      <a:pt x="4265812" y="527050"/>
                    </a:lnTo>
                    <a:lnTo>
                      <a:pt x="4253112" y="590550"/>
                    </a:lnTo>
                    <a:lnTo>
                      <a:pt x="4126112" y="425450"/>
                    </a:lnTo>
                    <a:lnTo>
                      <a:pt x="4157864" y="654050"/>
                    </a:lnTo>
                    <a:lnTo>
                      <a:pt x="4145160" y="692150"/>
                    </a:lnTo>
                    <a:lnTo>
                      <a:pt x="4043560" y="527050"/>
                    </a:lnTo>
                    <a:lnTo>
                      <a:pt x="4011812" y="609600"/>
                    </a:lnTo>
                    <a:lnTo>
                      <a:pt x="4024512" y="723900"/>
                    </a:lnTo>
                    <a:lnTo>
                      <a:pt x="3954664" y="762000"/>
                    </a:lnTo>
                    <a:lnTo>
                      <a:pt x="3814960" y="844550"/>
                    </a:lnTo>
                    <a:lnTo>
                      <a:pt x="3789560" y="908050"/>
                    </a:lnTo>
                    <a:lnTo>
                      <a:pt x="3865760" y="1009650"/>
                    </a:lnTo>
                    <a:lnTo>
                      <a:pt x="3948312" y="1054100"/>
                    </a:lnTo>
                    <a:lnTo>
                      <a:pt x="3935612" y="1187450"/>
                    </a:lnTo>
                    <a:lnTo>
                      <a:pt x="3834012" y="1174750"/>
                    </a:lnTo>
                    <a:lnTo>
                      <a:pt x="3821312" y="1219200"/>
                    </a:lnTo>
                    <a:lnTo>
                      <a:pt x="3751464" y="1225550"/>
                    </a:lnTo>
                    <a:lnTo>
                      <a:pt x="3726064" y="1289050"/>
                    </a:lnTo>
                    <a:lnTo>
                      <a:pt x="3573664" y="1333500"/>
                    </a:lnTo>
                    <a:lnTo>
                      <a:pt x="3573664" y="1403350"/>
                    </a:lnTo>
                    <a:lnTo>
                      <a:pt x="3694312" y="1409700"/>
                    </a:lnTo>
                    <a:lnTo>
                      <a:pt x="3808612" y="1460500"/>
                    </a:lnTo>
                    <a:lnTo>
                      <a:pt x="3834012" y="1543050"/>
                    </a:lnTo>
                    <a:lnTo>
                      <a:pt x="3649864" y="1701800"/>
                    </a:lnTo>
                    <a:lnTo>
                      <a:pt x="3649864" y="1746250"/>
                    </a:lnTo>
                    <a:lnTo>
                      <a:pt x="3726064" y="1765300"/>
                    </a:lnTo>
                    <a:lnTo>
                      <a:pt x="3757812" y="1822450"/>
                    </a:lnTo>
                    <a:lnTo>
                      <a:pt x="3859412" y="1803400"/>
                    </a:lnTo>
                    <a:lnTo>
                      <a:pt x="3884812" y="1885950"/>
                    </a:lnTo>
                    <a:lnTo>
                      <a:pt x="3814960" y="1981200"/>
                    </a:lnTo>
                    <a:lnTo>
                      <a:pt x="3764160" y="1943100"/>
                    </a:lnTo>
                    <a:lnTo>
                      <a:pt x="3707012" y="1949450"/>
                    </a:lnTo>
                    <a:lnTo>
                      <a:pt x="3738760" y="2019300"/>
                    </a:lnTo>
                    <a:lnTo>
                      <a:pt x="3726064" y="2114550"/>
                    </a:lnTo>
                    <a:lnTo>
                      <a:pt x="3764160" y="2197100"/>
                    </a:lnTo>
                    <a:lnTo>
                      <a:pt x="3624464" y="2222500"/>
                    </a:lnTo>
                    <a:lnTo>
                      <a:pt x="3656212" y="2292350"/>
                    </a:lnTo>
                    <a:lnTo>
                      <a:pt x="3656212" y="2362200"/>
                    </a:lnTo>
                    <a:lnTo>
                      <a:pt x="3757812" y="2362200"/>
                    </a:lnTo>
                    <a:lnTo>
                      <a:pt x="3770512" y="2393950"/>
                    </a:lnTo>
                    <a:lnTo>
                      <a:pt x="3745112" y="2463800"/>
                    </a:lnTo>
                    <a:lnTo>
                      <a:pt x="3834012" y="2501900"/>
                    </a:lnTo>
                    <a:lnTo>
                      <a:pt x="3834012" y="2616200"/>
                    </a:lnTo>
                    <a:lnTo>
                      <a:pt x="3853064" y="2717800"/>
                    </a:lnTo>
                    <a:lnTo>
                      <a:pt x="3821312" y="2863850"/>
                    </a:lnTo>
                    <a:lnTo>
                      <a:pt x="3783212" y="2876550"/>
                    </a:lnTo>
                    <a:lnTo>
                      <a:pt x="3757812" y="2844800"/>
                    </a:lnTo>
                    <a:lnTo>
                      <a:pt x="3713360" y="2781300"/>
                    </a:lnTo>
                    <a:lnTo>
                      <a:pt x="3707012" y="2743200"/>
                    </a:lnTo>
                    <a:lnTo>
                      <a:pt x="3656212" y="2743200"/>
                    </a:lnTo>
                    <a:lnTo>
                      <a:pt x="3599064" y="2698750"/>
                    </a:lnTo>
                    <a:lnTo>
                      <a:pt x="3624464" y="2622550"/>
                    </a:lnTo>
                    <a:lnTo>
                      <a:pt x="3624464" y="2584450"/>
                    </a:lnTo>
                    <a:lnTo>
                      <a:pt x="3529212" y="2571750"/>
                    </a:lnTo>
                    <a:lnTo>
                      <a:pt x="3491112" y="2559050"/>
                    </a:lnTo>
                    <a:lnTo>
                      <a:pt x="3560960" y="2495550"/>
                    </a:lnTo>
                    <a:lnTo>
                      <a:pt x="3522864" y="2444750"/>
                    </a:lnTo>
                    <a:lnTo>
                      <a:pt x="3535560" y="2413000"/>
                    </a:lnTo>
                    <a:lnTo>
                      <a:pt x="3453012" y="2374900"/>
                    </a:lnTo>
                    <a:lnTo>
                      <a:pt x="3383160" y="2432050"/>
                    </a:lnTo>
                    <a:lnTo>
                      <a:pt x="3345064" y="2413000"/>
                    </a:lnTo>
                    <a:lnTo>
                      <a:pt x="3351412" y="2330450"/>
                    </a:lnTo>
                    <a:lnTo>
                      <a:pt x="3179960" y="2311400"/>
                    </a:lnTo>
                    <a:lnTo>
                      <a:pt x="3052960" y="2349500"/>
                    </a:lnTo>
                    <a:lnTo>
                      <a:pt x="2932312" y="2355850"/>
                    </a:lnTo>
                    <a:lnTo>
                      <a:pt x="2856112" y="2393950"/>
                    </a:lnTo>
                    <a:lnTo>
                      <a:pt x="2710064" y="2495550"/>
                    </a:lnTo>
                    <a:lnTo>
                      <a:pt x="2703712" y="2584450"/>
                    </a:lnTo>
                    <a:lnTo>
                      <a:pt x="2659264" y="2622550"/>
                    </a:lnTo>
                    <a:lnTo>
                      <a:pt x="2646560" y="2559050"/>
                    </a:lnTo>
                    <a:lnTo>
                      <a:pt x="2621160" y="2533650"/>
                    </a:lnTo>
                    <a:lnTo>
                      <a:pt x="2621160" y="2444750"/>
                    </a:lnTo>
                    <a:lnTo>
                      <a:pt x="2538612" y="2438400"/>
                    </a:lnTo>
                    <a:lnTo>
                      <a:pt x="2430664" y="2438400"/>
                    </a:lnTo>
                    <a:lnTo>
                      <a:pt x="2405264" y="2552700"/>
                    </a:lnTo>
                    <a:lnTo>
                      <a:pt x="2354464" y="2603500"/>
                    </a:lnTo>
                    <a:lnTo>
                      <a:pt x="2373512" y="2647950"/>
                    </a:lnTo>
                    <a:lnTo>
                      <a:pt x="2341760" y="2679700"/>
                    </a:lnTo>
                    <a:lnTo>
                      <a:pt x="2398912" y="2711450"/>
                    </a:lnTo>
                    <a:lnTo>
                      <a:pt x="2443360" y="2673350"/>
                    </a:lnTo>
                    <a:lnTo>
                      <a:pt x="2487812" y="2755900"/>
                    </a:lnTo>
                    <a:lnTo>
                      <a:pt x="2449712" y="2806700"/>
                    </a:lnTo>
                    <a:lnTo>
                      <a:pt x="2278264" y="2870200"/>
                    </a:lnTo>
                    <a:lnTo>
                      <a:pt x="2287268" y="2890162"/>
                    </a:lnTo>
                    <a:lnTo>
                      <a:pt x="2266832" y="2882900"/>
                    </a:lnTo>
                    <a:lnTo>
                      <a:pt x="2205872" y="3004820"/>
                    </a:lnTo>
                    <a:lnTo>
                      <a:pt x="2137292" y="3164840"/>
                    </a:lnTo>
                    <a:lnTo>
                      <a:pt x="2007752" y="3561080"/>
                    </a:lnTo>
                    <a:lnTo>
                      <a:pt x="1962032" y="3858260"/>
                    </a:lnTo>
                    <a:lnTo>
                      <a:pt x="1962032" y="4102100"/>
                    </a:lnTo>
                    <a:lnTo>
                      <a:pt x="2007752" y="4323080"/>
                    </a:lnTo>
                    <a:lnTo>
                      <a:pt x="1847732" y="4315460"/>
                    </a:lnTo>
                    <a:lnTo>
                      <a:pt x="1786772" y="4368800"/>
                    </a:lnTo>
                    <a:lnTo>
                      <a:pt x="1786772" y="4505960"/>
                    </a:lnTo>
                    <a:lnTo>
                      <a:pt x="1771532" y="4704080"/>
                    </a:lnTo>
                    <a:lnTo>
                      <a:pt x="1558172" y="4704080"/>
                    </a:lnTo>
                    <a:lnTo>
                      <a:pt x="1588652" y="4795520"/>
                    </a:lnTo>
                    <a:lnTo>
                      <a:pt x="1428632" y="4772660"/>
                    </a:lnTo>
                    <a:lnTo>
                      <a:pt x="1352432" y="4772660"/>
                    </a:lnTo>
                    <a:lnTo>
                      <a:pt x="1344812" y="4704080"/>
                    </a:lnTo>
                    <a:lnTo>
                      <a:pt x="1245752" y="4658360"/>
                    </a:lnTo>
                    <a:lnTo>
                      <a:pt x="1268612" y="4490720"/>
                    </a:lnTo>
                    <a:lnTo>
                      <a:pt x="1268612" y="4429760"/>
                    </a:lnTo>
                    <a:lnTo>
                      <a:pt x="1268612" y="4345940"/>
                    </a:lnTo>
                    <a:lnTo>
                      <a:pt x="918092" y="4262120"/>
                    </a:lnTo>
                    <a:lnTo>
                      <a:pt x="712352" y="4300220"/>
                    </a:lnTo>
                    <a:lnTo>
                      <a:pt x="613292" y="4262120"/>
                    </a:lnTo>
                    <a:lnTo>
                      <a:pt x="598052" y="4193540"/>
                    </a:lnTo>
                    <a:lnTo>
                      <a:pt x="628532" y="4117340"/>
                    </a:lnTo>
                    <a:lnTo>
                      <a:pt x="453272" y="4102100"/>
                    </a:lnTo>
                    <a:lnTo>
                      <a:pt x="407552" y="4010660"/>
                    </a:lnTo>
                    <a:lnTo>
                      <a:pt x="316112" y="4102100"/>
                    </a:lnTo>
                    <a:lnTo>
                      <a:pt x="186572" y="4109720"/>
                    </a:lnTo>
                    <a:lnTo>
                      <a:pt x="0" y="4009770"/>
                    </a:lnTo>
                    <a:lnTo>
                      <a:pt x="41792" y="3919220"/>
                    </a:lnTo>
                    <a:lnTo>
                      <a:pt x="11312" y="3804920"/>
                    </a:lnTo>
                    <a:lnTo>
                      <a:pt x="34172" y="3690620"/>
                    </a:lnTo>
                    <a:lnTo>
                      <a:pt x="308492" y="3690620"/>
                    </a:lnTo>
                    <a:lnTo>
                      <a:pt x="346592" y="3667760"/>
                    </a:lnTo>
                    <a:lnTo>
                      <a:pt x="422792" y="3644900"/>
                    </a:lnTo>
                    <a:lnTo>
                      <a:pt x="438032" y="3622040"/>
                    </a:lnTo>
                    <a:lnTo>
                      <a:pt x="438032" y="3545840"/>
                    </a:lnTo>
                    <a:lnTo>
                      <a:pt x="476132" y="3431540"/>
                    </a:lnTo>
                    <a:lnTo>
                      <a:pt x="529472" y="3393440"/>
                    </a:lnTo>
                    <a:lnTo>
                      <a:pt x="537092" y="3324860"/>
                    </a:lnTo>
                    <a:lnTo>
                      <a:pt x="605672" y="3256280"/>
                    </a:lnTo>
                    <a:lnTo>
                      <a:pt x="605672" y="2890520"/>
                    </a:lnTo>
                    <a:lnTo>
                      <a:pt x="666632" y="2875280"/>
                    </a:lnTo>
                    <a:lnTo>
                      <a:pt x="666632" y="2776220"/>
                    </a:lnTo>
                    <a:lnTo>
                      <a:pt x="765692" y="2700020"/>
                    </a:lnTo>
                    <a:lnTo>
                      <a:pt x="765692" y="2570480"/>
                    </a:lnTo>
                    <a:lnTo>
                      <a:pt x="887612" y="2433320"/>
                    </a:lnTo>
                    <a:lnTo>
                      <a:pt x="933332" y="2219960"/>
                    </a:lnTo>
                    <a:lnTo>
                      <a:pt x="1017152" y="2204720"/>
                    </a:lnTo>
                    <a:lnTo>
                      <a:pt x="1032392" y="2136140"/>
                    </a:lnTo>
                    <a:lnTo>
                      <a:pt x="1017152" y="2059940"/>
                    </a:lnTo>
                    <a:lnTo>
                      <a:pt x="887612" y="1968500"/>
                    </a:lnTo>
                    <a:lnTo>
                      <a:pt x="902852" y="1899920"/>
                    </a:lnTo>
                    <a:lnTo>
                      <a:pt x="864752" y="1838960"/>
                    </a:lnTo>
                    <a:lnTo>
                      <a:pt x="918092" y="1724660"/>
                    </a:lnTo>
                    <a:lnTo>
                      <a:pt x="872372" y="1564640"/>
                    </a:lnTo>
                    <a:lnTo>
                      <a:pt x="803792" y="1488440"/>
                    </a:lnTo>
                    <a:lnTo>
                      <a:pt x="834272" y="1389380"/>
                    </a:lnTo>
                    <a:lnTo>
                      <a:pt x="948572" y="1465580"/>
                    </a:lnTo>
                    <a:lnTo>
                      <a:pt x="1024772" y="1366520"/>
                    </a:lnTo>
                    <a:lnTo>
                      <a:pt x="1085732" y="1206500"/>
                    </a:lnTo>
                    <a:lnTo>
                      <a:pt x="1017152" y="1183640"/>
                    </a:lnTo>
                    <a:lnTo>
                      <a:pt x="1009532" y="1122680"/>
                    </a:lnTo>
                    <a:lnTo>
                      <a:pt x="1139072" y="924560"/>
                    </a:lnTo>
                    <a:lnTo>
                      <a:pt x="1108592" y="894080"/>
                    </a:lnTo>
                    <a:lnTo>
                      <a:pt x="1024772" y="894080"/>
                    </a:lnTo>
                    <a:lnTo>
                      <a:pt x="979052" y="802640"/>
                    </a:lnTo>
                    <a:lnTo>
                      <a:pt x="1009532" y="711200"/>
                    </a:lnTo>
                    <a:lnTo>
                      <a:pt x="902852" y="635000"/>
                    </a:lnTo>
                    <a:lnTo>
                      <a:pt x="857132" y="589280"/>
                    </a:lnTo>
                    <a:lnTo>
                      <a:pt x="871636" y="495015"/>
                    </a:lnTo>
                    <a:lnTo>
                      <a:pt x="879992" y="505460"/>
                    </a:lnTo>
                    <a:lnTo>
                      <a:pt x="1032392" y="421640"/>
                    </a:lnTo>
                    <a:lnTo>
                      <a:pt x="1146692" y="474980"/>
                    </a:lnTo>
                    <a:lnTo>
                      <a:pt x="1253372" y="345440"/>
                    </a:lnTo>
                    <a:lnTo>
                      <a:pt x="1344812" y="322580"/>
                    </a:lnTo>
                    <a:lnTo>
                      <a:pt x="1428632" y="185420"/>
                    </a:lnTo>
                    <a:lnTo>
                      <a:pt x="1512452" y="177800"/>
                    </a:lnTo>
                    <a:lnTo>
                      <a:pt x="1700412" y="177800"/>
                    </a:lnTo>
                    <a:lnTo>
                      <a:pt x="1878212" y="317500"/>
                    </a:lnTo>
                    <a:lnTo>
                      <a:pt x="1967112" y="292100"/>
                    </a:lnTo>
                    <a:lnTo>
                      <a:pt x="2119512" y="381000"/>
                    </a:lnTo>
                    <a:lnTo>
                      <a:pt x="2170312" y="495300"/>
                    </a:lnTo>
                    <a:lnTo>
                      <a:pt x="2500512" y="457200"/>
                    </a:lnTo>
                    <a:lnTo>
                      <a:pt x="2652912" y="482600"/>
                    </a:lnTo>
                    <a:lnTo>
                      <a:pt x="2678312" y="609600"/>
                    </a:lnTo>
                    <a:lnTo>
                      <a:pt x="2538612" y="711200"/>
                    </a:lnTo>
                    <a:lnTo>
                      <a:pt x="2652912" y="736600"/>
                    </a:lnTo>
                    <a:lnTo>
                      <a:pt x="2652912" y="812800"/>
                    </a:lnTo>
                    <a:lnTo>
                      <a:pt x="2843412" y="889000"/>
                    </a:lnTo>
                    <a:lnTo>
                      <a:pt x="2856112" y="965200"/>
                    </a:lnTo>
                    <a:lnTo>
                      <a:pt x="2919612" y="977900"/>
                    </a:lnTo>
                    <a:lnTo>
                      <a:pt x="2983112" y="977900"/>
                    </a:lnTo>
                    <a:lnTo>
                      <a:pt x="3046612" y="838200"/>
                    </a:lnTo>
                    <a:lnTo>
                      <a:pt x="3148212" y="825500"/>
                    </a:lnTo>
                    <a:lnTo>
                      <a:pt x="3173612" y="723900"/>
                    </a:lnTo>
                    <a:lnTo>
                      <a:pt x="3237112" y="774700"/>
                    </a:lnTo>
                    <a:lnTo>
                      <a:pt x="3313312" y="774700"/>
                    </a:lnTo>
                    <a:lnTo>
                      <a:pt x="3440312" y="850900"/>
                    </a:lnTo>
                    <a:lnTo>
                      <a:pt x="3478412" y="850900"/>
                    </a:lnTo>
                    <a:lnTo>
                      <a:pt x="3503812" y="774700"/>
                    </a:lnTo>
                    <a:lnTo>
                      <a:pt x="3580012" y="736600"/>
                    </a:lnTo>
                    <a:lnTo>
                      <a:pt x="3656212" y="596900"/>
                    </a:lnTo>
                    <a:lnTo>
                      <a:pt x="3605412" y="533400"/>
                    </a:lnTo>
                    <a:lnTo>
                      <a:pt x="3707012" y="368300"/>
                    </a:lnTo>
                    <a:lnTo>
                      <a:pt x="3732412" y="203200"/>
                    </a:lnTo>
                    <a:lnTo>
                      <a:pt x="3681612" y="1143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47D0FE13-D574-45A1-9547-FD8038EF20A0}"/>
                  </a:ext>
                </a:extLst>
              </p:cNvPr>
              <p:cNvSpPr/>
              <p:nvPr/>
            </p:nvSpPr>
            <p:spPr>
              <a:xfrm>
                <a:off x="36804600" y="18310860"/>
                <a:ext cx="1097280" cy="2065020"/>
              </a:xfrm>
              <a:custGeom>
                <a:avLst/>
                <a:gdLst>
                  <a:gd name="connsiteX0" fmla="*/ 929640 w 1097280"/>
                  <a:gd name="connsiteY0" fmla="*/ 0 h 2065020"/>
                  <a:gd name="connsiteX1" fmla="*/ 762000 w 1097280"/>
                  <a:gd name="connsiteY1" fmla="*/ 53340 h 2065020"/>
                  <a:gd name="connsiteX2" fmla="*/ 723900 w 1097280"/>
                  <a:gd name="connsiteY2" fmla="*/ 198120 h 2065020"/>
                  <a:gd name="connsiteX3" fmla="*/ 716280 w 1097280"/>
                  <a:gd name="connsiteY3" fmla="*/ 289560 h 2065020"/>
                  <a:gd name="connsiteX4" fmla="*/ 594360 w 1097280"/>
                  <a:gd name="connsiteY4" fmla="*/ 342900 h 2065020"/>
                  <a:gd name="connsiteX5" fmla="*/ 457200 w 1097280"/>
                  <a:gd name="connsiteY5" fmla="*/ 525780 h 2065020"/>
                  <a:gd name="connsiteX6" fmla="*/ 388620 w 1097280"/>
                  <a:gd name="connsiteY6" fmla="*/ 563880 h 2065020"/>
                  <a:gd name="connsiteX7" fmla="*/ 243840 w 1097280"/>
                  <a:gd name="connsiteY7" fmla="*/ 792480 h 2065020"/>
                  <a:gd name="connsiteX8" fmla="*/ 99060 w 1097280"/>
                  <a:gd name="connsiteY8" fmla="*/ 998220 h 2065020"/>
                  <a:gd name="connsiteX9" fmla="*/ 83820 w 1097280"/>
                  <a:gd name="connsiteY9" fmla="*/ 1219200 h 2065020"/>
                  <a:gd name="connsiteX10" fmla="*/ 68580 w 1097280"/>
                  <a:gd name="connsiteY10" fmla="*/ 1257300 h 2065020"/>
                  <a:gd name="connsiteX11" fmla="*/ 83820 w 1097280"/>
                  <a:gd name="connsiteY11" fmla="*/ 1325880 h 2065020"/>
                  <a:gd name="connsiteX12" fmla="*/ 60960 w 1097280"/>
                  <a:gd name="connsiteY12" fmla="*/ 1394460 h 2065020"/>
                  <a:gd name="connsiteX13" fmla="*/ 106680 w 1097280"/>
                  <a:gd name="connsiteY13" fmla="*/ 1463040 h 2065020"/>
                  <a:gd name="connsiteX14" fmla="*/ 228600 w 1097280"/>
                  <a:gd name="connsiteY14" fmla="*/ 1295400 h 2065020"/>
                  <a:gd name="connsiteX15" fmla="*/ 320040 w 1097280"/>
                  <a:gd name="connsiteY15" fmla="*/ 1310640 h 2065020"/>
                  <a:gd name="connsiteX16" fmla="*/ 411480 w 1097280"/>
                  <a:gd name="connsiteY16" fmla="*/ 1402080 h 2065020"/>
                  <a:gd name="connsiteX17" fmla="*/ 411480 w 1097280"/>
                  <a:gd name="connsiteY17" fmla="*/ 1493520 h 2065020"/>
                  <a:gd name="connsiteX18" fmla="*/ 236220 w 1097280"/>
                  <a:gd name="connsiteY18" fmla="*/ 1623060 h 2065020"/>
                  <a:gd name="connsiteX19" fmla="*/ 251460 w 1097280"/>
                  <a:gd name="connsiteY19" fmla="*/ 1767840 h 2065020"/>
                  <a:gd name="connsiteX20" fmla="*/ 198120 w 1097280"/>
                  <a:gd name="connsiteY20" fmla="*/ 1905000 h 2065020"/>
                  <a:gd name="connsiteX21" fmla="*/ 30480 w 1097280"/>
                  <a:gd name="connsiteY21" fmla="*/ 1958340 h 2065020"/>
                  <a:gd name="connsiteX22" fmla="*/ 0 w 1097280"/>
                  <a:gd name="connsiteY22" fmla="*/ 2004060 h 2065020"/>
                  <a:gd name="connsiteX23" fmla="*/ 91440 w 1097280"/>
                  <a:gd name="connsiteY23" fmla="*/ 2065020 h 2065020"/>
                  <a:gd name="connsiteX24" fmla="*/ 190500 w 1097280"/>
                  <a:gd name="connsiteY24" fmla="*/ 2065020 h 2065020"/>
                  <a:gd name="connsiteX25" fmla="*/ 289560 w 1097280"/>
                  <a:gd name="connsiteY25" fmla="*/ 1996440 h 2065020"/>
                  <a:gd name="connsiteX26" fmla="*/ 449580 w 1097280"/>
                  <a:gd name="connsiteY26" fmla="*/ 1996440 h 2065020"/>
                  <a:gd name="connsiteX27" fmla="*/ 685800 w 1097280"/>
                  <a:gd name="connsiteY27" fmla="*/ 1775460 h 2065020"/>
                  <a:gd name="connsiteX28" fmla="*/ 807720 w 1097280"/>
                  <a:gd name="connsiteY28" fmla="*/ 1691640 h 2065020"/>
                  <a:gd name="connsiteX29" fmla="*/ 891540 w 1097280"/>
                  <a:gd name="connsiteY29" fmla="*/ 1607820 h 2065020"/>
                  <a:gd name="connsiteX30" fmla="*/ 891540 w 1097280"/>
                  <a:gd name="connsiteY30" fmla="*/ 1531620 h 2065020"/>
                  <a:gd name="connsiteX31" fmla="*/ 1097280 w 1097280"/>
                  <a:gd name="connsiteY31" fmla="*/ 1120140 h 2065020"/>
                  <a:gd name="connsiteX32" fmla="*/ 1074420 w 1097280"/>
                  <a:gd name="connsiteY32" fmla="*/ 967740 h 2065020"/>
                  <a:gd name="connsiteX33" fmla="*/ 830580 w 1097280"/>
                  <a:gd name="connsiteY33" fmla="*/ 1074420 h 2065020"/>
                  <a:gd name="connsiteX34" fmla="*/ 746760 w 1097280"/>
                  <a:gd name="connsiteY34" fmla="*/ 1021080 h 2065020"/>
                  <a:gd name="connsiteX35" fmla="*/ 701040 w 1097280"/>
                  <a:gd name="connsiteY35" fmla="*/ 883920 h 2065020"/>
                  <a:gd name="connsiteX36" fmla="*/ 845820 w 1097280"/>
                  <a:gd name="connsiteY36" fmla="*/ 563880 h 2065020"/>
                  <a:gd name="connsiteX37" fmla="*/ 906780 w 1097280"/>
                  <a:gd name="connsiteY37" fmla="*/ 297180 h 2065020"/>
                  <a:gd name="connsiteX38" fmla="*/ 952500 w 1097280"/>
                  <a:gd name="connsiteY38" fmla="*/ 60960 h 2065020"/>
                  <a:gd name="connsiteX39" fmla="*/ 929640 w 1097280"/>
                  <a:gd name="connsiteY39" fmla="*/ 0 h 206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97280" h="2065020">
                    <a:moveTo>
                      <a:pt x="929640" y="0"/>
                    </a:moveTo>
                    <a:lnTo>
                      <a:pt x="762000" y="53340"/>
                    </a:lnTo>
                    <a:lnTo>
                      <a:pt x="723900" y="198120"/>
                    </a:lnTo>
                    <a:lnTo>
                      <a:pt x="716280" y="289560"/>
                    </a:lnTo>
                    <a:lnTo>
                      <a:pt x="594360" y="342900"/>
                    </a:lnTo>
                    <a:lnTo>
                      <a:pt x="457200" y="525780"/>
                    </a:lnTo>
                    <a:lnTo>
                      <a:pt x="388620" y="563880"/>
                    </a:lnTo>
                    <a:lnTo>
                      <a:pt x="243840" y="792480"/>
                    </a:lnTo>
                    <a:lnTo>
                      <a:pt x="99060" y="998220"/>
                    </a:lnTo>
                    <a:lnTo>
                      <a:pt x="83820" y="1219200"/>
                    </a:lnTo>
                    <a:lnTo>
                      <a:pt x="68580" y="1257300"/>
                    </a:lnTo>
                    <a:lnTo>
                      <a:pt x="83820" y="1325880"/>
                    </a:lnTo>
                    <a:lnTo>
                      <a:pt x="60960" y="1394460"/>
                    </a:lnTo>
                    <a:lnTo>
                      <a:pt x="106680" y="1463040"/>
                    </a:lnTo>
                    <a:lnTo>
                      <a:pt x="228600" y="1295400"/>
                    </a:lnTo>
                    <a:lnTo>
                      <a:pt x="320040" y="1310640"/>
                    </a:lnTo>
                    <a:lnTo>
                      <a:pt x="411480" y="1402080"/>
                    </a:lnTo>
                    <a:lnTo>
                      <a:pt x="411480" y="1493520"/>
                    </a:lnTo>
                    <a:lnTo>
                      <a:pt x="236220" y="1623060"/>
                    </a:lnTo>
                    <a:lnTo>
                      <a:pt x="251460" y="1767840"/>
                    </a:lnTo>
                    <a:lnTo>
                      <a:pt x="198120" y="1905000"/>
                    </a:lnTo>
                    <a:lnTo>
                      <a:pt x="30480" y="1958340"/>
                    </a:lnTo>
                    <a:lnTo>
                      <a:pt x="0" y="2004060"/>
                    </a:lnTo>
                    <a:lnTo>
                      <a:pt x="91440" y="2065020"/>
                    </a:lnTo>
                    <a:lnTo>
                      <a:pt x="190500" y="2065020"/>
                    </a:lnTo>
                    <a:lnTo>
                      <a:pt x="289560" y="1996440"/>
                    </a:lnTo>
                    <a:lnTo>
                      <a:pt x="449580" y="1996440"/>
                    </a:lnTo>
                    <a:lnTo>
                      <a:pt x="685800" y="1775460"/>
                    </a:lnTo>
                    <a:lnTo>
                      <a:pt x="807720" y="1691640"/>
                    </a:lnTo>
                    <a:lnTo>
                      <a:pt x="891540" y="1607820"/>
                    </a:lnTo>
                    <a:lnTo>
                      <a:pt x="891540" y="1531620"/>
                    </a:lnTo>
                    <a:lnTo>
                      <a:pt x="1097280" y="1120140"/>
                    </a:lnTo>
                    <a:lnTo>
                      <a:pt x="1074420" y="967740"/>
                    </a:lnTo>
                    <a:lnTo>
                      <a:pt x="830580" y="1074420"/>
                    </a:lnTo>
                    <a:lnTo>
                      <a:pt x="746760" y="1021080"/>
                    </a:lnTo>
                    <a:lnTo>
                      <a:pt x="701040" y="883920"/>
                    </a:lnTo>
                    <a:lnTo>
                      <a:pt x="845820" y="563880"/>
                    </a:lnTo>
                    <a:lnTo>
                      <a:pt x="906780" y="297180"/>
                    </a:lnTo>
                    <a:lnTo>
                      <a:pt x="952500" y="60960"/>
                    </a:lnTo>
                    <a:lnTo>
                      <a:pt x="92964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891CEEF0-E592-42D1-8D4A-4CF13A974F87}"/>
                  </a:ext>
                </a:extLst>
              </p:cNvPr>
              <p:cNvSpPr/>
              <p:nvPr/>
            </p:nvSpPr>
            <p:spPr>
              <a:xfrm>
                <a:off x="39738300" y="19719670"/>
                <a:ext cx="5715000" cy="4556380"/>
              </a:xfrm>
              <a:custGeom>
                <a:avLst/>
                <a:gdLst>
                  <a:gd name="connsiteX0" fmla="*/ 3379588 w 5715000"/>
                  <a:gd name="connsiteY0" fmla="*/ 0 h 4556380"/>
                  <a:gd name="connsiteX1" fmla="*/ 3566160 w 5715000"/>
                  <a:gd name="connsiteY1" fmla="*/ 99950 h 4556380"/>
                  <a:gd name="connsiteX2" fmla="*/ 3695700 w 5715000"/>
                  <a:gd name="connsiteY2" fmla="*/ 92330 h 4556380"/>
                  <a:gd name="connsiteX3" fmla="*/ 3787140 w 5715000"/>
                  <a:gd name="connsiteY3" fmla="*/ 890 h 4556380"/>
                  <a:gd name="connsiteX4" fmla="*/ 3832860 w 5715000"/>
                  <a:gd name="connsiteY4" fmla="*/ 92330 h 4556380"/>
                  <a:gd name="connsiteX5" fmla="*/ 4008120 w 5715000"/>
                  <a:gd name="connsiteY5" fmla="*/ 107570 h 4556380"/>
                  <a:gd name="connsiteX6" fmla="*/ 3977640 w 5715000"/>
                  <a:gd name="connsiteY6" fmla="*/ 183770 h 4556380"/>
                  <a:gd name="connsiteX7" fmla="*/ 3992880 w 5715000"/>
                  <a:gd name="connsiteY7" fmla="*/ 252350 h 4556380"/>
                  <a:gd name="connsiteX8" fmla="*/ 4091940 w 5715000"/>
                  <a:gd name="connsiteY8" fmla="*/ 290450 h 4556380"/>
                  <a:gd name="connsiteX9" fmla="*/ 4297680 w 5715000"/>
                  <a:gd name="connsiteY9" fmla="*/ 252350 h 4556380"/>
                  <a:gd name="connsiteX10" fmla="*/ 4648200 w 5715000"/>
                  <a:gd name="connsiteY10" fmla="*/ 336170 h 4556380"/>
                  <a:gd name="connsiteX11" fmla="*/ 4648200 w 5715000"/>
                  <a:gd name="connsiteY11" fmla="*/ 419990 h 4556380"/>
                  <a:gd name="connsiteX12" fmla="*/ 4648200 w 5715000"/>
                  <a:gd name="connsiteY12" fmla="*/ 480950 h 4556380"/>
                  <a:gd name="connsiteX13" fmla="*/ 4625340 w 5715000"/>
                  <a:gd name="connsiteY13" fmla="*/ 648590 h 4556380"/>
                  <a:gd name="connsiteX14" fmla="*/ 4724400 w 5715000"/>
                  <a:gd name="connsiteY14" fmla="*/ 694310 h 4556380"/>
                  <a:gd name="connsiteX15" fmla="*/ 4732020 w 5715000"/>
                  <a:gd name="connsiteY15" fmla="*/ 762890 h 4556380"/>
                  <a:gd name="connsiteX16" fmla="*/ 4808220 w 5715000"/>
                  <a:gd name="connsiteY16" fmla="*/ 762890 h 4556380"/>
                  <a:gd name="connsiteX17" fmla="*/ 4968240 w 5715000"/>
                  <a:gd name="connsiteY17" fmla="*/ 785750 h 4556380"/>
                  <a:gd name="connsiteX18" fmla="*/ 4937760 w 5715000"/>
                  <a:gd name="connsiteY18" fmla="*/ 694310 h 4556380"/>
                  <a:gd name="connsiteX19" fmla="*/ 5151120 w 5715000"/>
                  <a:gd name="connsiteY19" fmla="*/ 694310 h 4556380"/>
                  <a:gd name="connsiteX20" fmla="*/ 5166360 w 5715000"/>
                  <a:gd name="connsiteY20" fmla="*/ 496190 h 4556380"/>
                  <a:gd name="connsiteX21" fmla="*/ 5166360 w 5715000"/>
                  <a:gd name="connsiteY21" fmla="*/ 359030 h 4556380"/>
                  <a:gd name="connsiteX22" fmla="*/ 5227320 w 5715000"/>
                  <a:gd name="connsiteY22" fmla="*/ 305690 h 4556380"/>
                  <a:gd name="connsiteX23" fmla="*/ 5382788 w 5715000"/>
                  <a:gd name="connsiteY23" fmla="*/ 313094 h 4556380"/>
                  <a:gd name="connsiteX24" fmla="*/ 5384800 w 5715000"/>
                  <a:gd name="connsiteY24" fmla="*/ 314580 h 4556380"/>
                  <a:gd name="connsiteX25" fmla="*/ 5391148 w 5715000"/>
                  <a:gd name="connsiteY25" fmla="*/ 428880 h 4556380"/>
                  <a:gd name="connsiteX26" fmla="*/ 5549900 w 5715000"/>
                  <a:gd name="connsiteY26" fmla="*/ 600330 h 4556380"/>
                  <a:gd name="connsiteX27" fmla="*/ 5549900 w 5715000"/>
                  <a:gd name="connsiteY27" fmla="*/ 797180 h 4556380"/>
                  <a:gd name="connsiteX28" fmla="*/ 5626100 w 5715000"/>
                  <a:gd name="connsiteY28" fmla="*/ 873380 h 4556380"/>
                  <a:gd name="connsiteX29" fmla="*/ 5619748 w 5715000"/>
                  <a:gd name="connsiteY29" fmla="*/ 1127380 h 4556380"/>
                  <a:gd name="connsiteX30" fmla="*/ 5651500 w 5715000"/>
                  <a:gd name="connsiteY30" fmla="*/ 1197230 h 4556380"/>
                  <a:gd name="connsiteX31" fmla="*/ 5651500 w 5715000"/>
                  <a:gd name="connsiteY31" fmla="*/ 1254380 h 4556380"/>
                  <a:gd name="connsiteX32" fmla="*/ 5670548 w 5715000"/>
                  <a:gd name="connsiteY32" fmla="*/ 1311530 h 4556380"/>
                  <a:gd name="connsiteX33" fmla="*/ 5676900 w 5715000"/>
                  <a:gd name="connsiteY33" fmla="*/ 1590930 h 4556380"/>
                  <a:gd name="connsiteX34" fmla="*/ 5689600 w 5715000"/>
                  <a:gd name="connsiteY34" fmla="*/ 1679830 h 4556380"/>
                  <a:gd name="connsiteX35" fmla="*/ 5715000 w 5715000"/>
                  <a:gd name="connsiteY35" fmla="*/ 1813180 h 4556380"/>
                  <a:gd name="connsiteX36" fmla="*/ 5708652 w 5715000"/>
                  <a:gd name="connsiteY36" fmla="*/ 1952880 h 4556380"/>
                  <a:gd name="connsiteX37" fmla="*/ 5695948 w 5715000"/>
                  <a:gd name="connsiteY37" fmla="*/ 2035430 h 4556380"/>
                  <a:gd name="connsiteX38" fmla="*/ 5689600 w 5715000"/>
                  <a:gd name="connsiteY38" fmla="*/ 2137030 h 4556380"/>
                  <a:gd name="connsiteX39" fmla="*/ 5695948 w 5715000"/>
                  <a:gd name="connsiteY39" fmla="*/ 2194180 h 4556380"/>
                  <a:gd name="connsiteX40" fmla="*/ 5695948 w 5715000"/>
                  <a:gd name="connsiteY40" fmla="*/ 2264030 h 4556380"/>
                  <a:gd name="connsiteX41" fmla="*/ 5689600 w 5715000"/>
                  <a:gd name="connsiteY41" fmla="*/ 2321180 h 4556380"/>
                  <a:gd name="connsiteX42" fmla="*/ 5702300 w 5715000"/>
                  <a:gd name="connsiteY42" fmla="*/ 2365630 h 4556380"/>
                  <a:gd name="connsiteX43" fmla="*/ 5670548 w 5715000"/>
                  <a:gd name="connsiteY43" fmla="*/ 2492630 h 4556380"/>
                  <a:gd name="connsiteX44" fmla="*/ 5689600 w 5715000"/>
                  <a:gd name="connsiteY44" fmla="*/ 2530730 h 4556380"/>
                  <a:gd name="connsiteX45" fmla="*/ 5632452 w 5715000"/>
                  <a:gd name="connsiteY45" fmla="*/ 2702180 h 4556380"/>
                  <a:gd name="connsiteX46" fmla="*/ 5657852 w 5715000"/>
                  <a:gd name="connsiteY46" fmla="*/ 2854580 h 4556380"/>
                  <a:gd name="connsiteX47" fmla="*/ 5594348 w 5715000"/>
                  <a:gd name="connsiteY47" fmla="*/ 3006980 h 4556380"/>
                  <a:gd name="connsiteX48" fmla="*/ 5613400 w 5715000"/>
                  <a:gd name="connsiteY48" fmla="*/ 3197480 h 4556380"/>
                  <a:gd name="connsiteX49" fmla="*/ 5613400 w 5715000"/>
                  <a:gd name="connsiteY49" fmla="*/ 3318130 h 4556380"/>
                  <a:gd name="connsiteX50" fmla="*/ 5524500 w 5715000"/>
                  <a:gd name="connsiteY50" fmla="*/ 3438780 h 4556380"/>
                  <a:gd name="connsiteX51" fmla="*/ 5518148 w 5715000"/>
                  <a:gd name="connsiteY51" fmla="*/ 3680080 h 4556380"/>
                  <a:gd name="connsiteX52" fmla="*/ 5537200 w 5715000"/>
                  <a:gd name="connsiteY52" fmla="*/ 3737230 h 4556380"/>
                  <a:gd name="connsiteX53" fmla="*/ 5537200 w 5715000"/>
                  <a:gd name="connsiteY53" fmla="*/ 3800730 h 4556380"/>
                  <a:gd name="connsiteX54" fmla="*/ 5454652 w 5715000"/>
                  <a:gd name="connsiteY54" fmla="*/ 3883280 h 4556380"/>
                  <a:gd name="connsiteX55" fmla="*/ 5429252 w 5715000"/>
                  <a:gd name="connsiteY55" fmla="*/ 3921380 h 4556380"/>
                  <a:gd name="connsiteX56" fmla="*/ 5340348 w 5715000"/>
                  <a:gd name="connsiteY56" fmla="*/ 4022980 h 4556380"/>
                  <a:gd name="connsiteX57" fmla="*/ 5283200 w 5715000"/>
                  <a:gd name="connsiteY57" fmla="*/ 3978530 h 4556380"/>
                  <a:gd name="connsiteX58" fmla="*/ 5175252 w 5715000"/>
                  <a:gd name="connsiteY58" fmla="*/ 4061080 h 4556380"/>
                  <a:gd name="connsiteX59" fmla="*/ 5092700 w 5715000"/>
                  <a:gd name="connsiteY59" fmla="*/ 4099180 h 4556380"/>
                  <a:gd name="connsiteX60" fmla="*/ 5048252 w 5715000"/>
                  <a:gd name="connsiteY60" fmla="*/ 4124580 h 4556380"/>
                  <a:gd name="connsiteX61" fmla="*/ 4978400 w 5715000"/>
                  <a:gd name="connsiteY61" fmla="*/ 4169030 h 4556380"/>
                  <a:gd name="connsiteX62" fmla="*/ 4933948 w 5715000"/>
                  <a:gd name="connsiteY62" fmla="*/ 4276980 h 4556380"/>
                  <a:gd name="connsiteX63" fmla="*/ 4832348 w 5715000"/>
                  <a:gd name="connsiteY63" fmla="*/ 4226180 h 4556380"/>
                  <a:gd name="connsiteX64" fmla="*/ 4749800 w 5715000"/>
                  <a:gd name="connsiteY64" fmla="*/ 4257930 h 4556380"/>
                  <a:gd name="connsiteX65" fmla="*/ 4692652 w 5715000"/>
                  <a:gd name="connsiteY65" fmla="*/ 4200780 h 4556380"/>
                  <a:gd name="connsiteX66" fmla="*/ 4578348 w 5715000"/>
                  <a:gd name="connsiteY66" fmla="*/ 4156330 h 4556380"/>
                  <a:gd name="connsiteX67" fmla="*/ 4457700 w 5715000"/>
                  <a:gd name="connsiteY67" fmla="*/ 4137280 h 4556380"/>
                  <a:gd name="connsiteX68" fmla="*/ 4349748 w 5715000"/>
                  <a:gd name="connsiteY68" fmla="*/ 3978530 h 4556380"/>
                  <a:gd name="connsiteX69" fmla="*/ 4279900 w 5715000"/>
                  <a:gd name="connsiteY69" fmla="*/ 3984880 h 4556380"/>
                  <a:gd name="connsiteX70" fmla="*/ 4279900 w 5715000"/>
                  <a:gd name="connsiteY70" fmla="*/ 4080130 h 4556380"/>
                  <a:gd name="connsiteX71" fmla="*/ 4349748 w 5715000"/>
                  <a:gd name="connsiteY71" fmla="*/ 4213480 h 4556380"/>
                  <a:gd name="connsiteX72" fmla="*/ 4184652 w 5715000"/>
                  <a:gd name="connsiteY72" fmla="*/ 4308730 h 4556380"/>
                  <a:gd name="connsiteX73" fmla="*/ 4159252 w 5715000"/>
                  <a:gd name="connsiteY73" fmla="*/ 4327780 h 4556380"/>
                  <a:gd name="connsiteX74" fmla="*/ 4095748 w 5715000"/>
                  <a:gd name="connsiteY74" fmla="*/ 4423030 h 4556380"/>
                  <a:gd name="connsiteX75" fmla="*/ 4032252 w 5715000"/>
                  <a:gd name="connsiteY75" fmla="*/ 4467480 h 4556380"/>
                  <a:gd name="connsiteX76" fmla="*/ 3975100 w 5715000"/>
                  <a:gd name="connsiteY76" fmla="*/ 4556380 h 4556380"/>
                  <a:gd name="connsiteX77" fmla="*/ 3898900 w 5715000"/>
                  <a:gd name="connsiteY77" fmla="*/ 4461130 h 4556380"/>
                  <a:gd name="connsiteX78" fmla="*/ 3822700 w 5715000"/>
                  <a:gd name="connsiteY78" fmla="*/ 4410330 h 4556380"/>
                  <a:gd name="connsiteX79" fmla="*/ 3683000 w 5715000"/>
                  <a:gd name="connsiteY79" fmla="*/ 4372230 h 4556380"/>
                  <a:gd name="connsiteX80" fmla="*/ 3651252 w 5715000"/>
                  <a:gd name="connsiteY80" fmla="*/ 4219830 h 4556380"/>
                  <a:gd name="connsiteX81" fmla="*/ 3536948 w 5715000"/>
                  <a:gd name="connsiteY81" fmla="*/ 4169030 h 4556380"/>
                  <a:gd name="connsiteX82" fmla="*/ 3492500 w 5715000"/>
                  <a:gd name="connsiteY82" fmla="*/ 4061080 h 4556380"/>
                  <a:gd name="connsiteX83" fmla="*/ 3390900 w 5715000"/>
                  <a:gd name="connsiteY83" fmla="*/ 4035680 h 4556380"/>
                  <a:gd name="connsiteX84" fmla="*/ 3333748 w 5715000"/>
                  <a:gd name="connsiteY84" fmla="*/ 4022980 h 4556380"/>
                  <a:gd name="connsiteX85" fmla="*/ 3289300 w 5715000"/>
                  <a:gd name="connsiteY85" fmla="*/ 3965830 h 4556380"/>
                  <a:gd name="connsiteX86" fmla="*/ 3302000 w 5715000"/>
                  <a:gd name="connsiteY86" fmla="*/ 3921380 h 4556380"/>
                  <a:gd name="connsiteX87" fmla="*/ 3289300 w 5715000"/>
                  <a:gd name="connsiteY87" fmla="*/ 3826130 h 4556380"/>
                  <a:gd name="connsiteX88" fmla="*/ 3276600 w 5715000"/>
                  <a:gd name="connsiteY88" fmla="*/ 3768980 h 4556380"/>
                  <a:gd name="connsiteX89" fmla="*/ 3308348 w 5715000"/>
                  <a:gd name="connsiteY89" fmla="*/ 3711830 h 4556380"/>
                  <a:gd name="connsiteX90" fmla="*/ 3308348 w 5715000"/>
                  <a:gd name="connsiteY90" fmla="*/ 3673730 h 4556380"/>
                  <a:gd name="connsiteX91" fmla="*/ 3155948 w 5715000"/>
                  <a:gd name="connsiteY91" fmla="*/ 3673730 h 4556380"/>
                  <a:gd name="connsiteX92" fmla="*/ 3130548 w 5715000"/>
                  <a:gd name="connsiteY92" fmla="*/ 3534030 h 4556380"/>
                  <a:gd name="connsiteX93" fmla="*/ 3060700 w 5715000"/>
                  <a:gd name="connsiteY93" fmla="*/ 3476880 h 4556380"/>
                  <a:gd name="connsiteX94" fmla="*/ 2946400 w 5715000"/>
                  <a:gd name="connsiteY94" fmla="*/ 3349880 h 4556380"/>
                  <a:gd name="connsiteX95" fmla="*/ 2832100 w 5715000"/>
                  <a:gd name="connsiteY95" fmla="*/ 3299080 h 4556380"/>
                  <a:gd name="connsiteX96" fmla="*/ 2762252 w 5715000"/>
                  <a:gd name="connsiteY96" fmla="*/ 3292730 h 4556380"/>
                  <a:gd name="connsiteX97" fmla="*/ 2654300 w 5715000"/>
                  <a:gd name="connsiteY97" fmla="*/ 3241930 h 4556380"/>
                  <a:gd name="connsiteX98" fmla="*/ 2444748 w 5715000"/>
                  <a:gd name="connsiteY98" fmla="*/ 3197480 h 4556380"/>
                  <a:gd name="connsiteX99" fmla="*/ 2362200 w 5715000"/>
                  <a:gd name="connsiteY99" fmla="*/ 3172080 h 4556380"/>
                  <a:gd name="connsiteX100" fmla="*/ 2228852 w 5715000"/>
                  <a:gd name="connsiteY100" fmla="*/ 3184780 h 4556380"/>
                  <a:gd name="connsiteX101" fmla="*/ 2032000 w 5715000"/>
                  <a:gd name="connsiteY101" fmla="*/ 3241930 h 4556380"/>
                  <a:gd name="connsiteX102" fmla="*/ 1987548 w 5715000"/>
                  <a:gd name="connsiteY102" fmla="*/ 3299080 h 4556380"/>
                  <a:gd name="connsiteX103" fmla="*/ 2006600 w 5715000"/>
                  <a:gd name="connsiteY103" fmla="*/ 3381630 h 4556380"/>
                  <a:gd name="connsiteX104" fmla="*/ 2006600 w 5715000"/>
                  <a:gd name="connsiteY104" fmla="*/ 3426080 h 4556380"/>
                  <a:gd name="connsiteX105" fmla="*/ 1854200 w 5715000"/>
                  <a:gd name="connsiteY105" fmla="*/ 3426080 h 4556380"/>
                  <a:gd name="connsiteX106" fmla="*/ 1758948 w 5715000"/>
                  <a:gd name="connsiteY106" fmla="*/ 3495930 h 4556380"/>
                  <a:gd name="connsiteX107" fmla="*/ 1663700 w 5715000"/>
                  <a:gd name="connsiteY107" fmla="*/ 3489580 h 4556380"/>
                  <a:gd name="connsiteX108" fmla="*/ 1562100 w 5715000"/>
                  <a:gd name="connsiteY108" fmla="*/ 3546730 h 4556380"/>
                  <a:gd name="connsiteX109" fmla="*/ 1524000 w 5715000"/>
                  <a:gd name="connsiteY109" fmla="*/ 3610230 h 4556380"/>
                  <a:gd name="connsiteX110" fmla="*/ 1397000 w 5715000"/>
                  <a:gd name="connsiteY110" fmla="*/ 3622930 h 4556380"/>
                  <a:gd name="connsiteX111" fmla="*/ 1390652 w 5715000"/>
                  <a:gd name="connsiteY111" fmla="*/ 3686430 h 4556380"/>
                  <a:gd name="connsiteX112" fmla="*/ 1282700 w 5715000"/>
                  <a:gd name="connsiteY112" fmla="*/ 3705480 h 4556380"/>
                  <a:gd name="connsiteX113" fmla="*/ 1238252 w 5715000"/>
                  <a:gd name="connsiteY113" fmla="*/ 3756280 h 4556380"/>
                  <a:gd name="connsiteX114" fmla="*/ 1181100 w 5715000"/>
                  <a:gd name="connsiteY114" fmla="*/ 3807080 h 4556380"/>
                  <a:gd name="connsiteX115" fmla="*/ 996948 w 5715000"/>
                  <a:gd name="connsiteY115" fmla="*/ 3889630 h 4556380"/>
                  <a:gd name="connsiteX116" fmla="*/ 927100 w 5715000"/>
                  <a:gd name="connsiteY116" fmla="*/ 3876930 h 4556380"/>
                  <a:gd name="connsiteX117" fmla="*/ 889000 w 5715000"/>
                  <a:gd name="connsiteY117" fmla="*/ 3953130 h 4556380"/>
                  <a:gd name="connsiteX118" fmla="*/ 755652 w 5715000"/>
                  <a:gd name="connsiteY118" fmla="*/ 4016630 h 4556380"/>
                  <a:gd name="connsiteX119" fmla="*/ 742948 w 5715000"/>
                  <a:gd name="connsiteY119" fmla="*/ 4061080 h 4556380"/>
                  <a:gd name="connsiteX120" fmla="*/ 679452 w 5715000"/>
                  <a:gd name="connsiteY120" fmla="*/ 4086480 h 4556380"/>
                  <a:gd name="connsiteX121" fmla="*/ 654052 w 5715000"/>
                  <a:gd name="connsiteY121" fmla="*/ 4099180 h 4556380"/>
                  <a:gd name="connsiteX122" fmla="*/ 622300 w 5715000"/>
                  <a:gd name="connsiteY122" fmla="*/ 4073780 h 4556380"/>
                  <a:gd name="connsiteX123" fmla="*/ 520700 w 5715000"/>
                  <a:gd name="connsiteY123" fmla="*/ 4042030 h 4556380"/>
                  <a:gd name="connsiteX124" fmla="*/ 317500 w 5715000"/>
                  <a:gd name="connsiteY124" fmla="*/ 4003930 h 4556380"/>
                  <a:gd name="connsiteX125" fmla="*/ 222252 w 5715000"/>
                  <a:gd name="connsiteY125" fmla="*/ 4029330 h 4556380"/>
                  <a:gd name="connsiteX126" fmla="*/ 193796 w 5715000"/>
                  <a:gd name="connsiteY126" fmla="*/ 4005618 h 4556380"/>
                  <a:gd name="connsiteX127" fmla="*/ 190500 w 5715000"/>
                  <a:gd name="connsiteY127" fmla="*/ 3986150 h 4556380"/>
                  <a:gd name="connsiteX128" fmla="*/ 243840 w 5715000"/>
                  <a:gd name="connsiteY128" fmla="*/ 3909950 h 4556380"/>
                  <a:gd name="connsiteX129" fmla="*/ 251460 w 5715000"/>
                  <a:gd name="connsiteY129" fmla="*/ 3810890 h 4556380"/>
                  <a:gd name="connsiteX130" fmla="*/ 243840 w 5715000"/>
                  <a:gd name="connsiteY130" fmla="*/ 3711830 h 4556380"/>
                  <a:gd name="connsiteX131" fmla="*/ 259080 w 5715000"/>
                  <a:gd name="connsiteY131" fmla="*/ 3643250 h 4556380"/>
                  <a:gd name="connsiteX132" fmla="*/ 259080 w 5715000"/>
                  <a:gd name="connsiteY132" fmla="*/ 3574670 h 4556380"/>
                  <a:gd name="connsiteX133" fmla="*/ 205740 w 5715000"/>
                  <a:gd name="connsiteY133" fmla="*/ 3376550 h 4556380"/>
                  <a:gd name="connsiteX134" fmla="*/ 228600 w 5715000"/>
                  <a:gd name="connsiteY134" fmla="*/ 3102230 h 4556380"/>
                  <a:gd name="connsiteX135" fmla="*/ 144780 w 5715000"/>
                  <a:gd name="connsiteY135" fmla="*/ 2987930 h 4556380"/>
                  <a:gd name="connsiteX136" fmla="*/ 60960 w 5715000"/>
                  <a:gd name="connsiteY136" fmla="*/ 3026030 h 4556380"/>
                  <a:gd name="connsiteX137" fmla="*/ 0 w 5715000"/>
                  <a:gd name="connsiteY137" fmla="*/ 2843150 h 4556380"/>
                  <a:gd name="connsiteX138" fmla="*/ 152400 w 5715000"/>
                  <a:gd name="connsiteY138" fmla="*/ 2667890 h 4556380"/>
                  <a:gd name="connsiteX139" fmla="*/ 175260 w 5715000"/>
                  <a:gd name="connsiteY139" fmla="*/ 2492630 h 4556380"/>
                  <a:gd name="connsiteX140" fmla="*/ 205740 w 5715000"/>
                  <a:gd name="connsiteY140" fmla="*/ 2340230 h 4556380"/>
                  <a:gd name="connsiteX141" fmla="*/ 198120 w 5715000"/>
                  <a:gd name="connsiteY141" fmla="*/ 2271650 h 4556380"/>
                  <a:gd name="connsiteX142" fmla="*/ 152400 w 5715000"/>
                  <a:gd name="connsiteY142" fmla="*/ 2256410 h 4556380"/>
                  <a:gd name="connsiteX143" fmla="*/ 114300 w 5715000"/>
                  <a:gd name="connsiteY143" fmla="*/ 2187830 h 4556380"/>
                  <a:gd name="connsiteX144" fmla="*/ 144780 w 5715000"/>
                  <a:gd name="connsiteY144" fmla="*/ 2058290 h 4556380"/>
                  <a:gd name="connsiteX145" fmla="*/ 205740 w 5715000"/>
                  <a:gd name="connsiteY145" fmla="*/ 2035430 h 4556380"/>
                  <a:gd name="connsiteX146" fmla="*/ 541020 w 5715000"/>
                  <a:gd name="connsiteY146" fmla="*/ 1989710 h 4556380"/>
                  <a:gd name="connsiteX147" fmla="*/ 609600 w 5715000"/>
                  <a:gd name="connsiteY147" fmla="*/ 1974470 h 4556380"/>
                  <a:gd name="connsiteX148" fmla="*/ 685800 w 5715000"/>
                  <a:gd name="connsiteY148" fmla="*/ 1989710 h 4556380"/>
                  <a:gd name="connsiteX149" fmla="*/ 731520 w 5715000"/>
                  <a:gd name="connsiteY149" fmla="*/ 1951610 h 4556380"/>
                  <a:gd name="connsiteX150" fmla="*/ 746760 w 5715000"/>
                  <a:gd name="connsiteY150" fmla="*/ 1799210 h 4556380"/>
                  <a:gd name="connsiteX151" fmla="*/ 876300 w 5715000"/>
                  <a:gd name="connsiteY151" fmla="*/ 1776350 h 4556380"/>
                  <a:gd name="connsiteX152" fmla="*/ 944880 w 5715000"/>
                  <a:gd name="connsiteY152" fmla="*/ 1844930 h 4556380"/>
                  <a:gd name="connsiteX153" fmla="*/ 1005840 w 5715000"/>
                  <a:gd name="connsiteY153" fmla="*/ 1791590 h 4556380"/>
                  <a:gd name="connsiteX154" fmla="*/ 1150620 w 5715000"/>
                  <a:gd name="connsiteY154" fmla="*/ 1783970 h 4556380"/>
                  <a:gd name="connsiteX155" fmla="*/ 1234440 w 5715000"/>
                  <a:gd name="connsiteY155" fmla="*/ 1844930 h 4556380"/>
                  <a:gd name="connsiteX156" fmla="*/ 1280160 w 5715000"/>
                  <a:gd name="connsiteY156" fmla="*/ 1753490 h 4556380"/>
                  <a:gd name="connsiteX157" fmla="*/ 1249680 w 5715000"/>
                  <a:gd name="connsiteY157" fmla="*/ 1692530 h 4556380"/>
                  <a:gd name="connsiteX158" fmla="*/ 1226820 w 5715000"/>
                  <a:gd name="connsiteY158" fmla="*/ 1616330 h 4556380"/>
                  <a:gd name="connsiteX159" fmla="*/ 1188720 w 5715000"/>
                  <a:gd name="connsiteY159" fmla="*/ 1471550 h 4556380"/>
                  <a:gd name="connsiteX160" fmla="*/ 1173480 w 5715000"/>
                  <a:gd name="connsiteY160" fmla="*/ 1425830 h 4556380"/>
                  <a:gd name="connsiteX161" fmla="*/ 1188720 w 5715000"/>
                  <a:gd name="connsiteY161" fmla="*/ 1265810 h 4556380"/>
                  <a:gd name="connsiteX162" fmla="*/ 1264920 w 5715000"/>
                  <a:gd name="connsiteY162" fmla="*/ 1242950 h 4556380"/>
                  <a:gd name="connsiteX163" fmla="*/ 1371600 w 5715000"/>
                  <a:gd name="connsiteY163" fmla="*/ 1098170 h 4556380"/>
                  <a:gd name="connsiteX164" fmla="*/ 1371600 w 5715000"/>
                  <a:gd name="connsiteY164" fmla="*/ 1037210 h 4556380"/>
                  <a:gd name="connsiteX165" fmla="*/ 1501140 w 5715000"/>
                  <a:gd name="connsiteY165" fmla="*/ 922910 h 4556380"/>
                  <a:gd name="connsiteX166" fmla="*/ 1493520 w 5715000"/>
                  <a:gd name="connsiteY166" fmla="*/ 839090 h 4556380"/>
                  <a:gd name="connsiteX167" fmla="*/ 1623060 w 5715000"/>
                  <a:gd name="connsiteY167" fmla="*/ 740030 h 4556380"/>
                  <a:gd name="connsiteX168" fmla="*/ 1737360 w 5715000"/>
                  <a:gd name="connsiteY168" fmla="*/ 587630 h 4556380"/>
                  <a:gd name="connsiteX169" fmla="*/ 1874520 w 5715000"/>
                  <a:gd name="connsiteY169" fmla="*/ 564770 h 4556380"/>
                  <a:gd name="connsiteX170" fmla="*/ 1958340 w 5715000"/>
                  <a:gd name="connsiteY170" fmla="*/ 663830 h 4556380"/>
                  <a:gd name="connsiteX171" fmla="*/ 2080260 w 5715000"/>
                  <a:gd name="connsiteY171" fmla="*/ 602870 h 4556380"/>
                  <a:gd name="connsiteX172" fmla="*/ 2179320 w 5715000"/>
                  <a:gd name="connsiteY172" fmla="*/ 640970 h 4556380"/>
                  <a:gd name="connsiteX173" fmla="*/ 2286000 w 5715000"/>
                  <a:gd name="connsiteY173" fmla="*/ 625730 h 4556380"/>
                  <a:gd name="connsiteX174" fmla="*/ 2324100 w 5715000"/>
                  <a:gd name="connsiteY174" fmla="*/ 564770 h 4556380"/>
                  <a:gd name="connsiteX175" fmla="*/ 2407920 w 5715000"/>
                  <a:gd name="connsiteY175" fmla="*/ 633350 h 4556380"/>
                  <a:gd name="connsiteX176" fmla="*/ 2446020 w 5715000"/>
                  <a:gd name="connsiteY176" fmla="*/ 747650 h 4556380"/>
                  <a:gd name="connsiteX177" fmla="*/ 2506980 w 5715000"/>
                  <a:gd name="connsiteY177" fmla="*/ 831470 h 4556380"/>
                  <a:gd name="connsiteX178" fmla="*/ 2659380 w 5715000"/>
                  <a:gd name="connsiteY178" fmla="*/ 823850 h 4556380"/>
                  <a:gd name="connsiteX179" fmla="*/ 2689860 w 5715000"/>
                  <a:gd name="connsiteY179" fmla="*/ 778130 h 4556380"/>
                  <a:gd name="connsiteX180" fmla="*/ 2758440 w 5715000"/>
                  <a:gd name="connsiteY180" fmla="*/ 831470 h 4556380"/>
                  <a:gd name="connsiteX181" fmla="*/ 2758440 w 5715000"/>
                  <a:gd name="connsiteY181" fmla="*/ 854330 h 4556380"/>
                  <a:gd name="connsiteX182" fmla="*/ 2865120 w 5715000"/>
                  <a:gd name="connsiteY182" fmla="*/ 930530 h 4556380"/>
                  <a:gd name="connsiteX183" fmla="*/ 2956560 w 5715000"/>
                  <a:gd name="connsiteY183" fmla="*/ 922910 h 4556380"/>
                  <a:gd name="connsiteX184" fmla="*/ 3009900 w 5715000"/>
                  <a:gd name="connsiteY184" fmla="*/ 854330 h 4556380"/>
                  <a:gd name="connsiteX185" fmla="*/ 3093720 w 5715000"/>
                  <a:gd name="connsiteY185" fmla="*/ 854330 h 4556380"/>
                  <a:gd name="connsiteX186" fmla="*/ 3223260 w 5715000"/>
                  <a:gd name="connsiteY186" fmla="*/ 892430 h 4556380"/>
                  <a:gd name="connsiteX187" fmla="*/ 3451860 w 5715000"/>
                  <a:gd name="connsiteY187" fmla="*/ 656210 h 4556380"/>
                  <a:gd name="connsiteX188" fmla="*/ 3337560 w 5715000"/>
                  <a:gd name="connsiteY188" fmla="*/ 549530 h 4556380"/>
                  <a:gd name="connsiteX189" fmla="*/ 3352800 w 5715000"/>
                  <a:gd name="connsiteY189" fmla="*/ 488570 h 4556380"/>
                  <a:gd name="connsiteX190" fmla="*/ 3383280 w 5715000"/>
                  <a:gd name="connsiteY190" fmla="*/ 237110 h 4556380"/>
                  <a:gd name="connsiteX191" fmla="*/ 3390900 w 5715000"/>
                  <a:gd name="connsiteY191" fmla="*/ 176150 h 4556380"/>
                  <a:gd name="connsiteX192" fmla="*/ 3375660 w 5715000"/>
                  <a:gd name="connsiteY192" fmla="*/ 8510 h 455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5715000" h="4556380">
                    <a:moveTo>
                      <a:pt x="3379588" y="0"/>
                    </a:moveTo>
                    <a:lnTo>
                      <a:pt x="3566160" y="99950"/>
                    </a:lnTo>
                    <a:lnTo>
                      <a:pt x="3695700" y="92330"/>
                    </a:lnTo>
                    <a:lnTo>
                      <a:pt x="3787140" y="890"/>
                    </a:lnTo>
                    <a:lnTo>
                      <a:pt x="3832860" y="92330"/>
                    </a:lnTo>
                    <a:lnTo>
                      <a:pt x="4008120" y="107570"/>
                    </a:lnTo>
                    <a:lnTo>
                      <a:pt x="3977640" y="183770"/>
                    </a:lnTo>
                    <a:lnTo>
                      <a:pt x="3992880" y="252350"/>
                    </a:lnTo>
                    <a:lnTo>
                      <a:pt x="4091940" y="290450"/>
                    </a:lnTo>
                    <a:lnTo>
                      <a:pt x="4297680" y="252350"/>
                    </a:lnTo>
                    <a:lnTo>
                      <a:pt x="4648200" y="336170"/>
                    </a:lnTo>
                    <a:lnTo>
                      <a:pt x="4648200" y="419990"/>
                    </a:lnTo>
                    <a:lnTo>
                      <a:pt x="4648200" y="480950"/>
                    </a:lnTo>
                    <a:lnTo>
                      <a:pt x="4625340" y="648590"/>
                    </a:lnTo>
                    <a:lnTo>
                      <a:pt x="4724400" y="694310"/>
                    </a:lnTo>
                    <a:lnTo>
                      <a:pt x="4732020" y="762890"/>
                    </a:lnTo>
                    <a:lnTo>
                      <a:pt x="4808220" y="762890"/>
                    </a:lnTo>
                    <a:lnTo>
                      <a:pt x="4968240" y="785750"/>
                    </a:lnTo>
                    <a:lnTo>
                      <a:pt x="4937760" y="694310"/>
                    </a:lnTo>
                    <a:lnTo>
                      <a:pt x="5151120" y="694310"/>
                    </a:lnTo>
                    <a:lnTo>
                      <a:pt x="5166360" y="496190"/>
                    </a:lnTo>
                    <a:lnTo>
                      <a:pt x="5166360" y="359030"/>
                    </a:lnTo>
                    <a:lnTo>
                      <a:pt x="5227320" y="305690"/>
                    </a:lnTo>
                    <a:lnTo>
                      <a:pt x="5382788" y="313094"/>
                    </a:lnTo>
                    <a:lnTo>
                      <a:pt x="5384800" y="314580"/>
                    </a:lnTo>
                    <a:lnTo>
                      <a:pt x="5391148" y="428880"/>
                    </a:lnTo>
                    <a:lnTo>
                      <a:pt x="5549900" y="600330"/>
                    </a:lnTo>
                    <a:lnTo>
                      <a:pt x="5549900" y="797180"/>
                    </a:lnTo>
                    <a:lnTo>
                      <a:pt x="5626100" y="873380"/>
                    </a:lnTo>
                    <a:lnTo>
                      <a:pt x="5619748" y="1127380"/>
                    </a:lnTo>
                    <a:lnTo>
                      <a:pt x="5651500" y="1197230"/>
                    </a:lnTo>
                    <a:lnTo>
                      <a:pt x="5651500" y="1254380"/>
                    </a:lnTo>
                    <a:lnTo>
                      <a:pt x="5670548" y="1311530"/>
                    </a:lnTo>
                    <a:lnTo>
                      <a:pt x="5676900" y="1590930"/>
                    </a:lnTo>
                    <a:lnTo>
                      <a:pt x="5689600" y="1679830"/>
                    </a:lnTo>
                    <a:lnTo>
                      <a:pt x="5715000" y="1813180"/>
                    </a:lnTo>
                    <a:lnTo>
                      <a:pt x="5708652" y="1952880"/>
                    </a:lnTo>
                    <a:lnTo>
                      <a:pt x="5695948" y="2035430"/>
                    </a:lnTo>
                    <a:lnTo>
                      <a:pt x="5689600" y="2137030"/>
                    </a:lnTo>
                    <a:lnTo>
                      <a:pt x="5695948" y="2194180"/>
                    </a:lnTo>
                    <a:lnTo>
                      <a:pt x="5695948" y="2264030"/>
                    </a:lnTo>
                    <a:lnTo>
                      <a:pt x="5689600" y="2321180"/>
                    </a:lnTo>
                    <a:lnTo>
                      <a:pt x="5702300" y="2365630"/>
                    </a:lnTo>
                    <a:lnTo>
                      <a:pt x="5670548" y="2492630"/>
                    </a:lnTo>
                    <a:lnTo>
                      <a:pt x="5689600" y="2530730"/>
                    </a:lnTo>
                    <a:lnTo>
                      <a:pt x="5632452" y="2702180"/>
                    </a:lnTo>
                    <a:lnTo>
                      <a:pt x="5657852" y="2854580"/>
                    </a:lnTo>
                    <a:lnTo>
                      <a:pt x="5594348" y="3006980"/>
                    </a:lnTo>
                    <a:lnTo>
                      <a:pt x="5613400" y="3197480"/>
                    </a:lnTo>
                    <a:lnTo>
                      <a:pt x="5613400" y="3318130"/>
                    </a:lnTo>
                    <a:lnTo>
                      <a:pt x="5524500" y="3438780"/>
                    </a:lnTo>
                    <a:lnTo>
                      <a:pt x="5518148" y="3680080"/>
                    </a:lnTo>
                    <a:lnTo>
                      <a:pt x="5537200" y="3737230"/>
                    </a:lnTo>
                    <a:lnTo>
                      <a:pt x="5537200" y="3800730"/>
                    </a:lnTo>
                    <a:lnTo>
                      <a:pt x="5454652" y="3883280"/>
                    </a:lnTo>
                    <a:lnTo>
                      <a:pt x="5429252" y="3921380"/>
                    </a:lnTo>
                    <a:lnTo>
                      <a:pt x="5340348" y="4022980"/>
                    </a:lnTo>
                    <a:lnTo>
                      <a:pt x="5283200" y="3978530"/>
                    </a:lnTo>
                    <a:lnTo>
                      <a:pt x="5175252" y="4061080"/>
                    </a:lnTo>
                    <a:lnTo>
                      <a:pt x="5092700" y="4099180"/>
                    </a:lnTo>
                    <a:lnTo>
                      <a:pt x="5048252" y="4124580"/>
                    </a:lnTo>
                    <a:lnTo>
                      <a:pt x="4978400" y="4169030"/>
                    </a:lnTo>
                    <a:lnTo>
                      <a:pt x="4933948" y="4276980"/>
                    </a:lnTo>
                    <a:lnTo>
                      <a:pt x="4832348" y="4226180"/>
                    </a:lnTo>
                    <a:lnTo>
                      <a:pt x="4749800" y="4257930"/>
                    </a:lnTo>
                    <a:lnTo>
                      <a:pt x="4692652" y="4200780"/>
                    </a:lnTo>
                    <a:lnTo>
                      <a:pt x="4578348" y="4156330"/>
                    </a:lnTo>
                    <a:lnTo>
                      <a:pt x="4457700" y="4137280"/>
                    </a:lnTo>
                    <a:lnTo>
                      <a:pt x="4349748" y="3978530"/>
                    </a:lnTo>
                    <a:lnTo>
                      <a:pt x="4279900" y="3984880"/>
                    </a:lnTo>
                    <a:lnTo>
                      <a:pt x="4279900" y="4080130"/>
                    </a:lnTo>
                    <a:lnTo>
                      <a:pt x="4349748" y="4213480"/>
                    </a:lnTo>
                    <a:lnTo>
                      <a:pt x="4184652" y="4308730"/>
                    </a:lnTo>
                    <a:lnTo>
                      <a:pt x="4159252" y="4327780"/>
                    </a:lnTo>
                    <a:lnTo>
                      <a:pt x="4095748" y="4423030"/>
                    </a:lnTo>
                    <a:lnTo>
                      <a:pt x="4032252" y="4467480"/>
                    </a:lnTo>
                    <a:lnTo>
                      <a:pt x="3975100" y="4556380"/>
                    </a:lnTo>
                    <a:lnTo>
                      <a:pt x="3898900" y="4461130"/>
                    </a:lnTo>
                    <a:lnTo>
                      <a:pt x="3822700" y="4410330"/>
                    </a:lnTo>
                    <a:lnTo>
                      <a:pt x="3683000" y="4372230"/>
                    </a:lnTo>
                    <a:lnTo>
                      <a:pt x="3651252" y="4219830"/>
                    </a:lnTo>
                    <a:lnTo>
                      <a:pt x="3536948" y="4169030"/>
                    </a:lnTo>
                    <a:lnTo>
                      <a:pt x="3492500" y="4061080"/>
                    </a:lnTo>
                    <a:lnTo>
                      <a:pt x="3390900" y="4035680"/>
                    </a:lnTo>
                    <a:lnTo>
                      <a:pt x="3333748" y="4022980"/>
                    </a:lnTo>
                    <a:lnTo>
                      <a:pt x="3289300" y="3965830"/>
                    </a:lnTo>
                    <a:lnTo>
                      <a:pt x="3302000" y="3921380"/>
                    </a:lnTo>
                    <a:lnTo>
                      <a:pt x="3289300" y="3826130"/>
                    </a:lnTo>
                    <a:lnTo>
                      <a:pt x="3276600" y="3768980"/>
                    </a:lnTo>
                    <a:lnTo>
                      <a:pt x="3308348" y="3711830"/>
                    </a:lnTo>
                    <a:lnTo>
                      <a:pt x="3308348" y="3673730"/>
                    </a:lnTo>
                    <a:lnTo>
                      <a:pt x="3155948" y="3673730"/>
                    </a:lnTo>
                    <a:lnTo>
                      <a:pt x="3130548" y="3534030"/>
                    </a:lnTo>
                    <a:lnTo>
                      <a:pt x="3060700" y="3476880"/>
                    </a:lnTo>
                    <a:lnTo>
                      <a:pt x="2946400" y="3349880"/>
                    </a:lnTo>
                    <a:lnTo>
                      <a:pt x="2832100" y="3299080"/>
                    </a:lnTo>
                    <a:lnTo>
                      <a:pt x="2762252" y="3292730"/>
                    </a:lnTo>
                    <a:lnTo>
                      <a:pt x="2654300" y="3241930"/>
                    </a:lnTo>
                    <a:lnTo>
                      <a:pt x="2444748" y="3197480"/>
                    </a:lnTo>
                    <a:lnTo>
                      <a:pt x="2362200" y="3172080"/>
                    </a:lnTo>
                    <a:lnTo>
                      <a:pt x="2228852" y="3184780"/>
                    </a:lnTo>
                    <a:lnTo>
                      <a:pt x="2032000" y="3241930"/>
                    </a:lnTo>
                    <a:lnTo>
                      <a:pt x="1987548" y="3299080"/>
                    </a:lnTo>
                    <a:lnTo>
                      <a:pt x="2006600" y="3381630"/>
                    </a:lnTo>
                    <a:lnTo>
                      <a:pt x="2006600" y="3426080"/>
                    </a:lnTo>
                    <a:lnTo>
                      <a:pt x="1854200" y="3426080"/>
                    </a:lnTo>
                    <a:lnTo>
                      <a:pt x="1758948" y="3495930"/>
                    </a:lnTo>
                    <a:lnTo>
                      <a:pt x="1663700" y="3489580"/>
                    </a:lnTo>
                    <a:lnTo>
                      <a:pt x="1562100" y="3546730"/>
                    </a:lnTo>
                    <a:lnTo>
                      <a:pt x="1524000" y="3610230"/>
                    </a:lnTo>
                    <a:lnTo>
                      <a:pt x="1397000" y="3622930"/>
                    </a:lnTo>
                    <a:lnTo>
                      <a:pt x="1390652" y="3686430"/>
                    </a:lnTo>
                    <a:lnTo>
                      <a:pt x="1282700" y="3705480"/>
                    </a:lnTo>
                    <a:lnTo>
                      <a:pt x="1238252" y="3756280"/>
                    </a:lnTo>
                    <a:lnTo>
                      <a:pt x="1181100" y="3807080"/>
                    </a:lnTo>
                    <a:lnTo>
                      <a:pt x="996948" y="3889630"/>
                    </a:lnTo>
                    <a:lnTo>
                      <a:pt x="927100" y="3876930"/>
                    </a:lnTo>
                    <a:lnTo>
                      <a:pt x="889000" y="3953130"/>
                    </a:lnTo>
                    <a:lnTo>
                      <a:pt x="755652" y="4016630"/>
                    </a:lnTo>
                    <a:lnTo>
                      <a:pt x="742948" y="4061080"/>
                    </a:lnTo>
                    <a:lnTo>
                      <a:pt x="679452" y="4086480"/>
                    </a:lnTo>
                    <a:lnTo>
                      <a:pt x="654052" y="4099180"/>
                    </a:lnTo>
                    <a:lnTo>
                      <a:pt x="622300" y="4073780"/>
                    </a:lnTo>
                    <a:lnTo>
                      <a:pt x="520700" y="4042030"/>
                    </a:lnTo>
                    <a:lnTo>
                      <a:pt x="317500" y="4003930"/>
                    </a:lnTo>
                    <a:lnTo>
                      <a:pt x="222252" y="4029330"/>
                    </a:lnTo>
                    <a:lnTo>
                      <a:pt x="193796" y="4005618"/>
                    </a:lnTo>
                    <a:lnTo>
                      <a:pt x="190500" y="3986150"/>
                    </a:lnTo>
                    <a:lnTo>
                      <a:pt x="243840" y="3909950"/>
                    </a:lnTo>
                    <a:lnTo>
                      <a:pt x="251460" y="3810890"/>
                    </a:lnTo>
                    <a:lnTo>
                      <a:pt x="243840" y="3711830"/>
                    </a:lnTo>
                    <a:lnTo>
                      <a:pt x="259080" y="3643250"/>
                    </a:lnTo>
                    <a:lnTo>
                      <a:pt x="259080" y="3574670"/>
                    </a:lnTo>
                    <a:lnTo>
                      <a:pt x="205740" y="3376550"/>
                    </a:lnTo>
                    <a:lnTo>
                      <a:pt x="228600" y="3102230"/>
                    </a:lnTo>
                    <a:lnTo>
                      <a:pt x="144780" y="2987930"/>
                    </a:lnTo>
                    <a:lnTo>
                      <a:pt x="60960" y="3026030"/>
                    </a:lnTo>
                    <a:lnTo>
                      <a:pt x="0" y="2843150"/>
                    </a:lnTo>
                    <a:lnTo>
                      <a:pt x="152400" y="2667890"/>
                    </a:lnTo>
                    <a:lnTo>
                      <a:pt x="175260" y="2492630"/>
                    </a:lnTo>
                    <a:lnTo>
                      <a:pt x="205740" y="2340230"/>
                    </a:lnTo>
                    <a:lnTo>
                      <a:pt x="198120" y="2271650"/>
                    </a:lnTo>
                    <a:lnTo>
                      <a:pt x="152400" y="2256410"/>
                    </a:lnTo>
                    <a:lnTo>
                      <a:pt x="114300" y="2187830"/>
                    </a:lnTo>
                    <a:lnTo>
                      <a:pt x="144780" y="2058290"/>
                    </a:lnTo>
                    <a:lnTo>
                      <a:pt x="205740" y="2035430"/>
                    </a:lnTo>
                    <a:lnTo>
                      <a:pt x="541020" y="1989710"/>
                    </a:lnTo>
                    <a:lnTo>
                      <a:pt x="609600" y="1974470"/>
                    </a:lnTo>
                    <a:lnTo>
                      <a:pt x="685800" y="1989710"/>
                    </a:lnTo>
                    <a:lnTo>
                      <a:pt x="731520" y="1951610"/>
                    </a:lnTo>
                    <a:lnTo>
                      <a:pt x="746760" y="1799210"/>
                    </a:lnTo>
                    <a:lnTo>
                      <a:pt x="876300" y="1776350"/>
                    </a:lnTo>
                    <a:lnTo>
                      <a:pt x="944880" y="1844930"/>
                    </a:lnTo>
                    <a:lnTo>
                      <a:pt x="1005840" y="1791590"/>
                    </a:lnTo>
                    <a:lnTo>
                      <a:pt x="1150620" y="1783970"/>
                    </a:lnTo>
                    <a:lnTo>
                      <a:pt x="1234440" y="1844930"/>
                    </a:lnTo>
                    <a:lnTo>
                      <a:pt x="1280160" y="1753490"/>
                    </a:lnTo>
                    <a:lnTo>
                      <a:pt x="1249680" y="1692530"/>
                    </a:lnTo>
                    <a:lnTo>
                      <a:pt x="1226820" y="1616330"/>
                    </a:lnTo>
                    <a:lnTo>
                      <a:pt x="1188720" y="1471550"/>
                    </a:lnTo>
                    <a:lnTo>
                      <a:pt x="1173480" y="1425830"/>
                    </a:lnTo>
                    <a:lnTo>
                      <a:pt x="1188720" y="1265810"/>
                    </a:lnTo>
                    <a:lnTo>
                      <a:pt x="1264920" y="1242950"/>
                    </a:lnTo>
                    <a:lnTo>
                      <a:pt x="1371600" y="1098170"/>
                    </a:lnTo>
                    <a:lnTo>
                      <a:pt x="1371600" y="1037210"/>
                    </a:lnTo>
                    <a:lnTo>
                      <a:pt x="1501140" y="922910"/>
                    </a:lnTo>
                    <a:lnTo>
                      <a:pt x="1493520" y="839090"/>
                    </a:lnTo>
                    <a:lnTo>
                      <a:pt x="1623060" y="740030"/>
                    </a:lnTo>
                    <a:lnTo>
                      <a:pt x="1737360" y="587630"/>
                    </a:lnTo>
                    <a:lnTo>
                      <a:pt x="1874520" y="564770"/>
                    </a:lnTo>
                    <a:lnTo>
                      <a:pt x="1958340" y="663830"/>
                    </a:lnTo>
                    <a:lnTo>
                      <a:pt x="2080260" y="602870"/>
                    </a:lnTo>
                    <a:lnTo>
                      <a:pt x="2179320" y="640970"/>
                    </a:lnTo>
                    <a:lnTo>
                      <a:pt x="2286000" y="625730"/>
                    </a:lnTo>
                    <a:lnTo>
                      <a:pt x="2324100" y="564770"/>
                    </a:lnTo>
                    <a:lnTo>
                      <a:pt x="2407920" y="633350"/>
                    </a:lnTo>
                    <a:lnTo>
                      <a:pt x="2446020" y="747650"/>
                    </a:lnTo>
                    <a:lnTo>
                      <a:pt x="2506980" y="831470"/>
                    </a:lnTo>
                    <a:lnTo>
                      <a:pt x="2659380" y="823850"/>
                    </a:lnTo>
                    <a:lnTo>
                      <a:pt x="2689860" y="778130"/>
                    </a:lnTo>
                    <a:lnTo>
                      <a:pt x="2758440" y="831470"/>
                    </a:lnTo>
                    <a:lnTo>
                      <a:pt x="2758440" y="854330"/>
                    </a:lnTo>
                    <a:lnTo>
                      <a:pt x="2865120" y="930530"/>
                    </a:lnTo>
                    <a:lnTo>
                      <a:pt x="2956560" y="922910"/>
                    </a:lnTo>
                    <a:lnTo>
                      <a:pt x="3009900" y="854330"/>
                    </a:lnTo>
                    <a:lnTo>
                      <a:pt x="3093720" y="854330"/>
                    </a:lnTo>
                    <a:lnTo>
                      <a:pt x="3223260" y="892430"/>
                    </a:lnTo>
                    <a:lnTo>
                      <a:pt x="3451860" y="656210"/>
                    </a:lnTo>
                    <a:lnTo>
                      <a:pt x="3337560" y="549530"/>
                    </a:lnTo>
                    <a:lnTo>
                      <a:pt x="3352800" y="488570"/>
                    </a:lnTo>
                    <a:lnTo>
                      <a:pt x="3383280" y="237110"/>
                    </a:lnTo>
                    <a:lnTo>
                      <a:pt x="3390900" y="176150"/>
                    </a:lnTo>
                    <a:lnTo>
                      <a:pt x="3375660" y="85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r>
                  <a:rPr kumimoji="1" lang="ja-JP" altLang="en-US" dirty="0"/>
                  <a:t>　</a:t>
                </a:r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8020DEE7-3118-4DBF-A7E4-568074282FF4}"/>
                  </a:ext>
                </a:extLst>
              </p:cNvPr>
              <p:cNvSpPr/>
              <p:nvPr/>
            </p:nvSpPr>
            <p:spPr>
              <a:xfrm>
                <a:off x="35071468" y="17520196"/>
                <a:ext cx="6891872" cy="6959054"/>
              </a:xfrm>
              <a:custGeom>
                <a:avLst/>
                <a:gdLst>
                  <a:gd name="connsiteX0" fmla="*/ 5836172 w 6891872"/>
                  <a:gd name="connsiteY0" fmla="*/ 0 h 6959054"/>
                  <a:gd name="connsiteX1" fmla="*/ 6007952 w 6891872"/>
                  <a:gd name="connsiteY1" fmla="*/ 89624 h 6959054"/>
                  <a:gd name="connsiteX2" fmla="*/ 6084152 w 6891872"/>
                  <a:gd name="connsiteY2" fmla="*/ 59144 h 6959054"/>
                  <a:gd name="connsiteX3" fmla="*/ 6114632 w 6891872"/>
                  <a:gd name="connsiteY3" fmla="*/ 120104 h 6959054"/>
                  <a:gd name="connsiteX4" fmla="*/ 6221312 w 6891872"/>
                  <a:gd name="connsiteY4" fmla="*/ 142964 h 6959054"/>
                  <a:gd name="connsiteX5" fmla="*/ 6289892 w 6891872"/>
                  <a:gd name="connsiteY5" fmla="*/ 142964 h 6959054"/>
                  <a:gd name="connsiteX6" fmla="*/ 6381332 w 6891872"/>
                  <a:gd name="connsiteY6" fmla="*/ 188684 h 6959054"/>
                  <a:gd name="connsiteX7" fmla="*/ 6327992 w 6891872"/>
                  <a:gd name="connsiteY7" fmla="*/ 249644 h 6959054"/>
                  <a:gd name="connsiteX8" fmla="*/ 6366092 w 6891872"/>
                  <a:gd name="connsiteY8" fmla="*/ 318224 h 6959054"/>
                  <a:gd name="connsiteX9" fmla="*/ 6343232 w 6891872"/>
                  <a:gd name="connsiteY9" fmla="*/ 485864 h 6959054"/>
                  <a:gd name="connsiteX10" fmla="*/ 6312752 w 6891872"/>
                  <a:gd name="connsiteY10" fmla="*/ 523964 h 6959054"/>
                  <a:gd name="connsiteX11" fmla="*/ 6312752 w 6891872"/>
                  <a:gd name="connsiteY11" fmla="*/ 600164 h 6959054"/>
                  <a:gd name="connsiteX12" fmla="*/ 6373712 w 6891872"/>
                  <a:gd name="connsiteY12" fmla="*/ 577304 h 6959054"/>
                  <a:gd name="connsiteX13" fmla="*/ 6381332 w 6891872"/>
                  <a:gd name="connsiteY13" fmla="*/ 668744 h 6959054"/>
                  <a:gd name="connsiteX14" fmla="*/ 6526112 w 6891872"/>
                  <a:gd name="connsiteY14" fmla="*/ 752564 h 6959054"/>
                  <a:gd name="connsiteX15" fmla="*/ 6617552 w 6891872"/>
                  <a:gd name="connsiteY15" fmla="*/ 729704 h 6959054"/>
                  <a:gd name="connsiteX16" fmla="*/ 6739472 w 6891872"/>
                  <a:gd name="connsiteY16" fmla="*/ 798284 h 6959054"/>
                  <a:gd name="connsiteX17" fmla="*/ 6853772 w 6891872"/>
                  <a:gd name="connsiteY17" fmla="*/ 927824 h 6959054"/>
                  <a:gd name="connsiteX18" fmla="*/ 6884252 w 6891872"/>
                  <a:gd name="connsiteY18" fmla="*/ 958304 h 6959054"/>
                  <a:gd name="connsiteX19" fmla="*/ 6891872 w 6891872"/>
                  <a:gd name="connsiteY19" fmla="*/ 1042124 h 6959054"/>
                  <a:gd name="connsiteX20" fmla="*/ 6830912 w 6891872"/>
                  <a:gd name="connsiteY20" fmla="*/ 1095464 h 6959054"/>
                  <a:gd name="connsiteX21" fmla="*/ 6792812 w 6891872"/>
                  <a:gd name="connsiteY21" fmla="*/ 1209764 h 6959054"/>
                  <a:gd name="connsiteX22" fmla="*/ 6640412 w 6891872"/>
                  <a:gd name="connsiteY22" fmla="*/ 1293584 h 6959054"/>
                  <a:gd name="connsiteX23" fmla="*/ 6564212 w 6891872"/>
                  <a:gd name="connsiteY23" fmla="*/ 1362164 h 6959054"/>
                  <a:gd name="connsiteX24" fmla="*/ 6457532 w 6891872"/>
                  <a:gd name="connsiteY24" fmla="*/ 1346924 h 6959054"/>
                  <a:gd name="connsiteX25" fmla="*/ 6335612 w 6891872"/>
                  <a:gd name="connsiteY25" fmla="*/ 1324064 h 6959054"/>
                  <a:gd name="connsiteX26" fmla="*/ 6289892 w 6891872"/>
                  <a:gd name="connsiteY26" fmla="*/ 1331684 h 6959054"/>
                  <a:gd name="connsiteX27" fmla="*/ 6289892 w 6891872"/>
                  <a:gd name="connsiteY27" fmla="*/ 1362164 h 6959054"/>
                  <a:gd name="connsiteX28" fmla="*/ 6228932 w 6891872"/>
                  <a:gd name="connsiteY28" fmla="*/ 1438364 h 6959054"/>
                  <a:gd name="connsiteX29" fmla="*/ 6259412 w 6891872"/>
                  <a:gd name="connsiteY29" fmla="*/ 1506944 h 6959054"/>
                  <a:gd name="connsiteX30" fmla="*/ 6251792 w 6891872"/>
                  <a:gd name="connsiteY30" fmla="*/ 1674584 h 6959054"/>
                  <a:gd name="connsiteX31" fmla="*/ 6221312 w 6891872"/>
                  <a:gd name="connsiteY31" fmla="*/ 1735544 h 6959054"/>
                  <a:gd name="connsiteX32" fmla="*/ 6259412 w 6891872"/>
                  <a:gd name="connsiteY32" fmla="*/ 1804124 h 6959054"/>
                  <a:gd name="connsiteX33" fmla="*/ 6259412 w 6891872"/>
                  <a:gd name="connsiteY33" fmla="*/ 1872704 h 6959054"/>
                  <a:gd name="connsiteX34" fmla="*/ 6213692 w 6891872"/>
                  <a:gd name="connsiteY34" fmla="*/ 1948904 h 6959054"/>
                  <a:gd name="connsiteX35" fmla="*/ 6145112 w 6891872"/>
                  <a:gd name="connsiteY35" fmla="*/ 1956524 h 6959054"/>
                  <a:gd name="connsiteX36" fmla="*/ 6145112 w 6891872"/>
                  <a:gd name="connsiteY36" fmla="*/ 2101304 h 6959054"/>
                  <a:gd name="connsiteX37" fmla="*/ 6107012 w 6891872"/>
                  <a:gd name="connsiteY37" fmla="*/ 2147024 h 6959054"/>
                  <a:gd name="connsiteX38" fmla="*/ 6114632 w 6891872"/>
                  <a:gd name="connsiteY38" fmla="*/ 2207984 h 6959054"/>
                  <a:gd name="connsiteX39" fmla="*/ 6122252 w 6891872"/>
                  <a:gd name="connsiteY39" fmla="*/ 2253704 h 6959054"/>
                  <a:gd name="connsiteX40" fmla="*/ 6068912 w 6891872"/>
                  <a:gd name="connsiteY40" fmla="*/ 2375624 h 6959054"/>
                  <a:gd name="connsiteX41" fmla="*/ 6068912 w 6891872"/>
                  <a:gd name="connsiteY41" fmla="*/ 2428964 h 6959054"/>
                  <a:gd name="connsiteX42" fmla="*/ 6084152 w 6891872"/>
                  <a:gd name="connsiteY42" fmla="*/ 2505164 h 6959054"/>
                  <a:gd name="connsiteX43" fmla="*/ 6160352 w 6891872"/>
                  <a:gd name="connsiteY43" fmla="*/ 2619464 h 6959054"/>
                  <a:gd name="connsiteX44" fmla="*/ 6267032 w 6891872"/>
                  <a:gd name="connsiteY44" fmla="*/ 2688044 h 6959054"/>
                  <a:gd name="connsiteX45" fmla="*/ 6312752 w 6891872"/>
                  <a:gd name="connsiteY45" fmla="*/ 2680424 h 6959054"/>
                  <a:gd name="connsiteX46" fmla="*/ 6404192 w 6891872"/>
                  <a:gd name="connsiteY46" fmla="*/ 2787104 h 6959054"/>
                  <a:gd name="connsiteX47" fmla="*/ 6289892 w 6891872"/>
                  <a:gd name="connsiteY47" fmla="*/ 2939504 h 6959054"/>
                  <a:gd name="connsiteX48" fmla="*/ 6160352 w 6891872"/>
                  <a:gd name="connsiteY48" fmla="*/ 3038564 h 6959054"/>
                  <a:gd name="connsiteX49" fmla="*/ 6167972 w 6891872"/>
                  <a:gd name="connsiteY49" fmla="*/ 3122384 h 6959054"/>
                  <a:gd name="connsiteX50" fmla="*/ 6038432 w 6891872"/>
                  <a:gd name="connsiteY50" fmla="*/ 3236684 h 6959054"/>
                  <a:gd name="connsiteX51" fmla="*/ 6038432 w 6891872"/>
                  <a:gd name="connsiteY51" fmla="*/ 3297644 h 6959054"/>
                  <a:gd name="connsiteX52" fmla="*/ 5931752 w 6891872"/>
                  <a:gd name="connsiteY52" fmla="*/ 3442424 h 6959054"/>
                  <a:gd name="connsiteX53" fmla="*/ 5855552 w 6891872"/>
                  <a:gd name="connsiteY53" fmla="*/ 3465284 h 6959054"/>
                  <a:gd name="connsiteX54" fmla="*/ 5840312 w 6891872"/>
                  <a:gd name="connsiteY54" fmla="*/ 3625304 h 6959054"/>
                  <a:gd name="connsiteX55" fmla="*/ 5855552 w 6891872"/>
                  <a:gd name="connsiteY55" fmla="*/ 3671024 h 6959054"/>
                  <a:gd name="connsiteX56" fmla="*/ 5893652 w 6891872"/>
                  <a:gd name="connsiteY56" fmla="*/ 3815804 h 6959054"/>
                  <a:gd name="connsiteX57" fmla="*/ 5916512 w 6891872"/>
                  <a:gd name="connsiteY57" fmla="*/ 3892004 h 6959054"/>
                  <a:gd name="connsiteX58" fmla="*/ 5946992 w 6891872"/>
                  <a:gd name="connsiteY58" fmla="*/ 3952964 h 6959054"/>
                  <a:gd name="connsiteX59" fmla="*/ 5901272 w 6891872"/>
                  <a:gd name="connsiteY59" fmla="*/ 4044404 h 6959054"/>
                  <a:gd name="connsiteX60" fmla="*/ 5817452 w 6891872"/>
                  <a:gd name="connsiteY60" fmla="*/ 3983444 h 6959054"/>
                  <a:gd name="connsiteX61" fmla="*/ 5672672 w 6891872"/>
                  <a:gd name="connsiteY61" fmla="*/ 3991064 h 6959054"/>
                  <a:gd name="connsiteX62" fmla="*/ 5611712 w 6891872"/>
                  <a:gd name="connsiteY62" fmla="*/ 4044404 h 6959054"/>
                  <a:gd name="connsiteX63" fmla="*/ 5543132 w 6891872"/>
                  <a:gd name="connsiteY63" fmla="*/ 3975824 h 6959054"/>
                  <a:gd name="connsiteX64" fmla="*/ 5413592 w 6891872"/>
                  <a:gd name="connsiteY64" fmla="*/ 3998684 h 6959054"/>
                  <a:gd name="connsiteX65" fmla="*/ 5398352 w 6891872"/>
                  <a:gd name="connsiteY65" fmla="*/ 4151084 h 6959054"/>
                  <a:gd name="connsiteX66" fmla="*/ 5352632 w 6891872"/>
                  <a:gd name="connsiteY66" fmla="*/ 4189184 h 6959054"/>
                  <a:gd name="connsiteX67" fmla="*/ 5276432 w 6891872"/>
                  <a:gd name="connsiteY67" fmla="*/ 4173944 h 6959054"/>
                  <a:gd name="connsiteX68" fmla="*/ 5207852 w 6891872"/>
                  <a:gd name="connsiteY68" fmla="*/ 4189184 h 6959054"/>
                  <a:gd name="connsiteX69" fmla="*/ 4872572 w 6891872"/>
                  <a:gd name="connsiteY69" fmla="*/ 4234904 h 6959054"/>
                  <a:gd name="connsiteX70" fmla="*/ 4811612 w 6891872"/>
                  <a:gd name="connsiteY70" fmla="*/ 4257764 h 6959054"/>
                  <a:gd name="connsiteX71" fmla="*/ 4781132 w 6891872"/>
                  <a:gd name="connsiteY71" fmla="*/ 4387304 h 6959054"/>
                  <a:gd name="connsiteX72" fmla="*/ 4819232 w 6891872"/>
                  <a:gd name="connsiteY72" fmla="*/ 4455884 h 6959054"/>
                  <a:gd name="connsiteX73" fmla="*/ 4864952 w 6891872"/>
                  <a:gd name="connsiteY73" fmla="*/ 4471124 h 6959054"/>
                  <a:gd name="connsiteX74" fmla="*/ 4872572 w 6891872"/>
                  <a:gd name="connsiteY74" fmla="*/ 4539704 h 6959054"/>
                  <a:gd name="connsiteX75" fmla="*/ 4842092 w 6891872"/>
                  <a:gd name="connsiteY75" fmla="*/ 4692104 h 6959054"/>
                  <a:gd name="connsiteX76" fmla="*/ 4819232 w 6891872"/>
                  <a:gd name="connsiteY76" fmla="*/ 4867364 h 6959054"/>
                  <a:gd name="connsiteX77" fmla="*/ 4666832 w 6891872"/>
                  <a:gd name="connsiteY77" fmla="*/ 5042624 h 6959054"/>
                  <a:gd name="connsiteX78" fmla="*/ 4727792 w 6891872"/>
                  <a:gd name="connsiteY78" fmla="*/ 5225504 h 6959054"/>
                  <a:gd name="connsiteX79" fmla="*/ 4811612 w 6891872"/>
                  <a:gd name="connsiteY79" fmla="*/ 5187404 h 6959054"/>
                  <a:gd name="connsiteX80" fmla="*/ 4895432 w 6891872"/>
                  <a:gd name="connsiteY80" fmla="*/ 5301704 h 6959054"/>
                  <a:gd name="connsiteX81" fmla="*/ 4872572 w 6891872"/>
                  <a:gd name="connsiteY81" fmla="*/ 5576024 h 6959054"/>
                  <a:gd name="connsiteX82" fmla="*/ 4925912 w 6891872"/>
                  <a:gd name="connsiteY82" fmla="*/ 5774144 h 6959054"/>
                  <a:gd name="connsiteX83" fmla="*/ 4925912 w 6891872"/>
                  <a:gd name="connsiteY83" fmla="*/ 5842724 h 6959054"/>
                  <a:gd name="connsiteX84" fmla="*/ 4910672 w 6891872"/>
                  <a:gd name="connsiteY84" fmla="*/ 5911304 h 6959054"/>
                  <a:gd name="connsiteX85" fmla="*/ 4918292 w 6891872"/>
                  <a:gd name="connsiteY85" fmla="*/ 6010364 h 6959054"/>
                  <a:gd name="connsiteX86" fmla="*/ 4910672 w 6891872"/>
                  <a:gd name="connsiteY86" fmla="*/ 6109424 h 6959054"/>
                  <a:gd name="connsiteX87" fmla="*/ 4899272 w 6891872"/>
                  <a:gd name="connsiteY87" fmla="*/ 6125710 h 6959054"/>
                  <a:gd name="connsiteX88" fmla="*/ 4819232 w 6891872"/>
                  <a:gd name="connsiteY88" fmla="*/ 6114504 h 6959054"/>
                  <a:gd name="connsiteX89" fmla="*/ 4774780 w 6891872"/>
                  <a:gd name="connsiteY89" fmla="*/ 6120854 h 6959054"/>
                  <a:gd name="connsiteX90" fmla="*/ 4717632 w 6891872"/>
                  <a:gd name="connsiteY90" fmla="*/ 6095454 h 6959054"/>
                  <a:gd name="connsiteX91" fmla="*/ 4685884 w 6891872"/>
                  <a:gd name="connsiteY91" fmla="*/ 6057354 h 6959054"/>
                  <a:gd name="connsiteX92" fmla="*/ 4679532 w 6891872"/>
                  <a:gd name="connsiteY92" fmla="*/ 5949404 h 6959054"/>
                  <a:gd name="connsiteX93" fmla="*/ 4622380 w 6891872"/>
                  <a:gd name="connsiteY93" fmla="*/ 5936704 h 6959054"/>
                  <a:gd name="connsiteX94" fmla="*/ 4571580 w 6891872"/>
                  <a:gd name="connsiteY94" fmla="*/ 5854154 h 6959054"/>
                  <a:gd name="connsiteX95" fmla="*/ 4514432 w 6891872"/>
                  <a:gd name="connsiteY95" fmla="*/ 5784304 h 6959054"/>
                  <a:gd name="connsiteX96" fmla="*/ 4457284 w 6891872"/>
                  <a:gd name="connsiteY96" fmla="*/ 5746204 h 6959054"/>
                  <a:gd name="connsiteX97" fmla="*/ 4425532 w 6891872"/>
                  <a:gd name="connsiteY97" fmla="*/ 5790654 h 6959054"/>
                  <a:gd name="connsiteX98" fmla="*/ 4419180 w 6891872"/>
                  <a:gd name="connsiteY98" fmla="*/ 5911304 h 6959054"/>
                  <a:gd name="connsiteX99" fmla="*/ 4247732 w 6891872"/>
                  <a:gd name="connsiteY99" fmla="*/ 6019254 h 6959054"/>
                  <a:gd name="connsiteX100" fmla="*/ 4082632 w 6891872"/>
                  <a:gd name="connsiteY100" fmla="*/ 6031954 h 6959054"/>
                  <a:gd name="connsiteX101" fmla="*/ 4044532 w 6891872"/>
                  <a:gd name="connsiteY101" fmla="*/ 6063704 h 6959054"/>
                  <a:gd name="connsiteX102" fmla="*/ 4038180 w 6891872"/>
                  <a:gd name="connsiteY102" fmla="*/ 6203404 h 6959054"/>
                  <a:gd name="connsiteX103" fmla="*/ 4088980 w 6891872"/>
                  <a:gd name="connsiteY103" fmla="*/ 6254204 h 6959054"/>
                  <a:gd name="connsiteX104" fmla="*/ 4088980 w 6891872"/>
                  <a:gd name="connsiteY104" fmla="*/ 6387554 h 6959054"/>
                  <a:gd name="connsiteX105" fmla="*/ 4000084 w 6891872"/>
                  <a:gd name="connsiteY105" fmla="*/ 6374854 h 6959054"/>
                  <a:gd name="connsiteX106" fmla="*/ 3936580 w 6891872"/>
                  <a:gd name="connsiteY106" fmla="*/ 6393904 h 6959054"/>
                  <a:gd name="connsiteX107" fmla="*/ 3904832 w 6891872"/>
                  <a:gd name="connsiteY107" fmla="*/ 6432004 h 6959054"/>
                  <a:gd name="connsiteX108" fmla="*/ 3923884 w 6891872"/>
                  <a:gd name="connsiteY108" fmla="*/ 6546304 h 6959054"/>
                  <a:gd name="connsiteX109" fmla="*/ 3911180 w 6891872"/>
                  <a:gd name="connsiteY109" fmla="*/ 6609804 h 6959054"/>
                  <a:gd name="connsiteX110" fmla="*/ 3873084 w 6891872"/>
                  <a:gd name="connsiteY110" fmla="*/ 6622504 h 6959054"/>
                  <a:gd name="connsiteX111" fmla="*/ 3758780 w 6891872"/>
                  <a:gd name="connsiteY111" fmla="*/ 6616154 h 6959054"/>
                  <a:gd name="connsiteX112" fmla="*/ 3714332 w 6891872"/>
                  <a:gd name="connsiteY112" fmla="*/ 6666954 h 6959054"/>
                  <a:gd name="connsiteX113" fmla="*/ 3612732 w 6891872"/>
                  <a:gd name="connsiteY113" fmla="*/ 6666954 h 6959054"/>
                  <a:gd name="connsiteX114" fmla="*/ 3631780 w 6891872"/>
                  <a:gd name="connsiteY114" fmla="*/ 6781254 h 6959054"/>
                  <a:gd name="connsiteX115" fmla="*/ 3580980 w 6891872"/>
                  <a:gd name="connsiteY115" fmla="*/ 6857454 h 6959054"/>
                  <a:gd name="connsiteX116" fmla="*/ 3542884 w 6891872"/>
                  <a:gd name="connsiteY116" fmla="*/ 6863804 h 6959054"/>
                  <a:gd name="connsiteX117" fmla="*/ 3511132 w 6891872"/>
                  <a:gd name="connsiteY117" fmla="*/ 6920954 h 6959054"/>
                  <a:gd name="connsiteX118" fmla="*/ 3466684 w 6891872"/>
                  <a:gd name="connsiteY118" fmla="*/ 6920954 h 6959054"/>
                  <a:gd name="connsiteX119" fmla="*/ 3339684 w 6891872"/>
                  <a:gd name="connsiteY119" fmla="*/ 6876504 h 6959054"/>
                  <a:gd name="connsiteX120" fmla="*/ 3301580 w 6891872"/>
                  <a:gd name="connsiteY120" fmla="*/ 6882854 h 6959054"/>
                  <a:gd name="connsiteX121" fmla="*/ 3263484 w 6891872"/>
                  <a:gd name="connsiteY121" fmla="*/ 6959054 h 6959054"/>
                  <a:gd name="connsiteX122" fmla="*/ 3206332 w 6891872"/>
                  <a:gd name="connsiteY122" fmla="*/ 6959054 h 6959054"/>
                  <a:gd name="connsiteX123" fmla="*/ 3187284 w 6891872"/>
                  <a:gd name="connsiteY123" fmla="*/ 6844754 h 6959054"/>
                  <a:gd name="connsiteX124" fmla="*/ 3136484 w 6891872"/>
                  <a:gd name="connsiteY124" fmla="*/ 6825704 h 6959054"/>
                  <a:gd name="connsiteX125" fmla="*/ 3136484 w 6891872"/>
                  <a:gd name="connsiteY125" fmla="*/ 6787604 h 6959054"/>
                  <a:gd name="connsiteX126" fmla="*/ 3199980 w 6891872"/>
                  <a:gd name="connsiteY126" fmla="*/ 6755854 h 6959054"/>
                  <a:gd name="connsiteX127" fmla="*/ 3206332 w 6891872"/>
                  <a:gd name="connsiteY127" fmla="*/ 6692354 h 6959054"/>
                  <a:gd name="connsiteX128" fmla="*/ 3180932 w 6891872"/>
                  <a:gd name="connsiteY128" fmla="*/ 6628854 h 6959054"/>
                  <a:gd name="connsiteX129" fmla="*/ 3206332 w 6891872"/>
                  <a:gd name="connsiteY129" fmla="*/ 6533604 h 6959054"/>
                  <a:gd name="connsiteX130" fmla="*/ 3168232 w 6891872"/>
                  <a:gd name="connsiteY130" fmla="*/ 6463754 h 6959054"/>
                  <a:gd name="connsiteX131" fmla="*/ 3104732 w 6891872"/>
                  <a:gd name="connsiteY131" fmla="*/ 6476454 h 6959054"/>
                  <a:gd name="connsiteX132" fmla="*/ 2977732 w 6891872"/>
                  <a:gd name="connsiteY132" fmla="*/ 6387554 h 6959054"/>
                  <a:gd name="connsiteX133" fmla="*/ 2977732 w 6891872"/>
                  <a:gd name="connsiteY133" fmla="*/ 6311354 h 6959054"/>
                  <a:gd name="connsiteX134" fmla="*/ 2914232 w 6891872"/>
                  <a:gd name="connsiteY134" fmla="*/ 6311354 h 6959054"/>
                  <a:gd name="connsiteX135" fmla="*/ 2901532 w 6891872"/>
                  <a:gd name="connsiteY135" fmla="*/ 6273254 h 6959054"/>
                  <a:gd name="connsiteX136" fmla="*/ 2895180 w 6891872"/>
                  <a:gd name="connsiteY136" fmla="*/ 6235154 h 6959054"/>
                  <a:gd name="connsiteX137" fmla="*/ 2869780 w 6891872"/>
                  <a:gd name="connsiteY137" fmla="*/ 6000204 h 6959054"/>
                  <a:gd name="connsiteX138" fmla="*/ 2844380 w 6891872"/>
                  <a:gd name="connsiteY138" fmla="*/ 5955754 h 6959054"/>
                  <a:gd name="connsiteX139" fmla="*/ 2838032 w 6891872"/>
                  <a:gd name="connsiteY139" fmla="*/ 5879554 h 6959054"/>
                  <a:gd name="connsiteX140" fmla="*/ 2691980 w 6891872"/>
                  <a:gd name="connsiteY140" fmla="*/ 5866854 h 6959054"/>
                  <a:gd name="connsiteX141" fmla="*/ 2660232 w 6891872"/>
                  <a:gd name="connsiteY141" fmla="*/ 5841454 h 6959054"/>
                  <a:gd name="connsiteX142" fmla="*/ 2279232 w 6891872"/>
                  <a:gd name="connsiteY142" fmla="*/ 5974804 h 6959054"/>
                  <a:gd name="connsiteX143" fmla="*/ 2234780 w 6891872"/>
                  <a:gd name="connsiteY143" fmla="*/ 6063704 h 6959054"/>
                  <a:gd name="connsiteX144" fmla="*/ 2222084 w 6891872"/>
                  <a:gd name="connsiteY144" fmla="*/ 6178004 h 6959054"/>
                  <a:gd name="connsiteX145" fmla="*/ 2101432 w 6891872"/>
                  <a:gd name="connsiteY145" fmla="*/ 6241504 h 6959054"/>
                  <a:gd name="connsiteX146" fmla="*/ 2056980 w 6891872"/>
                  <a:gd name="connsiteY146" fmla="*/ 6260554 h 6959054"/>
                  <a:gd name="connsiteX147" fmla="*/ 1987132 w 6891872"/>
                  <a:gd name="connsiteY147" fmla="*/ 6330404 h 6959054"/>
                  <a:gd name="connsiteX148" fmla="*/ 2006180 w 6891872"/>
                  <a:gd name="connsiteY148" fmla="*/ 6425654 h 6959054"/>
                  <a:gd name="connsiteX149" fmla="*/ 1987132 w 6891872"/>
                  <a:gd name="connsiteY149" fmla="*/ 6463754 h 6959054"/>
                  <a:gd name="connsiteX150" fmla="*/ 2006180 w 6891872"/>
                  <a:gd name="connsiteY150" fmla="*/ 6520904 h 6959054"/>
                  <a:gd name="connsiteX151" fmla="*/ 1942684 w 6891872"/>
                  <a:gd name="connsiteY151" fmla="*/ 6571704 h 6959054"/>
                  <a:gd name="connsiteX152" fmla="*/ 1923632 w 6891872"/>
                  <a:gd name="connsiteY152" fmla="*/ 6501854 h 6959054"/>
                  <a:gd name="connsiteX153" fmla="*/ 1853780 w 6891872"/>
                  <a:gd name="connsiteY153" fmla="*/ 6457404 h 6959054"/>
                  <a:gd name="connsiteX154" fmla="*/ 1822032 w 6891872"/>
                  <a:gd name="connsiteY154" fmla="*/ 6482804 h 6959054"/>
                  <a:gd name="connsiteX155" fmla="*/ 1733132 w 6891872"/>
                  <a:gd name="connsiteY155" fmla="*/ 6476454 h 6959054"/>
                  <a:gd name="connsiteX156" fmla="*/ 1669632 w 6891872"/>
                  <a:gd name="connsiteY156" fmla="*/ 6533604 h 6959054"/>
                  <a:gd name="connsiteX157" fmla="*/ 1561684 w 6891872"/>
                  <a:gd name="connsiteY157" fmla="*/ 6552654 h 6959054"/>
                  <a:gd name="connsiteX158" fmla="*/ 1472780 w 6891872"/>
                  <a:gd name="connsiteY158" fmla="*/ 6539954 h 6959054"/>
                  <a:gd name="connsiteX159" fmla="*/ 1409284 w 6891872"/>
                  <a:gd name="connsiteY159" fmla="*/ 6539954 h 6959054"/>
                  <a:gd name="connsiteX160" fmla="*/ 1326732 w 6891872"/>
                  <a:gd name="connsiteY160" fmla="*/ 6641554 h 6959054"/>
                  <a:gd name="connsiteX161" fmla="*/ 1326732 w 6891872"/>
                  <a:gd name="connsiteY161" fmla="*/ 6692354 h 6959054"/>
                  <a:gd name="connsiteX162" fmla="*/ 1282284 w 6891872"/>
                  <a:gd name="connsiteY162" fmla="*/ 6705054 h 6959054"/>
                  <a:gd name="connsiteX163" fmla="*/ 1098132 w 6891872"/>
                  <a:gd name="connsiteY163" fmla="*/ 6622504 h 6959054"/>
                  <a:gd name="connsiteX164" fmla="*/ 1142580 w 6891872"/>
                  <a:gd name="connsiteY164" fmla="*/ 6552654 h 6959054"/>
                  <a:gd name="connsiteX165" fmla="*/ 1136232 w 6891872"/>
                  <a:gd name="connsiteY165" fmla="*/ 6514554 h 6959054"/>
                  <a:gd name="connsiteX166" fmla="*/ 1174332 w 6891872"/>
                  <a:gd name="connsiteY166" fmla="*/ 6444704 h 6959054"/>
                  <a:gd name="connsiteX167" fmla="*/ 1167980 w 6891872"/>
                  <a:gd name="connsiteY167" fmla="*/ 6374854 h 6959054"/>
                  <a:gd name="connsiteX168" fmla="*/ 1136232 w 6891872"/>
                  <a:gd name="connsiteY168" fmla="*/ 6374854 h 6959054"/>
                  <a:gd name="connsiteX169" fmla="*/ 1110832 w 6891872"/>
                  <a:gd name="connsiteY169" fmla="*/ 6336754 h 6959054"/>
                  <a:gd name="connsiteX170" fmla="*/ 1079084 w 6891872"/>
                  <a:gd name="connsiteY170" fmla="*/ 6336754 h 6959054"/>
                  <a:gd name="connsiteX171" fmla="*/ 1072732 w 6891872"/>
                  <a:gd name="connsiteY171" fmla="*/ 6298654 h 6959054"/>
                  <a:gd name="connsiteX172" fmla="*/ 1015580 w 6891872"/>
                  <a:gd name="connsiteY172" fmla="*/ 6292304 h 6959054"/>
                  <a:gd name="connsiteX173" fmla="*/ 971132 w 6891872"/>
                  <a:gd name="connsiteY173" fmla="*/ 6330404 h 6959054"/>
                  <a:gd name="connsiteX174" fmla="*/ 818732 w 6891872"/>
                  <a:gd name="connsiteY174" fmla="*/ 6266904 h 6959054"/>
                  <a:gd name="connsiteX175" fmla="*/ 755232 w 6891872"/>
                  <a:gd name="connsiteY175" fmla="*/ 6311354 h 6959054"/>
                  <a:gd name="connsiteX176" fmla="*/ 685380 w 6891872"/>
                  <a:gd name="connsiteY176" fmla="*/ 6292304 h 6959054"/>
                  <a:gd name="connsiteX177" fmla="*/ 666332 w 6891872"/>
                  <a:gd name="connsiteY177" fmla="*/ 6387554 h 6959054"/>
                  <a:gd name="connsiteX178" fmla="*/ 698084 w 6891872"/>
                  <a:gd name="connsiteY178" fmla="*/ 6432004 h 6959054"/>
                  <a:gd name="connsiteX179" fmla="*/ 698084 w 6891872"/>
                  <a:gd name="connsiteY179" fmla="*/ 6489154 h 6959054"/>
                  <a:gd name="connsiteX180" fmla="*/ 647284 w 6891872"/>
                  <a:gd name="connsiteY180" fmla="*/ 6552654 h 6959054"/>
                  <a:gd name="connsiteX181" fmla="*/ 507580 w 6891872"/>
                  <a:gd name="connsiteY181" fmla="*/ 6743154 h 6959054"/>
                  <a:gd name="connsiteX182" fmla="*/ 469484 w 6891872"/>
                  <a:gd name="connsiteY182" fmla="*/ 6781254 h 6959054"/>
                  <a:gd name="connsiteX183" fmla="*/ 456780 w 6891872"/>
                  <a:gd name="connsiteY183" fmla="*/ 6813004 h 6959054"/>
                  <a:gd name="connsiteX184" fmla="*/ 374232 w 6891872"/>
                  <a:gd name="connsiteY184" fmla="*/ 6857454 h 6959054"/>
                  <a:gd name="connsiteX185" fmla="*/ 323432 w 6891872"/>
                  <a:gd name="connsiteY185" fmla="*/ 6806654 h 6959054"/>
                  <a:gd name="connsiteX186" fmla="*/ 361532 w 6891872"/>
                  <a:gd name="connsiteY186" fmla="*/ 6736804 h 6959054"/>
                  <a:gd name="connsiteX187" fmla="*/ 278980 w 6891872"/>
                  <a:gd name="connsiteY187" fmla="*/ 6622504 h 6959054"/>
                  <a:gd name="connsiteX188" fmla="*/ 278980 w 6891872"/>
                  <a:gd name="connsiteY188" fmla="*/ 6432004 h 6959054"/>
                  <a:gd name="connsiteX189" fmla="*/ 209132 w 6891872"/>
                  <a:gd name="connsiteY189" fmla="*/ 6381204 h 6959054"/>
                  <a:gd name="connsiteX190" fmla="*/ 190084 w 6891872"/>
                  <a:gd name="connsiteY190" fmla="*/ 6324054 h 6959054"/>
                  <a:gd name="connsiteX191" fmla="*/ 240884 w 6891872"/>
                  <a:gd name="connsiteY191" fmla="*/ 6305004 h 6959054"/>
                  <a:gd name="connsiteX192" fmla="*/ 240884 w 6891872"/>
                  <a:gd name="connsiteY192" fmla="*/ 6235154 h 6959054"/>
                  <a:gd name="connsiteX193" fmla="*/ 202780 w 6891872"/>
                  <a:gd name="connsiteY193" fmla="*/ 6171654 h 6959054"/>
                  <a:gd name="connsiteX194" fmla="*/ 75780 w 6891872"/>
                  <a:gd name="connsiteY194" fmla="*/ 6146254 h 6959054"/>
                  <a:gd name="connsiteX195" fmla="*/ 0 w 6891872"/>
                  <a:gd name="connsiteY195" fmla="*/ 6043408 h 6959054"/>
                  <a:gd name="connsiteX196" fmla="*/ 4344 w 6891872"/>
                  <a:gd name="connsiteY196" fmla="*/ 6044654 h 6959054"/>
                  <a:gd name="connsiteX197" fmla="*/ 537744 w 6891872"/>
                  <a:gd name="connsiteY197" fmla="*/ 5839868 h 6959054"/>
                  <a:gd name="connsiteX198" fmla="*/ 599656 w 6891872"/>
                  <a:gd name="connsiteY198" fmla="*/ 5768428 h 6959054"/>
                  <a:gd name="connsiteX199" fmla="*/ 733008 w 6891872"/>
                  <a:gd name="connsiteY199" fmla="*/ 5773192 h 6959054"/>
                  <a:gd name="connsiteX200" fmla="*/ 904456 w 6891872"/>
                  <a:gd name="connsiteY200" fmla="*/ 5677942 h 6959054"/>
                  <a:gd name="connsiteX201" fmla="*/ 928268 w 6891872"/>
                  <a:gd name="connsiteY201" fmla="*/ 5644604 h 6959054"/>
                  <a:gd name="connsiteX202" fmla="*/ 966372 w 6891872"/>
                  <a:gd name="connsiteY202" fmla="*/ 5625554 h 6959054"/>
                  <a:gd name="connsiteX203" fmla="*/ 1085432 w 6891872"/>
                  <a:gd name="connsiteY203" fmla="*/ 5516016 h 6959054"/>
                  <a:gd name="connsiteX204" fmla="*/ 1180684 w 6891872"/>
                  <a:gd name="connsiteY204" fmla="*/ 5511254 h 6959054"/>
                  <a:gd name="connsiteX205" fmla="*/ 1375944 w 6891872"/>
                  <a:gd name="connsiteY205" fmla="*/ 5306468 h 6959054"/>
                  <a:gd name="connsiteX206" fmla="*/ 1475956 w 6891872"/>
                  <a:gd name="connsiteY206" fmla="*/ 5311228 h 6959054"/>
                  <a:gd name="connsiteX207" fmla="*/ 1518820 w 6891872"/>
                  <a:gd name="connsiteY207" fmla="*/ 5349328 h 6959054"/>
                  <a:gd name="connsiteX208" fmla="*/ 1699796 w 6891872"/>
                  <a:gd name="connsiteY208" fmla="*/ 5311228 h 6959054"/>
                  <a:gd name="connsiteX209" fmla="*/ 1747420 w 6891872"/>
                  <a:gd name="connsiteY209" fmla="*/ 5306468 h 6959054"/>
                  <a:gd name="connsiteX210" fmla="*/ 1814096 w 6891872"/>
                  <a:gd name="connsiteY210" fmla="*/ 5296942 h 6959054"/>
                  <a:gd name="connsiteX211" fmla="*/ 1861720 w 6891872"/>
                  <a:gd name="connsiteY211" fmla="*/ 5215980 h 6959054"/>
                  <a:gd name="connsiteX212" fmla="*/ 1966496 w 6891872"/>
                  <a:gd name="connsiteY212" fmla="*/ 5182642 h 6959054"/>
                  <a:gd name="connsiteX213" fmla="*/ 2261772 w 6891872"/>
                  <a:gd name="connsiteY213" fmla="*/ 4915942 h 6959054"/>
                  <a:gd name="connsiteX214" fmla="*/ 2371308 w 6891872"/>
                  <a:gd name="connsiteY214" fmla="*/ 4763542 h 6959054"/>
                  <a:gd name="connsiteX215" fmla="*/ 2609432 w 6891872"/>
                  <a:gd name="connsiteY215" fmla="*/ 4596854 h 6959054"/>
                  <a:gd name="connsiteX216" fmla="*/ 2766596 w 6891872"/>
                  <a:gd name="connsiteY216" fmla="*/ 4520654 h 6959054"/>
                  <a:gd name="connsiteX217" fmla="*/ 2885656 w 6891872"/>
                  <a:gd name="connsiteY217" fmla="*/ 4339680 h 6959054"/>
                  <a:gd name="connsiteX218" fmla="*/ 2966620 w 6891872"/>
                  <a:gd name="connsiteY218" fmla="*/ 4134892 h 6959054"/>
                  <a:gd name="connsiteX219" fmla="*/ 3066632 w 6891872"/>
                  <a:gd name="connsiteY219" fmla="*/ 4049168 h 6959054"/>
                  <a:gd name="connsiteX220" fmla="*/ 3085684 w 6891872"/>
                  <a:gd name="connsiteY220" fmla="*/ 3977728 h 6959054"/>
                  <a:gd name="connsiteX221" fmla="*/ 3223796 w 6891872"/>
                  <a:gd name="connsiteY221" fmla="*/ 3834854 h 6959054"/>
                  <a:gd name="connsiteX222" fmla="*/ 3290468 w 6891872"/>
                  <a:gd name="connsiteY222" fmla="*/ 3753892 h 6959054"/>
                  <a:gd name="connsiteX223" fmla="*/ 3323808 w 6891872"/>
                  <a:gd name="connsiteY223" fmla="*/ 3677692 h 6959054"/>
                  <a:gd name="connsiteX224" fmla="*/ 3414296 w 6891872"/>
                  <a:gd name="connsiteY224" fmla="*/ 3558628 h 6959054"/>
                  <a:gd name="connsiteX225" fmla="*/ 3452396 w 6891872"/>
                  <a:gd name="connsiteY225" fmla="*/ 3401468 h 6959054"/>
                  <a:gd name="connsiteX226" fmla="*/ 3504780 w 6891872"/>
                  <a:gd name="connsiteY226" fmla="*/ 3191916 h 6959054"/>
                  <a:gd name="connsiteX227" fmla="*/ 3504780 w 6891872"/>
                  <a:gd name="connsiteY227" fmla="*/ 3144292 h 6959054"/>
                  <a:gd name="connsiteX228" fmla="*/ 3501616 w 6891872"/>
                  <a:gd name="connsiteY228" fmla="*/ 3120396 h 6959054"/>
                  <a:gd name="connsiteX229" fmla="*/ 3623844 w 6891872"/>
                  <a:gd name="connsiteY229" fmla="*/ 2844254 h 6959054"/>
                  <a:gd name="connsiteX230" fmla="*/ 3833396 w 6891872"/>
                  <a:gd name="connsiteY230" fmla="*/ 2658516 h 6959054"/>
                  <a:gd name="connsiteX231" fmla="*/ 4100096 w 6891872"/>
                  <a:gd name="connsiteY231" fmla="*/ 2506116 h 6959054"/>
                  <a:gd name="connsiteX232" fmla="*/ 4371556 w 6891872"/>
                  <a:gd name="connsiteY232" fmla="*/ 2301328 h 6959054"/>
                  <a:gd name="connsiteX233" fmla="*/ 4581108 w 6891872"/>
                  <a:gd name="connsiteY233" fmla="*/ 2229892 h 6959054"/>
                  <a:gd name="connsiteX234" fmla="*/ 4790656 w 6891872"/>
                  <a:gd name="connsiteY234" fmla="*/ 2177504 h 6959054"/>
                  <a:gd name="connsiteX235" fmla="*/ 4866856 w 6891872"/>
                  <a:gd name="connsiteY235" fmla="*/ 2072728 h 6959054"/>
                  <a:gd name="connsiteX236" fmla="*/ 4900196 w 6891872"/>
                  <a:gd name="connsiteY236" fmla="*/ 2067968 h 6959054"/>
                  <a:gd name="connsiteX237" fmla="*/ 5028780 w 6891872"/>
                  <a:gd name="connsiteY237" fmla="*/ 2006054 h 6959054"/>
                  <a:gd name="connsiteX238" fmla="*/ 5219284 w 6891872"/>
                  <a:gd name="connsiteY238" fmla="*/ 1801268 h 6959054"/>
                  <a:gd name="connsiteX239" fmla="*/ 5390732 w 6891872"/>
                  <a:gd name="connsiteY239" fmla="*/ 1567904 h 6959054"/>
                  <a:gd name="connsiteX240" fmla="*/ 5471696 w 6891872"/>
                  <a:gd name="connsiteY240" fmla="*/ 1382168 h 6959054"/>
                  <a:gd name="connsiteX241" fmla="*/ 5471696 w 6891872"/>
                  <a:gd name="connsiteY241" fmla="*/ 1291680 h 6959054"/>
                  <a:gd name="connsiteX242" fmla="*/ 5528844 w 6891872"/>
                  <a:gd name="connsiteY242" fmla="*/ 1182142 h 6959054"/>
                  <a:gd name="connsiteX243" fmla="*/ 5533608 w 6891872"/>
                  <a:gd name="connsiteY243" fmla="*/ 572542 h 69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6891872" h="6959054">
                    <a:moveTo>
                      <a:pt x="5836172" y="0"/>
                    </a:moveTo>
                    <a:lnTo>
                      <a:pt x="6007952" y="89624"/>
                    </a:lnTo>
                    <a:lnTo>
                      <a:pt x="6084152" y="59144"/>
                    </a:lnTo>
                    <a:lnTo>
                      <a:pt x="6114632" y="120104"/>
                    </a:lnTo>
                    <a:lnTo>
                      <a:pt x="6221312" y="142964"/>
                    </a:lnTo>
                    <a:lnTo>
                      <a:pt x="6289892" y="142964"/>
                    </a:lnTo>
                    <a:lnTo>
                      <a:pt x="6381332" y="188684"/>
                    </a:lnTo>
                    <a:lnTo>
                      <a:pt x="6327992" y="249644"/>
                    </a:lnTo>
                    <a:lnTo>
                      <a:pt x="6366092" y="318224"/>
                    </a:lnTo>
                    <a:lnTo>
                      <a:pt x="6343232" y="485864"/>
                    </a:lnTo>
                    <a:lnTo>
                      <a:pt x="6312752" y="523964"/>
                    </a:lnTo>
                    <a:lnTo>
                      <a:pt x="6312752" y="600164"/>
                    </a:lnTo>
                    <a:lnTo>
                      <a:pt x="6373712" y="577304"/>
                    </a:lnTo>
                    <a:lnTo>
                      <a:pt x="6381332" y="668744"/>
                    </a:lnTo>
                    <a:lnTo>
                      <a:pt x="6526112" y="752564"/>
                    </a:lnTo>
                    <a:lnTo>
                      <a:pt x="6617552" y="729704"/>
                    </a:lnTo>
                    <a:lnTo>
                      <a:pt x="6739472" y="798284"/>
                    </a:lnTo>
                    <a:lnTo>
                      <a:pt x="6853772" y="927824"/>
                    </a:lnTo>
                    <a:lnTo>
                      <a:pt x="6884252" y="958304"/>
                    </a:lnTo>
                    <a:lnTo>
                      <a:pt x="6891872" y="1042124"/>
                    </a:lnTo>
                    <a:lnTo>
                      <a:pt x="6830912" y="1095464"/>
                    </a:lnTo>
                    <a:lnTo>
                      <a:pt x="6792812" y="1209764"/>
                    </a:lnTo>
                    <a:lnTo>
                      <a:pt x="6640412" y="1293584"/>
                    </a:lnTo>
                    <a:lnTo>
                      <a:pt x="6564212" y="1362164"/>
                    </a:lnTo>
                    <a:lnTo>
                      <a:pt x="6457532" y="1346924"/>
                    </a:lnTo>
                    <a:lnTo>
                      <a:pt x="6335612" y="1324064"/>
                    </a:lnTo>
                    <a:lnTo>
                      <a:pt x="6289892" y="1331684"/>
                    </a:lnTo>
                    <a:lnTo>
                      <a:pt x="6289892" y="1362164"/>
                    </a:lnTo>
                    <a:lnTo>
                      <a:pt x="6228932" y="1438364"/>
                    </a:lnTo>
                    <a:lnTo>
                      <a:pt x="6259412" y="1506944"/>
                    </a:lnTo>
                    <a:lnTo>
                      <a:pt x="6251792" y="1674584"/>
                    </a:lnTo>
                    <a:lnTo>
                      <a:pt x="6221312" y="1735544"/>
                    </a:lnTo>
                    <a:lnTo>
                      <a:pt x="6259412" y="1804124"/>
                    </a:lnTo>
                    <a:lnTo>
                      <a:pt x="6259412" y="1872704"/>
                    </a:lnTo>
                    <a:lnTo>
                      <a:pt x="6213692" y="1948904"/>
                    </a:lnTo>
                    <a:lnTo>
                      <a:pt x="6145112" y="1956524"/>
                    </a:lnTo>
                    <a:lnTo>
                      <a:pt x="6145112" y="2101304"/>
                    </a:lnTo>
                    <a:lnTo>
                      <a:pt x="6107012" y="2147024"/>
                    </a:lnTo>
                    <a:lnTo>
                      <a:pt x="6114632" y="2207984"/>
                    </a:lnTo>
                    <a:lnTo>
                      <a:pt x="6122252" y="2253704"/>
                    </a:lnTo>
                    <a:lnTo>
                      <a:pt x="6068912" y="2375624"/>
                    </a:lnTo>
                    <a:lnTo>
                      <a:pt x="6068912" y="2428964"/>
                    </a:lnTo>
                    <a:lnTo>
                      <a:pt x="6084152" y="2505164"/>
                    </a:lnTo>
                    <a:lnTo>
                      <a:pt x="6160352" y="2619464"/>
                    </a:lnTo>
                    <a:lnTo>
                      <a:pt x="6267032" y="2688044"/>
                    </a:lnTo>
                    <a:lnTo>
                      <a:pt x="6312752" y="2680424"/>
                    </a:lnTo>
                    <a:lnTo>
                      <a:pt x="6404192" y="2787104"/>
                    </a:lnTo>
                    <a:lnTo>
                      <a:pt x="6289892" y="2939504"/>
                    </a:lnTo>
                    <a:lnTo>
                      <a:pt x="6160352" y="3038564"/>
                    </a:lnTo>
                    <a:lnTo>
                      <a:pt x="6167972" y="3122384"/>
                    </a:lnTo>
                    <a:lnTo>
                      <a:pt x="6038432" y="3236684"/>
                    </a:lnTo>
                    <a:lnTo>
                      <a:pt x="6038432" y="3297644"/>
                    </a:lnTo>
                    <a:lnTo>
                      <a:pt x="5931752" y="3442424"/>
                    </a:lnTo>
                    <a:lnTo>
                      <a:pt x="5855552" y="3465284"/>
                    </a:lnTo>
                    <a:lnTo>
                      <a:pt x="5840312" y="3625304"/>
                    </a:lnTo>
                    <a:lnTo>
                      <a:pt x="5855552" y="3671024"/>
                    </a:lnTo>
                    <a:lnTo>
                      <a:pt x="5893652" y="3815804"/>
                    </a:lnTo>
                    <a:lnTo>
                      <a:pt x="5916512" y="3892004"/>
                    </a:lnTo>
                    <a:lnTo>
                      <a:pt x="5946992" y="3952964"/>
                    </a:lnTo>
                    <a:lnTo>
                      <a:pt x="5901272" y="4044404"/>
                    </a:lnTo>
                    <a:lnTo>
                      <a:pt x="5817452" y="3983444"/>
                    </a:lnTo>
                    <a:lnTo>
                      <a:pt x="5672672" y="3991064"/>
                    </a:lnTo>
                    <a:lnTo>
                      <a:pt x="5611712" y="4044404"/>
                    </a:lnTo>
                    <a:lnTo>
                      <a:pt x="5543132" y="3975824"/>
                    </a:lnTo>
                    <a:lnTo>
                      <a:pt x="5413592" y="3998684"/>
                    </a:lnTo>
                    <a:lnTo>
                      <a:pt x="5398352" y="4151084"/>
                    </a:lnTo>
                    <a:lnTo>
                      <a:pt x="5352632" y="4189184"/>
                    </a:lnTo>
                    <a:lnTo>
                      <a:pt x="5276432" y="4173944"/>
                    </a:lnTo>
                    <a:lnTo>
                      <a:pt x="5207852" y="4189184"/>
                    </a:lnTo>
                    <a:lnTo>
                      <a:pt x="4872572" y="4234904"/>
                    </a:lnTo>
                    <a:lnTo>
                      <a:pt x="4811612" y="4257764"/>
                    </a:lnTo>
                    <a:lnTo>
                      <a:pt x="4781132" y="4387304"/>
                    </a:lnTo>
                    <a:lnTo>
                      <a:pt x="4819232" y="4455884"/>
                    </a:lnTo>
                    <a:lnTo>
                      <a:pt x="4864952" y="4471124"/>
                    </a:lnTo>
                    <a:lnTo>
                      <a:pt x="4872572" y="4539704"/>
                    </a:lnTo>
                    <a:lnTo>
                      <a:pt x="4842092" y="4692104"/>
                    </a:lnTo>
                    <a:lnTo>
                      <a:pt x="4819232" y="4867364"/>
                    </a:lnTo>
                    <a:lnTo>
                      <a:pt x="4666832" y="5042624"/>
                    </a:lnTo>
                    <a:lnTo>
                      <a:pt x="4727792" y="5225504"/>
                    </a:lnTo>
                    <a:lnTo>
                      <a:pt x="4811612" y="5187404"/>
                    </a:lnTo>
                    <a:lnTo>
                      <a:pt x="4895432" y="5301704"/>
                    </a:lnTo>
                    <a:lnTo>
                      <a:pt x="4872572" y="5576024"/>
                    </a:lnTo>
                    <a:lnTo>
                      <a:pt x="4925912" y="5774144"/>
                    </a:lnTo>
                    <a:lnTo>
                      <a:pt x="4925912" y="5842724"/>
                    </a:lnTo>
                    <a:lnTo>
                      <a:pt x="4910672" y="5911304"/>
                    </a:lnTo>
                    <a:lnTo>
                      <a:pt x="4918292" y="6010364"/>
                    </a:lnTo>
                    <a:lnTo>
                      <a:pt x="4910672" y="6109424"/>
                    </a:lnTo>
                    <a:lnTo>
                      <a:pt x="4899272" y="6125710"/>
                    </a:lnTo>
                    <a:lnTo>
                      <a:pt x="4819232" y="6114504"/>
                    </a:lnTo>
                    <a:lnTo>
                      <a:pt x="4774780" y="6120854"/>
                    </a:lnTo>
                    <a:lnTo>
                      <a:pt x="4717632" y="6095454"/>
                    </a:lnTo>
                    <a:lnTo>
                      <a:pt x="4685884" y="6057354"/>
                    </a:lnTo>
                    <a:lnTo>
                      <a:pt x="4679532" y="5949404"/>
                    </a:lnTo>
                    <a:lnTo>
                      <a:pt x="4622380" y="5936704"/>
                    </a:lnTo>
                    <a:lnTo>
                      <a:pt x="4571580" y="5854154"/>
                    </a:lnTo>
                    <a:lnTo>
                      <a:pt x="4514432" y="5784304"/>
                    </a:lnTo>
                    <a:lnTo>
                      <a:pt x="4457284" y="5746204"/>
                    </a:lnTo>
                    <a:lnTo>
                      <a:pt x="4425532" y="5790654"/>
                    </a:lnTo>
                    <a:lnTo>
                      <a:pt x="4419180" y="5911304"/>
                    </a:lnTo>
                    <a:lnTo>
                      <a:pt x="4247732" y="6019254"/>
                    </a:lnTo>
                    <a:lnTo>
                      <a:pt x="4082632" y="6031954"/>
                    </a:lnTo>
                    <a:lnTo>
                      <a:pt x="4044532" y="6063704"/>
                    </a:lnTo>
                    <a:lnTo>
                      <a:pt x="4038180" y="6203404"/>
                    </a:lnTo>
                    <a:lnTo>
                      <a:pt x="4088980" y="6254204"/>
                    </a:lnTo>
                    <a:lnTo>
                      <a:pt x="4088980" y="6387554"/>
                    </a:lnTo>
                    <a:lnTo>
                      <a:pt x="4000084" y="6374854"/>
                    </a:lnTo>
                    <a:lnTo>
                      <a:pt x="3936580" y="6393904"/>
                    </a:lnTo>
                    <a:lnTo>
                      <a:pt x="3904832" y="6432004"/>
                    </a:lnTo>
                    <a:lnTo>
                      <a:pt x="3923884" y="6546304"/>
                    </a:lnTo>
                    <a:lnTo>
                      <a:pt x="3911180" y="6609804"/>
                    </a:lnTo>
                    <a:lnTo>
                      <a:pt x="3873084" y="6622504"/>
                    </a:lnTo>
                    <a:lnTo>
                      <a:pt x="3758780" y="6616154"/>
                    </a:lnTo>
                    <a:lnTo>
                      <a:pt x="3714332" y="6666954"/>
                    </a:lnTo>
                    <a:lnTo>
                      <a:pt x="3612732" y="6666954"/>
                    </a:lnTo>
                    <a:lnTo>
                      <a:pt x="3631780" y="6781254"/>
                    </a:lnTo>
                    <a:lnTo>
                      <a:pt x="3580980" y="6857454"/>
                    </a:lnTo>
                    <a:lnTo>
                      <a:pt x="3542884" y="6863804"/>
                    </a:lnTo>
                    <a:lnTo>
                      <a:pt x="3511132" y="6920954"/>
                    </a:lnTo>
                    <a:lnTo>
                      <a:pt x="3466684" y="6920954"/>
                    </a:lnTo>
                    <a:lnTo>
                      <a:pt x="3339684" y="6876504"/>
                    </a:lnTo>
                    <a:lnTo>
                      <a:pt x="3301580" y="6882854"/>
                    </a:lnTo>
                    <a:lnTo>
                      <a:pt x="3263484" y="6959054"/>
                    </a:lnTo>
                    <a:lnTo>
                      <a:pt x="3206332" y="6959054"/>
                    </a:lnTo>
                    <a:lnTo>
                      <a:pt x="3187284" y="6844754"/>
                    </a:lnTo>
                    <a:lnTo>
                      <a:pt x="3136484" y="6825704"/>
                    </a:lnTo>
                    <a:lnTo>
                      <a:pt x="3136484" y="6787604"/>
                    </a:lnTo>
                    <a:lnTo>
                      <a:pt x="3199980" y="6755854"/>
                    </a:lnTo>
                    <a:lnTo>
                      <a:pt x="3206332" y="6692354"/>
                    </a:lnTo>
                    <a:lnTo>
                      <a:pt x="3180932" y="6628854"/>
                    </a:lnTo>
                    <a:lnTo>
                      <a:pt x="3206332" y="6533604"/>
                    </a:lnTo>
                    <a:lnTo>
                      <a:pt x="3168232" y="6463754"/>
                    </a:lnTo>
                    <a:lnTo>
                      <a:pt x="3104732" y="6476454"/>
                    </a:lnTo>
                    <a:lnTo>
                      <a:pt x="2977732" y="6387554"/>
                    </a:lnTo>
                    <a:lnTo>
                      <a:pt x="2977732" y="6311354"/>
                    </a:lnTo>
                    <a:lnTo>
                      <a:pt x="2914232" y="6311354"/>
                    </a:lnTo>
                    <a:lnTo>
                      <a:pt x="2901532" y="6273254"/>
                    </a:lnTo>
                    <a:lnTo>
                      <a:pt x="2895180" y="6235154"/>
                    </a:lnTo>
                    <a:lnTo>
                      <a:pt x="2869780" y="6000204"/>
                    </a:lnTo>
                    <a:lnTo>
                      <a:pt x="2844380" y="5955754"/>
                    </a:lnTo>
                    <a:lnTo>
                      <a:pt x="2838032" y="5879554"/>
                    </a:lnTo>
                    <a:lnTo>
                      <a:pt x="2691980" y="5866854"/>
                    </a:lnTo>
                    <a:lnTo>
                      <a:pt x="2660232" y="5841454"/>
                    </a:lnTo>
                    <a:lnTo>
                      <a:pt x="2279232" y="5974804"/>
                    </a:lnTo>
                    <a:lnTo>
                      <a:pt x="2234780" y="6063704"/>
                    </a:lnTo>
                    <a:lnTo>
                      <a:pt x="2222084" y="6178004"/>
                    </a:lnTo>
                    <a:lnTo>
                      <a:pt x="2101432" y="6241504"/>
                    </a:lnTo>
                    <a:lnTo>
                      <a:pt x="2056980" y="6260554"/>
                    </a:lnTo>
                    <a:lnTo>
                      <a:pt x="1987132" y="6330404"/>
                    </a:lnTo>
                    <a:lnTo>
                      <a:pt x="2006180" y="6425654"/>
                    </a:lnTo>
                    <a:lnTo>
                      <a:pt x="1987132" y="6463754"/>
                    </a:lnTo>
                    <a:lnTo>
                      <a:pt x="2006180" y="6520904"/>
                    </a:lnTo>
                    <a:lnTo>
                      <a:pt x="1942684" y="6571704"/>
                    </a:lnTo>
                    <a:lnTo>
                      <a:pt x="1923632" y="6501854"/>
                    </a:lnTo>
                    <a:lnTo>
                      <a:pt x="1853780" y="6457404"/>
                    </a:lnTo>
                    <a:lnTo>
                      <a:pt x="1822032" y="6482804"/>
                    </a:lnTo>
                    <a:lnTo>
                      <a:pt x="1733132" y="6476454"/>
                    </a:lnTo>
                    <a:lnTo>
                      <a:pt x="1669632" y="6533604"/>
                    </a:lnTo>
                    <a:lnTo>
                      <a:pt x="1561684" y="6552654"/>
                    </a:lnTo>
                    <a:lnTo>
                      <a:pt x="1472780" y="6539954"/>
                    </a:lnTo>
                    <a:lnTo>
                      <a:pt x="1409284" y="6539954"/>
                    </a:lnTo>
                    <a:lnTo>
                      <a:pt x="1326732" y="6641554"/>
                    </a:lnTo>
                    <a:lnTo>
                      <a:pt x="1326732" y="6692354"/>
                    </a:lnTo>
                    <a:lnTo>
                      <a:pt x="1282284" y="6705054"/>
                    </a:lnTo>
                    <a:lnTo>
                      <a:pt x="1098132" y="6622504"/>
                    </a:lnTo>
                    <a:lnTo>
                      <a:pt x="1142580" y="6552654"/>
                    </a:lnTo>
                    <a:lnTo>
                      <a:pt x="1136232" y="6514554"/>
                    </a:lnTo>
                    <a:lnTo>
                      <a:pt x="1174332" y="6444704"/>
                    </a:lnTo>
                    <a:lnTo>
                      <a:pt x="1167980" y="6374854"/>
                    </a:lnTo>
                    <a:lnTo>
                      <a:pt x="1136232" y="6374854"/>
                    </a:lnTo>
                    <a:lnTo>
                      <a:pt x="1110832" y="6336754"/>
                    </a:lnTo>
                    <a:lnTo>
                      <a:pt x="1079084" y="6336754"/>
                    </a:lnTo>
                    <a:lnTo>
                      <a:pt x="1072732" y="6298654"/>
                    </a:lnTo>
                    <a:lnTo>
                      <a:pt x="1015580" y="6292304"/>
                    </a:lnTo>
                    <a:lnTo>
                      <a:pt x="971132" y="6330404"/>
                    </a:lnTo>
                    <a:lnTo>
                      <a:pt x="818732" y="6266904"/>
                    </a:lnTo>
                    <a:lnTo>
                      <a:pt x="755232" y="6311354"/>
                    </a:lnTo>
                    <a:lnTo>
                      <a:pt x="685380" y="6292304"/>
                    </a:lnTo>
                    <a:lnTo>
                      <a:pt x="666332" y="6387554"/>
                    </a:lnTo>
                    <a:lnTo>
                      <a:pt x="698084" y="6432004"/>
                    </a:lnTo>
                    <a:lnTo>
                      <a:pt x="698084" y="6489154"/>
                    </a:lnTo>
                    <a:lnTo>
                      <a:pt x="647284" y="6552654"/>
                    </a:lnTo>
                    <a:lnTo>
                      <a:pt x="507580" y="6743154"/>
                    </a:lnTo>
                    <a:lnTo>
                      <a:pt x="469484" y="6781254"/>
                    </a:lnTo>
                    <a:lnTo>
                      <a:pt x="456780" y="6813004"/>
                    </a:lnTo>
                    <a:lnTo>
                      <a:pt x="374232" y="6857454"/>
                    </a:lnTo>
                    <a:lnTo>
                      <a:pt x="323432" y="6806654"/>
                    </a:lnTo>
                    <a:lnTo>
                      <a:pt x="361532" y="6736804"/>
                    </a:lnTo>
                    <a:lnTo>
                      <a:pt x="278980" y="6622504"/>
                    </a:lnTo>
                    <a:lnTo>
                      <a:pt x="278980" y="6432004"/>
                    </a:lnTo>
                    <a:lnTo>
                      <a:pt x="209132" y="6381204"/>
                    </a:lnTo>
                    <a:lnTo>
                      <a:pt x="190084" y="6324054"/>
                    </a:lnTo>
                    <a:lnTo>
                      <a:pt x="240884" y="6305004"/>
                    </a:lnTo>
                    <a:lnTo>
                      <a:pt x="240884" y="6235154"/>
                    </a:lnTo>
                    <a:lnTo>
                      <a:pt x="202780" y="6171654"/>
                    </a:lnTo>
                    <a:lnTo>
                      <a:pt x="75780" y="6146254"/>
                    </a:lnTo>
                    <a:lnTo>
                      <a:pt x="0" y="6043408"/>
                    </a:lnTo>
                    <a:lnTo>
                      <a:pt x="4344" y="6044654"/>
                    </a:lnTo>
                    <a:lnTo>
                      <a:pt x="537744" y="5839868"/>
                    </a:lnTo>
                    <a:lnTo>
                      <a:pt x="599656" y="5768428"/>
                    </a:lnTo>
                    <a:lnTo>
                      <a:pt x="733008" y="5773192"/>
                    </a:lnTo>
                    <a:lnTo>
                      <a:pt x="904456" y="5677942"/>
                    </a:lnTo>
                    <a:lnTo>
                      <a:pt x="928268" y="5644604"/>
                    </a:lnTo>
                    <a:lnTo>
                      <a:pt x="966372" y="5625554"/>
                    </a:lnTo>
                    <a:lnTo>
                      <a:pt x="1085432" y="5516016"/>
                    </a:lnTo>
                    <a:lnTo>
                      <a:pt x="1180684" y="5511254"/>
                    </a:lnTo>
                    <a:lnTo>
                      <a:pt x="1375944" y="5306468"/>
                    </a:lnTo>
                    <a:lnTo>
                      <a:pt x="1475956" y="5311228"/>
                    </a:lnTo>
                    <a:lnTo>
                      <a:pt x="1518820" y="5349328"/>
                    </a:lnTo>
                    <a:lnTo>
                      <a:pt x="1699796" y="5311228"/>
                    </a:lnTo>
                    <a:lnTo>
                      <a:pt x="1747420" y="5306468"/>
                    </a:lnTo>
                    <a:lnTo>
                      <a:pt x="1814096" y="5296942"/>
                    </a:lnTo>
                    <a:lnTo>
                      <a:pt x="1861720" y="5215980"/>
                    </a:lnTo>
                    <a:lnTo>
                      <a:pt x="1966496" y="5182642"/>
                    </a:lnTo>
                    <a:lnTo>
                      <a:pt x="2261772" y="4915942"/>
                    </a:lnTo>
                    <a:lnTo>
                      <a:pt x="2371308" y="4763542"/>
                    </a:lnTo>
                    <a:lnTo>
                      <a:pt x="2609432" y="4596854"/>
                    </a:lnTo>
                    <a:lnTo>
                      <a:pt x="2766596" y="4520654"/>
                    </a:lnTo>
                    <a:lnTo>
                      <a:pt x="2885656" y="4339680"/>
                    </a:lnTo>
                    <a:lnTo>
                      <a:pt x="2966620" y="4134892"/>
                    </a:lnTo>
                    <a:lnTo>
                      <a:pt x="3066632" y="4049168"/>
                    </a:lnTo>
                    <a:lnTo>
                      <a:pt x="3085684" y="3977728"/>
                    </a:lnTo>
                    <a:lnTo>
                      <a:pt x="3223796" y="3834854"/>
                    </a:lnTo>
                    <a:lnTo>
                      <a:pt x="3290468" y="3753892"/>
                    </a:lnTo>
                    <a:lnTo>
                      <a:pt x="3323808" y="3677692"/>
                    </a:lnTo>
                    <a:lnTo>
                      <a:pt x="3414296" y="3558628"/>
                    </a:lnTo>
                    <a:lnTo>
                      <a:pt x="3452396" y="3401468"/>
                    </a:lnTo>
                    <a:lnTo>
                      <a:pt x="3504780" y="3191916"/>
                    </a:lnTo>
                    <a:lnTo>
                      <a:pt x="3504780" y="3144292"/>
                    </a:lnTo>
                    <a:lnTo>
                      <a:pt x="3501616" y="3120396"/>
                    </a:lnTo>
                    <a:lnTo>
                      <a:pt x="3623844" y="2844254"/>
                    </a:lnTo>
                    <a:lnTo>
                      <a:pt x="3833396" y="2658516"/>
                    </a:lnTo>
                    <a:lnTo>
                      <a:pt x="4100096" y="2506116"/>
                    </a:lnTo>
                    <a:lnTo>
                      <a:pt x="4371556" y="2301328"/>
                    </a:lnTo>
                    <a:lnTo>
                      <a:pt x="4581108" y="2229892"/>
                    </a:lnTo>
                    <a:lnTo>
                      <a:pt x="4790656" y="2177504"/>
                    </a:lnTo>
                    <a:lnTo>
                      <a:pt x="4866856" y="2072728"/>
                    </a:lnTo>
                    <a:lnTo>
                      <a:pt x="4900196" y="2067968"/>
                    </a:lnTo>
                    <a:lnTo>
                      <a:pt x="5028780" y="2006054"/>
                    </a:lnTo>
                    <a:lnTo>
                      <a:pt x="5219284" y="1801268"/>
                    </a:lnTo>
                    <a:lnTo>
                      <a:pt x="5390732" y="1567904"/>
                    </a:lnTo>
                    <a:lnTo>
                      <a:pt x="5471696" y="1382168"/>
                    </a:lnTo>
                    <a:lnTo>
                      <a:pt x="5471696" y="1291680"/>
                    </a:lnTo>
                    <a:lnTo>
                      <a:pt x="5528844" y="1182142"/>
                    </a:lnTo>
                    <a:cubicBezTo>
                      <a:pt x="5530432" y="978942"/>
                      <a:pt x="5532020" y="775742"/>
                      <a:pt x="5533608" y="572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12ECF444-8C6A-4750-BC40-3199BA9F402A}"/>
                  </a:ext>
                </a:extLst>
              </p:cNvPr>
              <p:cNvSpPr/>
              <p:nvPr/>
            </p:nvSpPr>
            <p:spPr>
              <a:xfrm>
                <a:off x="41308020" y="23698200"/>
                <a:ext cx="3596640" cy="4556760"/>
              </a:xfrm>
              <a:custGeom>
                <a:avLst/>
                <a:gdLst>
                  <a:gd name="connsiteX0" fmla="*/ 2780028 w 3596640"/>
                  <a:gd name="connsiteY0" fmla="*/ 0 h 4556760"/>
                  <a:gd name="connsiteX1" fmla="*/ 2887980 w 3596640"/>
                  <a:gd name="connsiteY1" fmla="*/ 158750 h 4556760"/>
                  <a:gd name="connsiteX2" fmla="*/ 3008628 w 3596640"/>
                  <a:gd name="connsiteY2" fmla="*/ 177800 h 4556760"/>
                  <a:gd name="connsiteX3" fmla="*/ 3122932 w 3596640"/>
                  <a:gd name="connsiteY3" fmla="*/ 222250 h 4556760"/>
                  <a:gd name="connsiteX4" fmla="*/ 3180080 w 3596640"/>
                  <a:gd name="connsiteY4" fmla="*/ 279400 h 4556760"/>
                  <a:gd name="connsiteX5" fmla="*/ 3262628 w 3596640"/>
                  <a:gd name="connsiteY5" fmla="*/ 247650 h 4556760"/>
                  <a:gd name="connsiteX6" fmla="*/ 3364228 w 3596640"/>
                  <a:gd name="connsiteY6" fmla="*/ 298450 h 4556760"/>
                  <a:gd name="connsiteX7" fmla="*/ 3369792 w 3596640"/>
                  <a:gd name="connsiteY7" fmla="*/ 284942 h 4556760"/>
                  <a:gd name="connsiteX8" fmla="*/ 3421380 w 3596640"/>
                  <a:gd name="connsiteY8" fmla="*/ 373380 h 4556760"/>
                  <a:gd name="connsiteX9" fmla="*/ 3421380 w 3596640"/>
                  <a:gd name="connsiteY9" fmla="*/ 441960 h 4556760"/>
                  <a:gd name="connsiteX10" fmla="*/ 3337560 w 3596640"/>
                  <a:gd name="connsiteY10" fmla="*/ 472440 h 4556760"/>
                  <a:gd name="connsiteX11" fmla="*/ 3200400 w 3596640"/>
                  <a:gd name="connsiteY11" fmla="*/ 739140 h 4556760"/>
                  <a:gd name="connsiteX12" fmla="*/ 3192780 w 3596640"/>
                  <a:gd name="connsiteY12" fmla="*/ 883920 h 4556760"/>
                  <a:gd name="connsiteX13" fmla="*/ 3147060 w 3596640"/>
                  <a:gd name="connsiteY13" fmla="*/ 944880 h 4556760"/>
                  <a:gd name="connsiteX14" fmla="*/ 3154680 w 3596640"/>
                  <a:gd name="connsiteY14" fmla="*/ 1082040 h 4556760"/>
                  <a:gd name="connsiteX15" fmla="*/ 3078480 w 3596640"/>
                  <a:gd name="connsiteY15" fmla="*/ 1196340 h 4556760"/>
                  <a:gd name="connsiteX16" fmla="*/ 3032760 w 3596640"/>
                  <a:gd name="connsiteY16" fmla="*/ 1264920 h 4556760"/>
                  <a:gd name="connsiteX17" fmla="*/ 2895600 w 3596640"/>
                  <a:gd name="connsiteY17" fmla="*/ 1607820 h 4556760"/>
                  <a:gd name="connsiteX18" fmla="*/ 2895600 w 3596640"/>
                  <a:gd name="connsiteY18" fmla="*/ 1699260 h 4556760"/>
                  <a:gd name="connsiteX19" fmla="*/ 2849880 w 3596640"/>
                  <a:gd name="connsiteY19" fmla="*/ 1767840 h 4556760"/>
                  <a:gd name="connsiteX20" fmla="*/ 2842260 w 3596640"/>
                  <a:gd name="connsiteY20" fmla="*/ 1836420 h 4556760"/>
                  <a:gd name="connsiteX21" fmla="*/ 2849880 w 3596640"/>
                  <a:gd name="connsiteY21" fmla="*/ 1935480 h 4556760"/>
                  <a:gd name="connsiteX22" fmla="*/ 2933700 w 3596640"/>
                  <a:gd name="connsiteY22" fmla="*/ 2087880 h 4556760"/>
                  <a:gd name="connsiteX23" fmla="*/ 2895600 w 3596640"/>
                  <a:gd name="connsiteY23" fmla="*/ 2194560 h 4556760"/>
                  <a:gd name="connsiteX24" fmla="*/ 2819400 w 3596640"/>
                  <a:gd name="connsiteY24" fmla="*/ 2278380 h 4556760"/>
                  <a:gd name="connsiteX25" fmla="*/ 2796540 w 3596640"/>
                  <a:gd name="connsiteY25" fmla="*/ 2354580 h 4556760"/>
                  <a:gd name="connsiteX26" fmla="*/ 2773680 w 3596640"/>
                  <a:gd name="connsiteY26" fmla="*/ 2423160 h 4556760"/>
                  <a:gd name="connsiteX27" fmla="*/ 2689860 w 3596640"/>
                  <a:gd name="connsiteY27" fmla="*/ 2438400 h 4556760"/>
                  <a:gd name="connsiteX28" fmla="*/ 2682240 w 3596640"/>
                  <a:gd name="connsiteY28" fmla="*/ 2552700 h 4556760"/>
                  <a:gd name="connsiteX29" fmla="*/ 2712720 w 3596640"/>
                  <a:gd name="connsiteY29" fmla="*/ 2872740 h 4556760"/>
                  <a:gd name="connsiteX30" fmla="*/ 2842260 w 3596640"/>
                  <a:gd name="connsiteY30" fmla="*/ 3246120 h 4556760"/>
                  <a:gd name="connsiteX31" fmla="*/ 3032760 w 3596640"/>
                  <a:gd name="connsiteY31" fmla="*/ 3688080 h 4556760"/>
                  <a:gd name="connsiteX32" fmla="*/ 3147060 w 3596640"/>
                  <a:gd name="connsiteY32" fmla="*/ 3764280 h 4556760"/>
                  <a:gd name="connsiteX33" fmla="*/ 3162300 w 3596640"/>
                  <a:gd name="connsiteY33" fmla="*/ 3924300 h 4556760"/>
                  <a:gd name="connsiteX34" fmla="*/ 3230880 w 3596640"/>
                  <a:gd name="connsiteY34" fmla="*/ 4046220 h 4556760"/>
                  <a:gd name="connsiteX35" fmla="*/ 3482340 w 3596640"/>
                  <a:gd name="connsiteY35" fmla="*/ 4488180 h 4556760"/>
                  <a:gd name="connsiteX36" fmla="*/ 3596640 w 3596640"/>
                  <a:gd name="connsiteY36" fmla="*/ 4556760 h 4556760"/>
                  <a:gd name="connsiteX37" fmla="*/ 3489960 w 3596640"/>
                  <a:gd name="connsiteY37" fmla="*/ 4556760 h 4556760"/>
                  <a:gd name="connsiteX38" fmla="*/ 3421380 w 3596640"/>
                  <a:gd name="connsiteY38" fmla="*/ 4541520 h 4556760"/>
                  <a:gd name="connsiteX39" fmla="*/ 3177540 w 3596640"/>
                  <a:gd name="connsiteY39" fmla="*/ 4343400 h 4556760"/>
                  <a:gd name="connsiteX40" fmla="*/ 3162300 w 3596640"/>
                  <a:gd name="connsiteY40" fmla="*/ 4274820 h 4556760"/>
                  <a:gd name="connsiteX41" fmla="*/ 3124200 w 3596640"/>
                  <a:gd name="connsiteY41" fmla="*/ 4191000 h 4556760"/>
                  <a:gd name="connsiteX42" fmla="*/ 3009900 w 3596640"/>
                  <a:gd name="connsiteY42" fmla="*/ 4145280 h 4556760"/>
                  <a:gd name="connsiteX43" fmla="*/ 2910840 w 3596640"/>
                  <a:gd name="connsiteY43" fmla="*/ 4122420 h 4556760"/>
                  <a:gd name="connsiteX44" fmla="*/ 2796540 w 3596640"/>
                  <a:gd name="connsiteY44" fmla="*/ 3931920 h 4556760"/>
                  <a:gd name="connsiteX45" fmla="*/ 2522220 w 3596640"/>
                  <a:gd name="connsiteY45" fmla="*/ 3756660 h 4556760"/>
                  <a:gd name="connsiteX46" fmla="*/ 2468880 w 3596640"/>
                  <a:gd name="connsiteY46" fmla="*/ 3855720 h 4556760"/>
                  <a:gd name="connsiteX47" fmla="*/ 2468880 w 3596640"/>
                  <a:gd name="connsiteY47" fmla="*/ 3947160 h 4556760"/>
                  <a:gd name="connsiteX48" fmla="*/ 2369820 w 3596640"/>
                  <a:gd name="connsiteY48" fmla="*/ 3870960 h 4556760"/>
                  <a:gd name="connsiteX49" fmla="*/ 2301240 w 3596640"/>
                  <a:gd name="connsiteY49" fmla="*/ 3939540 h 4556760"/>
                  <a:gd name="connsiteX50" fmla="*/ 2202180 w 3596640"/>
                  <a:gd name="connsiteY50" fmla="*/ 3939540 h 4556760"/>
                  <a:gd name="connsiteX51" fmla="*/ 2057400 w 3596640"/>
                  <a:gd name="connsiteY51" fmla="*/ 3970020 h 4556760"/>
                  <a:gd name="connsiteX52" fmla="*/ 2004060 w 3596640"/>
                  <a:gd name="connsiteY52" fmla="*/ 4091940 h 4556760"/>
                  <a:gd name="connsiteX53" fmla="*/ 1897380 w 3596640"/>
                  <a:gd name="connsiteY53" fmla="*/ 4091940 h 4556760"/>
                  <a:gd name="connsiteX54" fmla="*/ 1844040 w 3596640"/>
                  <a:gd name="connsiteY54" fmla="*/ 4069080 h 4556760"/>
                  <a:gd name="connsiteX55" fmla="*/ 1790700 w 3596640"/>
                  <a:gd name="connsiteY55" fmla="*/ 4069080 h 4556760"/>
                  <a:gd name="connsiteX56" fmla="*/ 1722120 w 3596640"/>
                  <a:gd name="connsiteY56" fmla="*/ 4122420 h 4556760"/>
                  <a:gd name="connsiteX57" fmla="*/ 1638300 w 3596640"/>
                  <a:gd name="connsiteY57" fmla="*/ 4122420 h 4556760"/>
                  <a:gd name="connsiteX58" fmla="*/ 1577340 w 3596640"/>
                  <a:gd name="connsiteY58" fmla="*/ 4114800 h 4556760"/>
                  <a:gd name="connsiteX59" fmla="*/ 1432560 w 3596640"/>
                  <a:gd name="connsiteY59" fmla="*/ 4183380 h 4556760"/>
                  <a:gd name="connsiteX60" fmla="*/ 1356360 w 3596640"/>
                  <a:gd name="connsiteY60" fmla="*/ 4053840 h 4556760"/>
                  <a:gd name="connsiteX61" fmla="*/ 1272540 w 3596640"/>
                  <a:gd name="connsiteY61" fmla="*/ 4030980 h 4556760"/>
                  <a:gd name="connsiteX62" fmla="*/ 1196340 w 3596640"/>
                  <a:gd name="connsiteY62" fmla="*/ 4030980 h 4556760"/>
                  <a:gd name="connsiteX63" fmla="*/ 1021080 w 3596640"/>
                  <a:gd name="connsiteY63" fmla="*/ 3931920 h 4556760"/>
                  <a:gd name="connsiteX64" fmla="*/ 967740 w 3596640"/>
                  <a:gd name="connsiteY64" fmla="*/ 3954780 h 4556760"/>
                  <a:gd name="connsiteX65" fmla="*/ 769620 w 3596640"/>
                  <a:gd name="connsiteY65" fmla="*/ 3817620 h 4556760"/>
                  <a:gd name="connsiteX66" fmla="*/ 762000 w 3596640"/>
                  <a:gd name="connsiteY66" fmla="*/ 3710940 h 4556760"/>
                  <a:gd name="connsiteX67" fmla="*/ 647700 w 3596640"/>
                  <a:gd name="connsiteY67" fmla="*/ 3680460 h 4556760"/>
                  <a:gd name="connsiteX68" fmla="*/ 586740 w 3596640"/>
                  <a:gd name="connsiteY68" fmla="*/ 3512820 h 4556760"/>
                  <a:gd name="connsiteX69" fmla="*/ 495300 w 3596640"/>
                  <a:gd name="connsiteY69" fmla="*/ 3451860 h 4556760"/>
                  <a:gd name="connsiteX70" fmla="*/ 419100 w 3596640"/>
                  <a:gd name="connsiteY70" fmla="*/ 3360420 h 4556760"/>
                  <a:gd name="connsiteX71" fmla="*/ 350520 w 3596640"/>
                  <a:gd name="connsiteY71" fmla="*/ 3208020 h 4556760"/>
                  <a:gd name="connsiteX72" fmla="*/ 289560 w 3596640"/>
                  <a:gd name="connsiteY72" fmla="*/ 3223260 h 4556760"/>
                  <a:gd name="connsiteX73" fmla="*/ 289560 w 3596640"/>
                  <a:gd name="connsiteY73" fmla="*/ 3284220 h 4556760"/>
                  <a:gd name="connsiteX74" fmla="*/ 137160 w 3596640"/>
                  <a:gd name="connsiteY74" fmla="*/ 3238500 h 4556760"/>
                  <a:gd name="connsiteX75" fmla="*/ 137160 w 3596640"/>
                  <a:gd name="connsiteY75" fmla="*/ 3162300 h 4556760"/>
                  <a:gd name="connsiteX76" fmla="*/ 68580 w 3596640"/>
                  <a:gd name="connsiteY76" fmla="*/ 3025140 h 4556760"/>
                  <a:gd name="connsiteX77" fmla="*/ 0 w 3596640"/>
                  <a:gd name="connsiteY77" fmla="*/ 2842260 h 4556760"/>
                  <a:gd name="connsiteX78" fmla="*/ 83820 w 3596640"/>
                  <a:gd name="connsiteY78" fmla="*/ 2804160 h 4556760"/>
                  <a:gd name="connsiteX79" fmla="*/ 167640 w 3596640"/>
                  <a:gd name="connsiteY79" fmla="*/ 2804160 h 4556760"/>
                  <a:gd name="connsiteX80" fmla="*/ 441960 w 3596640"/>
                  <a:gd name="connsiteY80" fmla="*/ 2659380 h 4556760"/>
                  <a:gd name="connsiteX81" fmla="*/ 487680 w 3596640"/>
                  <a:gd name="connsiteY81" fmla="*/ 2430780 h 4556760"/>
                  <a:gd name="connsiteX82" fmla="*/ 586740 w 3596640"/>
                  <a:gd name="connsiteY82" fmla="*/ 2377440 h 4556760"/>
                  <a:gd name="connsiteX83" fmla="*/ 655320 w 3596640"/>
                  <a:gd name="connsiteY83" fmla="*/ 2430780 h 4556760"/>
                  <a:gd name="connsiteX84" fmla="*/ 701040 w 3596640"/>
                  <a:gd name="connsiteY84" fmla="*/ 2430780 h 4556760"/>
                  <a:gd name="connsiteX85" fmla="*/ 701040 w 3596640"/>
                  <a:gd name="connsiteY85" fmla="*/ 2301240 h 4556760"/>
                  <a:gd name="connsiteX86" fmla="*/ 868680 w 3596640"/>
                  <a:gd name="connsiteY86" fmla="*/ 2232660 h 4556760"/>
                  <a:gd name="connsiteX87" fmla="*/ 868680 w 3596640"/>
                  <a:gd name="connsiteY87" fmla="*/ 2164080 h 4556760"/>
                  <a:gd name="connsiteX88" fmla="*/ 914400 w 3596640"/>
                  <a:gd name="connsiteY88" fmla="*/ 2194560 h 4556760"/>
                  <a:gd name="connsiteX89" fmla="*/ 1120140 w 3596640"/>
                  <a:gd name="connsiteY89" fmla="*/ 2156460 h 4556760"/>
                  <a:gd name="connsiteX90" fmla="*/ 1181100 w 3596640"/>
                  <a:gd name="connsiteY90" fmla="*/ 2110740 h 4556760"/>
                  <a:gd name="connsiteX91" fmla="*/ 1181100 w 3596640"/>
                  <a:gd name="connsiteY91" fmla="*/ 2049780 h 4556760"/>
                  <a:gd name="connsiteX92" fmla="*/ 1325880 w 3596640"/>
                  <a:gd name="connsiteY92" fmla="*/ 2065020 h 4556760"/>
                  <a:gd name="connsiteX93" fmla="*/ 1348740 w 3596640"/>
                  <a:gd name="connsiteY93" fmla="*/ 2011680 h 4556760"/>
                  <a:gd name="connsiteX94" fmla="*/ 1394460 w 3596640"/>
                  <a:gd name="connsiteY94" fmla="*/ 2011680 h 4556760"/>
                  <a:gd name="connsiteX95" fmla="*/ 1455420 w 3596640"/>
                  <a:gd name="connsiteY95" fmla="*/ 2072640 h 4556760"/>
                  <a:gd name="connsiteX96" fmla="*/ 1546860 w 3596640"/>
                  <a:gd name="connsiteY96" fmla="*/ 2057400 h 4556760"/>
                  <a:gd name="connsiteX97" fmla="*/ 1592580 w 3596640"/>
                  <a:gd name="connsiteY97" fmla="*/ 1981200 h 4556760"/>
                  <a:gd name="connsiteX98" fmla="*/ 1600200 w 3596640"/>
                  <a:gd name="connsiteY98" fmla="*/ 1828800 h 4556760"/>
                  <a:gd name="connsiteX99" fmla="*/ 1744980 w 3596640"/>
                  <a:gd name="connsiteY99" fmla="*/ 1623060 h 4556760"/>
                  <a:gd name="connsiteX100" fmla="*/ 1706880 w 3596640"/>
                  <a:gd name="connsiteY100" fmla="*/ 1531620 h 4556760"/>
                  <a:gd name="connsiteX101" fmla="*/ 1722120 w 3596640"/>
                  <a:gd name="connsiteY101" fmla="*/ 1264920 h 4556760"/>
                  <a:gd name="connsiteX102" fmla="*/ 1691640 w 3596640"/>
                  <a:gd name="connsiteY102" fmla="*/ 1082040 h 4556760"/>
                  <a:gd name="connsiteX103" fmla="*/ 1653540 w 3596640"/>
                  <a:gd name="connsiteY103" fmla="*/ 975360 h 4556760"/>
                  <a:gd name="connsiteX104" fmla="*/ 1691640 w 3596640"/>
                  <a:gd name="connsiteY104" fmla="*/ 914400 h 4556760"/>
                  <a:gd name="connsiteX105" fmla="*/ 1882140 w 3596640"/>
                  <a:gd name="connsiteY105" fmla="*/ 891540 h 4556760"/>
                  <a:gd name="connsiteX106" fmla="*/ 1767840 w 3596640"/>
                  <a:gd name="connsiteY106" fmla="*/ 701040 h 4556760"/>
                  <a:gd name="connsiteX107" fmla="*/ 1775460 w 3596640"/>
                  <a:gd name="connsiteY107" fmla="*/ 617220 h 4556760"/>
                  <a:gd name="connsiteX108" fmla="*/ 1798320 w 3596640"/>
                  <a:gd name="connsiteY108" fmla="*/ 586740 h 4556760"/>
                  <a:gd name="connsiteX109" fmla="*/ 1805940 w 3596640"/>
                  <a:gd name="connsiteY109" fmla="*/ 441960 h 4556760"/>
                  <a:gd name="connsiteX110" fmla="*/ 1752600 w 3596640"/>
                  <a:gd name="connsiteY110" fmla="*/ 335280 h 4556760"/>
                  <a:gd name="connsiteX111" fmla="*/ 1737360 w 3596640"/>
                  <a:gd name="connsiteY111" fmla="*/ 76200 h 4556760"/>
                  <a:gd name="connsiteX112" fmla="*/ 1762320 w 3596640"/>
                  <a:gd name="connsiteY112" fmla="*/ 42254 h 4556760"/>
                  <a:gd name="connsiteX113" fmla="*/ 1764028 w 3596640"/>
                  <a:gd name="connsiteY113" fmla="*/ 44450 h 4556760"/>
                  <a:gd name="connsiteX114" fmla="*/ 1821180 w 3596640"/>
                  <a:gd name="connsiteY114" fmla="*/ 57150 h 4556760"/>
                  <a:gd name="connsiteX115" fmla="*/ 1922780 w 3596640"/>
                  <a:gd name="connsiteY115" fmla="*/ 82550 h 4556760"/>
                  <a:gd name="connsiteX116" fmla="*/ 1967228 w 3596640"/>
                  <a:gd name="connsiteY116" fmla="*/ 190500 h 4556760"/>
                  <a:gd name="connsiteX117" fmla="*/ 2081532 w 3596640"/>
                  <a:gd name="connsiteY117" fmla="*/ 241300 h 4556760"/>
                  <a:gd name="connsiteX118" fmla="*/ 2113280 w 3596640"/>
                  <a:gd name="connsiteY118" fmla="*/ 393700 h 4556760"/>
                  <a:gd name="connsiteX119" fmla="*/ 2252980 w 3596640"/>
                  <a:gd name="connsiteY119" fmla="*/ 431800 h 4556760"/>
                  <a:gd name="connsiteX120" fmla="*/ 2329180 w 3596640"/>
                  <a:gd name="connsiteY120" fmla="*/ 482600 h 4556760"/>
                  <a:gd name="connsiteX121" fmla="*/ 2405380 w 3596640"/>
                  <a:gd name="connsiteY121" fmla="*/ 577850 h 4556760"/>
                  <a:gd name="connsiteX122" fmla="*/ 2462532 w 3596640"/>
                  <a:gd name="connsiteY122" fmla="*/ 488950 h 4556760"/>
                  <a:gd name="connsiteX123" fmla="*/ 2526028 w 3596640"/>
                  <a:gd name="connsiteY123" fmla="*/ 444500 h 4556760"/>
                  <a:gd name="connsiteX124" fmla="*/ 2589532 w 3596640"/>
                  <a:gd name="connsiteY124" fmla="*/ 349250 h 4556760"/>
                  <a:gd name="connsiteX125" fmla="*/ 2614932 w 3596640"/>
                  <a:gd name="connsiteY125" fmla="*/ 330200 h 4556760"/>
                  <a:gd name="connsiteX126" fmla="*/ 2780028 w 3596640"/>
                  <a:gd name="connsiteY126" fmla="*/ 234950 h 4556760"/>
                  <a:gd name="connsiteX127" fmla="*/ 2710180 w 3596640"/>
                  <a:gd name="connsiteY127" fmla="*/ 101600 h 4556760"/>
                  <a:gd name="connsiteX128" fmla="*/ 2710180 w 3596640"/>
                  <a:gd name="connsiteY128" fmla="*/ 6350 h 455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3596640" h="4556760">
                    <a:moveTo>
                      <a:pt x="2780028" y="0"/>
                    </a:moveTo>
                    <a:lnTo>
                      <a:pt x="2887980" y="158750"/>
                    </a:lnTo>
                    <a:lnTo>
                      <a:pt x="3008628" y="177800"/>
                    </a:lnTo>
                    <a:lnTo>
                      <a:pt x="3122932" y="222250"/>
                    </a:lnTo>
                    <a:lnTo>
                      <a:pt x="3180080" y="279400"/>
                    </a:lnTo>
                    <a:lnTo>
                      <a:pt x="3262628" y="247650"/>
                    </a:lnTo>
                    <a:lnTo>
                      <a:pt x="3364228" y="298450"/>
                    </a:lnTo>
                    <a:lnTo>
                      <a:pt x="3369792" y="284942"/>
                    </a:lnTo>
                    <a:lnTo>
                      <a:pt x="3421380" y="373380"/>
                    </a:lnTo>
                    <a:lnTo>
                      <a:pt x="3421380" y="441960"/>
                    </a:lnTo>
                    <a:lnTo>
                      <a:pt x="3337560" y="472440"/>
                    </a:lnTo>
                    <a:lnTo>
                      <a:pt x="3200400" y="739140"/>
                    </a:lnTo>
                    <a:lnTo>
                      <a:pt x="3192780" y="883920"/>
                    </a:lnTo>
                    <a:lnTo>
                      <a:pt x="3147060" y="944880"/>
                    </a:lnTo>
                    <a:lnTo>
                      <a:pt x="3154680" y="1082040"/>
                    </a:lnTo>
                    <a:lnTo>
                      <a:pt x="3078480" y="1196340"/>
                    </a:lnTo>
                    <a:lnTo>
                      <a:pt x="3032760" y="1264920"/>
                    </a:lnTo>
                    <a:lnTo>
                      <a:pt x="2895600" y="1607820"/>
                    </a:lnTo>
                    <a:lnTo>
                      <a:pt x="2895600" y="1699260"/>
                    </a:lnTo>
                    <a:lnTo>
                      <a:pt x="2849880" y="1767840"/>
                    </a:lnTo>
                    <a:lnTo>
                      <a:pt x="2842260" y="1836420"/>
                    </a:lnTo>
                    <a:lnTo>
                      <a:pt x="2849880" y="1935480"/>
                    </a:lnTo>
                    <a:lnTo>
                      <a:pt x="2933700" y="2087880"/>
                    </a:lnTo>
                    <a:lnTo>
                      <a:pt x="2895600" y="2194560"/>
                    </a:lnTo>
                    <a:lnTo>
                      <a:pt x="2819400" y="2278380"/>
                    </a:lnTo>
                    <a:lnTo>
                      <a:pt x="2796540" y="2354580"/>
                    </a:lnTo>
                    <a:lnTo>
                      <a:pt x="2773680" y="2423160"/>
                    </a:lnTo>
                    <a:lnTo>
                      <a:pt x="2689860" y="2438400"/>
                    </a:lnTo>
                    <a:lnTo>
                      <a:pt x="2682240" y="2552700"/>
                    </a:lnTo>
                    <a:lnTo>
                      <a:pt x="2712720" y="2872740"/>
                    </a:lnTo>
                    <a:lnTo>
                      <a:pt x="2842260" y="3246120"/>
                    </a:lnTo>
                    <a:lnTo>
                      <a:pt x="3032760" y="3688080"/>
                    </a:lnTo>
                    <a:lnTo>
                      <a:pt x="3147060" y="3764280"/>
                    </a:lnTo>
                    <a:lnTo>
                      <a:pt x="3162300" y="3924300"/>
                    </a:lnTo>
                    <a:lnTo>
                      <a:pt x="3230880" y="4046220"/>
                    </a:lnTo>
                    <a:lnTo>
                      <a:pt x="3482340" y="4488180"/>
                    </a:lnTo>
                    <a:lnTo>
                      <a:pt x="3596640" y="4556760"/>
                    </a:lnTo>
                    <a:lnTo>
                      <a:pt x="3489960" y="4556760"/>
                    </a:lnTo>
                    <a:lnTo>
                      <a:pt x="3421380" y="4541520"/>
                    </a:lnTo>
                    <a:lnTo>
                      <a:pt x="3177540" y="4343400"/>
                    </a:lnTo>
                    <a:lnTo>
                      <a:pt x="3162300" y="4274820"/>
                    </a:lnTo>
                    <a:lnTo>
                      <a:pt x="3124200" y="4191000"/>
                    </a:lnTo>
                    <a:lnTo>
                      <a:pt x="3009900" y="4145280"/>
                    </a:lnTo>
                    <a:lnTo>
                      <a:pt x="2910840" y="4122420"/>
                    </a:lnTo>
                    <a:lnTo>
                      <a:pt x="2796540" y="3931920"/>
                    </a:lnTo>
                    <a:lnTo>
                      <a:pt x="2522220" y="3756660"/>
                    </a:lnTo>
                    <a:lnTo>
                      <a:pt x="2468880" y="3855720"/>
                    </a:lnTo>
                    <a:lnTo>
                      <a:pt x="2468880" y="3947160"/>
                    </a:lnTo>
                    <a:lnTo>
                      <a:pt x="2369820" y="3870960"/>
                    </a:lnTo>
                    <a:lnTo>
                      <a:pt x="2301240" y="3939540"/>
                    </a:lnTo>
                    <a:lnTo>
                      <a:pt x="2202180" y="3939540"/>
                    </a:lnTo>
                    <a:lnTo>
                      <a:pt x="2057400" y="3970020"/>
                    </a:lnTo>
                    <a:lnTo>
                      <a:pt x="2004060" y="4091940"/>
                    </a:lnTo>
                    <a:lnTo>
                      <a:pt x="1897380" y="4091940"/>
                    </a:lnTo>
                    <a:lnTo>
                      <a:pt x="1844040" y="4069080"/>
                    </a:lnTo>
                    <a:lnTo>
                      <a:pt x="1790700" y="4069080"/>
                    </a:lnTo>
                    <a:lnTo>
                      <a:pt x="1722120" y="4122420"/>
                    </a:lnTo>
                    <a:lnTo>
                      <a:pt x="1638300" y="4122420"/>
                    </a:lnTo>
                    <a:lnTo>
                      <a:pt x="1577340" y="4114800"/>
                    </a:lnTo>
                    <a:lnTo>
                      <a:pt x="1432560" y="4183380"/>
                    </a:lnTo>
                    <a:lnTo>
                      <a:pt x="1356360" y="4053840"/>
                    </a:lnTo>
                    <a:lnTo>
                      <a:pt x="1272540" y="4030980"/>
                    </a:lnTo>
                    <a:lnTo>
                      <a:pt x="1196340" y="4030980"/>
                    </a:lnTo>
                    <a:lnTo>
                      <a:pt x="1021080" y="3931920"/>
                    </a:lnTo>
                    <a:lnTo>
                      <a:pt x="967740" y="3954780"/>
                    </a:lnTo>
                    <a:lnTo>
                      <a:pt x="769620" y="3817620"/>
                    </a:lnTo>
                    <a:lnTo>
                      <a:pt x="762000" y="3710940"/>
                    </a:lnTo>
                    <a:lnTo>
                      <a:pt x="647700" y="3680460"/>
                    </a:lnTo>
                    <a:lnTo>
                      <a:pt x="586740" y="3512820"/>
                    </a:lnTo>
                    <a:lnTo>
                      <a:pt x="495300" y="3451860"/>
                    </a:lnTo>
                    <a:lnTo>
                      <a:pt x="419100" y="3360420"/>
                    </a:lnTo>
                    <a:lnTo>
                      <a:pt x="350520" y="3208020"/>
                    </a:lnTo>
                    <a:lnTo>
                      <a:pt x="289560" y="3223260"/>
                    </a:lnTo>
                    <a:lnTo>
                      <a:pt x="289560" y="3284220"/>
                    </a:lnTo>
                    <a:lnTo>
                      <a:pt x="137160" y="3238500"/>
                    </a:lnTo>
                    <a:lnTo>
                      <a:pt x="137160" y="3162300"/>
                    </a:lnTo>
                    <a:lnTo>
                      <a:pt x="68580" y="3025140"/>
                    </a:lnTo>
                    <a:lnTo>
                      <a:pt x="0" y="2842260"/>
                    </a:lnTo>
                    <a:lnTo>
                      <a:pt x="83820" y="2804160"/>
                    </a:lnTo>
                    <a:lnTo>
                      <a:pt x="167640" y="2804160"/>
                    </a:lnTo>
                    <a:lnTo>
                      <a:pt x="441960" y="2659380"/>
                    </a:lnTo>
                    <a:lnTo>
                      <a:pt x="487680" y="2430780"/>
                    </a:lnTo>
                    <a:lnTo>
                      <a:pt x="586740" y="2377440"/>
                    </a:lnTo>
                    <a:lnTo>
                      <a:pt x="655320" y="2430780"/>
                    </a:lnTo>
                    <a:lnTo>
                      <a:pt x="701040" y="2430780"/>
                    </a:lnTo>
                    <a:lnTo>
                      <a:pt x="701040" y="2301240"/>
                    </a:lnTo>
                    <a:lnTo>
                      <a:pt x="868680" y="2232660"/>
                    </a:lnTo>
                    <a:lnTo>
                      <a:pt x="868680" y="2164080"/>
                    </a:lnTo>
                    <a:lnTo>
                      <a:pt x="914400" y="2194560"/>
                    </a:lnTo>
                    <a:lnTo>
                      <a:pt x="1120140" y="2156460"/>
                    </a:lnTo>
                    <a:lnTo>
                      <a:pt x="1181100" y="2110740"/>
                    </a:lnTo>
                    <a:lnTo>
                      <a:pt x="1181100" y="2049780"/>
                    </a:lnTo>
                    <a:lnTo>
                      <a:pt x="1325880" y="2065020"/>
                    </a:lnTo>
                    <a:lnTo>
                      <a:pt x="1348740" y="2011680"/>
                    </a:lnTo>
                    <a:lnTo>
                      <a:pt x="1394460" y="2011680"/>
                    </a:lnTo>
                    <a:lnTo>
                      <a:pt x="1455420" y="2072640"/>
                    </a:lnTo>
                    <a:lnTo>
                      <a:pt x="1546860" y="2057400"/>
                    </a:lnTo>
                    <a:lnTo>
                      <a:pt x="1592580" y="1981200"/>
                    </a:lnTo>
                    <a:lnTo>
                      <a:pt x="1600200" y="1828800"/>
                    </a:lnTo>
                    <a:lnTo>
                      <a:pt x="1744980" y="1623060"/>
                    </a:lnTo>
                    <a:lnTo>
                      <a:pt x="1706880" y="1531620"/>
                    </a:lnTo>
                    <a:lnTo>
                      <a:pt x="1722120" y="1264920"/>
                    </a:lnTo>
                    <a:lnTo>
                      <a:pt x="1691640" y="1082040"/>
                    </a:lnTo>
                    <a:lnTo>
                      <a:pt x="1653540" y="975360"/>
                    </a:lnTo>
                    <a:lnTo>
                      <a:pt x="1691640" y="914400"/>
                    </a:lnTo>
                    <a:lnTo>
                      <a:pt x="1882140" y="891540"/>
                    </a:lnTo>
                    <a:lnTo>
                      <a:pt x="1767840" y="701040"/>
                    </a:lnTo>
                    <a:lnTo>
                      <a:pt x="1775460" y="617220"/>
                    </a:lnTo>
                    <a:lnTo>
                      <a:pt x="1798320" y="586740"/>
                    </a:lnTo>
                    <a:lnTo>
                      <a:pt x="1805940" y="441960"/>
                    </a:lnTo>
                    <a:lnTo>
                      <a:pt x="1752600" y="335280"/>
                    </a:lnTo>
                    <a:lnTo>
                      <a:pt x="1737360" y="76200"/>
                    </a:lnTo>
                    <a:lnTo>
                      <a:pt x="1762320" y="42254"/>
                    </a:lnTo>
                    <a:lnTo>
                      <a:pt x="1764028" y="44450"/>
                    </a:lnTo>
                    <a:lnTo>
                      <a:pt x="1821180" y="57150"/>
                    </a:lnTo>
                    <a:lnTo>
                      <a:pt x="1922780" y="82550"/>
                    </a:lnTo>
                    <a:lnTo>
                      <a:pt x="1967228" y="190500"/>
                    </a:lnTo>
                    <a:lnTo>
                      <a:pt x="2081532" y="241300"/>
                    </a:lnTo>
                    <a:lnTo>
                      <a:pt x="2113280" y="393700"/>
                    </a:lnTo>
                    <a:lnTo>
                      <a:pt x="2252980" y="431800"/>
                    </a:lnTo>
                    <a:lnTo>
                      <a:pt x="2329180" y="482600"/>
                    </a:lnTo>
                    <a:lnTo>
                      <a:pt x="2405380" y="577850"/>
                    </a:lnTo>
                    <a:lnTo>
                      <a:pt x="2462532" y="488950"/>
                    </a:lnTo>
                    <a:lnTo>
                      <a:pt x="2526028" y="444500"/>
                    </a:lnTo>
                    <a:lnTo>
                      <a:pt x="2589532" y="349250"/>
                    </a:lnTo>
                    <a:lnTo>
                      <a:pt x="2614932" y="330200"/>
                    </a:lnTo>
                    <a:lnTo>
                      <a:pt x="2780028" y="234950"/>
                    </a:lnTo>
                    <a:lnTo>
                      <a:pt x="2710180" y="101600"/>
                    </a:lnTo>
                    <a:lnTo>
                      <a:pt x="2710180" y="6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832C0210-2A3B-4E54-858F-CAA370673CCF}"/>
                  </a:ext>
                </a:extLst>
              </p:cNvPr>
              <p:cNvGrpSpPr/>
              <p:nvPr/>
            </p:nvGrpSpPr>
            <p:grpSpPr>
              <a:xfrm>
                <a:off x="40424100" y="-11468100"/>
                <a:ext cx="29108396" cy="14859000"/>
                <a:chOff x="40424100" y="-11468100"/>
                <a:chExt cx="29108396" cy="14859000"/>
              </a:xfrm>
              <a:grpFill/>
            </p:grpSpPr>
            <p:sp>
              <p:nvSpPr>
                <p:cNvPr id="219" name="フリーフォーム: 図形 218">
                  <a:extLst>
                    <a:ext uri="{FF2B5EF4-FFF2-40B4-BE49-F238E27FC236}">
                      <a16:creationId xmlns:a16="http://schemas.microsoft.com/office/drawing/2014/main" id="{40986501-AE6A-42EC-9E42-37C03B598BF1}"/>
                    </a:ext>
                  </a:extLst>
                </p:cNvPr>
                <p:cNvSpPr/>
                <p:nvPr/>
              </p:nvSpPr>
              <p:spPr>
                <a:xfrm>
                  <a:off x="45262800" y="-11049000"/>
                  <a:ext cx="266700" cy="800100"/>
                </a:xfrm>
                <a:custGeom>
                  <a:avLst/>
                  <a:gdLst>
                    <a:gd name="connsiteX0" fmla="*/ 190500 w 266700"/>
                    <a:gd name="connsiteY0" fmla="*/ 0 h 800100"/>
                    <a:gd name="connsiteX1" fmla="*/ 266700 w 266700"/>
                    <a:gd name="connsiteY1" fmla="*/ 171450 h 800100"/>
                    <a:gd name="connsiteX2" fmla="*/ 266700 w 266700"/>
                    <a:gd name="connsiteY2" fmla="*/ 552450 h 800100"/>
                    <a:gd name="connsiteX3" fmla="*/ 228600 w 266700"/>
                    <a:gd name="connsiteY3" fmla="*/ 800100 h 800100"/>
                    <a:gd name="connsiteX4" fmla="*/ 114300 w 266700"/>
                    <a:gd name="connsiteY4" fmla="*/ 781050 h 800100"/>
                    <a:gd name="connsiteX5" fmla="*/ 114300 w 266700"/>
                    <a:gd name="connsiteY5" fmla="*/ 781050 h 800100"/>
                    <a:gd name="connsiteX6" fmla="*/ 19050 w 266700"/>
                    <a:gd name="connsiteY6" fmla="*/ 419100 h 800100"/>
                    <a:gd name="connsiteX7" fmla="*/ 0 w 266700"/>
                    <a:gd name="connsiteY7" fmla="*/ 114300 h 800100"/>
                    <a:gd name="connsiteX8" fmla="*/ 0 w 266700"/>
                    <a:gd name="connsiteY8" fmla="*/ 19050 h 800100"/>
                    <a:gd name="connsiteX9" fmla="*/ 133350 w 266700"/>
                    <a:gd name="connsiteY9" fmla="*/ 76200 h 800100"/>
                    <a:gd name="connsiteX10" fmla="*/ 190500 w 266700"/>
                    <a:gd name="connsiteY10" fmla="*/ 0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6700" h="800100">
                      <a:moveTo>
                        <a:pt x="190500" y="0"/>
                      </a:moveTo>
                      <a:lnTo>
                        <a:pt x="266700" y="171450"/>
                      </a:lnTo>
                      <a:lnTo>
                        <a:pt x="266700" y="552450"/>
                      </a:lnTo>
                      <a:lnTo>
                        <a:pt x="228600" y="800100"/>
                      </a:lnTo>
                      <a:lnTo>
                        <a:pt x="114300" y="781050"/>
                      </a:lnTo>
                      <a:lnTo>
                        <a:pt x="114300" y="781050"/>
                      </a:lnTo>
                      <a:lnTo>
                        <a:pt x="19050" y="419100"/>
                      </a:lnTo>
                      <a:lnTo>
                        <a:pt x="0" y="114300"/>
                      </a:lnTo>
                      <a:lnTo>
                        <a:pt x="0" y="19050"/>
                      </a:lnTo>
                      <a:lnTo>
                        <a:pt x="133350" y="76200"/>
                      </a:lnTo>
                      <a:lnTo>
                        <a:pt x="1905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AA27FB22-40DE-4909-8D7D-1FDCA7DE0314}"/>
                    </a:ext>
                  </a:extLst>
                </p:cNvPr>
                <p:cNvSpPr/>
                <p:nvPr/>
              </p:nvSpPr>
              <p:spPr>
                <a:xfrm>
                  <a:off x="45739050" y="-10191750"/>
                  <a:ext cx="590550" cy="685800"/>
                </a:xfrm>
                <a:custGeom>
                  <a:avLst/>
                  <a:gdLst>
                    <a:gd name="connsiteX0" fmla="*/ 171450 w 590550"/>
                    <a:gd name="connsiteY0" fmla="*/ 3810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  <a:gd name="connsiteX10" fmla="*/ 171450 w 590550"/>
                    <a:gd name="connsiteY10" fmla="*/ 38100 h 685800"/>
                    <a:gd name="connsiteX0" fmla="*/ 133350 w 590550"/>
                    <a:gd name="connsiteY0" fmla="*/ 0 h 685800"/>
                    <a:gd name="connsiteX1" fmla="*/ 0 w 590550"/>
                    <a:gd name="connsiteY1" fmla="*/ 209550 h 685800"/>
                    <a:gd name="connsiteX2" fmla="*/ 19050 w 590550"/>
                    <a:gd name="connsiteY2" fmla="*/ 361950 h 685800"/>
                    <a:gd name="connsiteX3" fmla="*/ 95250 w 590550"/>
                    <a:gd name="connsiteY3" fmla="*/ 609600 h 685800"/>
                    <a:gd name="connsiteX4" fmla="*/ 419100 w 590550"/>
                    <a:gd name="connsiteY4" fmla="*/ 685800 h 685800"/>
                    <a:gd name="connsiteX5" fmla="*/ 590550 w 590550"/>
                    <a:gd name="connsiteY5" fmla="*/ 533400 h 685800"/>
                    <a:gd name="connsiteX6" fmla="*/ 590550 w 590550"/>
                    <a:gd name="connsiteY6" fmla="*/ 342900 h 685800"/>
                    <a:gd name="connsiteX7" fmla="*/ 514350 w 590550"/>
                    <a:gd name="connsiteY7" fmla="*/ 114300 h 685800"/>
                    <a:gd name="connsiteX8" fmla="*/ 266700 w 590550"/>
                    <a:gd name="connsiteY8" fmla="*/ 57150 h 685800"/>
                    <a:gd name="connsiteX9" fmla="*/ 133350 w 590550"/>
                    <a:gd name="connsiteY9" fmla="*/ 0 h 685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0550" h="685800">
                      <a:moveTo>
                        <a:pt x="133350" y="0"/>
                      </a:moveTo>
                      <a:lnTo>
                        <a:pt x="0" y="209550"/>
                      </a:lnTo>
                      <a:lnTo>
                        <a:pt x="19050" y="361950"/>
                      </a:lnTo>
                      <a:lnTo>
                        <a:pt x="95250" y="609600"/>
                      </a:lnTo>
                      <a:lnTo>
                        <a:pt x="419100" y="685800"/>
                      </a:lnTo>
                      <a:lnTo>
                        <a:pt x="590550" y="533400"/>
                      </a:lnTo>
                      <a:lnTo>
                        <a:pt x="590550" y="342900"/>
                      </a:lnTo>
                      <a:lnTo>
                        <a:pt x="514350" y="114300"/>
                      </a:lnTo>
                      <a:lnTo>
                        <a:pt x="266700" y="57150"/>
                      </a:lnTo>
                      <a:lnTo>
                        <a:pt x="13335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4A5E7FE8-BD41-4418-B7A6-0AC7A667B3A1}"/>
                    </a:ext>
                  </a:extLst>
                </p:cNvPr>
                <p:cNvSpPr/>
                <p:nvPr/>
              </p:nvSpPr>
              <p:spPr>
                <a:xfrm>
                  <a:off x="40424100" y="2571750"/>
                  <a:ext cx="533400" cy="819150"/>
                </a:xfrm>
                <a:custGeom>
                  <a:avLst/>
                  <a:gdLst>
                    <a:gd name="connsiteX0" fmla="*/ 533400 w 533400"/>
                    <a:gd name="connsiteY0" fmla="*/ 0 h 819150"/>
                    <a:gd name="connsiteX1" fmla="*/ 285750 w 533400"/>
                    <a:gd name="connsiteY1" fmla="*/ 171450 h 819150"/>
                    <a:gd name="connsiteX2" fmla="*/ 95250 w 533400"/>
                    <a:gd name="connsiteY2" fmla="*/ 171450 h 819150"/>
                    <a:gd name="connsiteX3" fmla="*/ 0 w 533400"/>
                    <a:gd name="connsiteY3" fmla="*/ 400050 h 819150"/>
                    <a:gd name="connsiteX4" fmla="*/ 95250 w 533400"/>
                    <a:gd name="connsiteY4" fmla="*/ 514350 h 819150"/>
                    <a:gd name="connsiteX5" fmla="*/ 57150 w 533400"/>
                    <a:gd name="connsiteY5" fmla="*/ 666750 h 819150"/>
                    <a:gd name="connsiteX6" fmla="*/ 95250 w 533400"/>
                    <a:gd name="connsiteY6" fmla="*/ 762000 h 819150"/>
                    <a:gd name="connsiteX7" fmla="*/ 266700 w 533400"/>
                    <a:gd name="connsiteY7" fmla="*/ 819150 h 819150"/>
                    <a:gd name="connsiteX8" fmla="*/ 342900 w 533400"/>
                    <a:gd name="connsiteY8" fmla="*/ 609600 h 819150"/>
                    <a:gd name="connsiteX9" fmla="*/ 342900 w 533400"/>
                    <a:gd name="connsiteY9" fmla="*/ 361950 h 819150"/>
                    <a:gd name="connsiteX10" fmla="*/ 476250 w 533400"/>
                    <a:gd name="connsiteY10" fmla="*/ 152400 h 819150"/>
                    <a:gd name="connsiteX11" fmla="*/ 533400 w 533400"/>
                    <a:gd name="connsiteY11" fmla="*/ 0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3400" h="819150">
                      <a:moveTo>
                        <a:pt x="533400" y="0"/>
                      </a:moveTo>
                      <a:lnTo>
                        <a:pt x="285750" y="171450"/>
                      </a:lnTo>
                      <a:lnTo>
                        <a:pt x="95250" y="171450"/>
                      </a:lnTo>
                      <a:lnTo>
                        <a:pt x="0" y="400050"/>
                      </a:lnTo>
                      <a:lnTo>
                        <a:pt x="95250" y="514350"/>
                      </a:lnTo>
                      <a:lnTo>
                        <a:pt x="57150" y="666750"/>
                      </a:lnTo>
                      <a:lnTo>
                        <a:pt x="95250" y="762000"/>
                      </a:lnTo>
                      <a:lnTo>
                        <a:pt x="266700" y="819150"/>
                      </a:lnTo>
                      <a:lnTo>
                        <a:pt x="342900" y="609600"/>
                      </a:lnTo>
                      <a:lnTo>
                        <a:pt x="342900" y="361950"/>
                      </a:lnTo>
                      <a:lnTo>
                        <a:pt x="476250" y="152400"/>
                      </a:lnTo>
                      <a:lnTo>
                        <a:pt x="533400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2" name="フリーフォーム: 図形 221">
                  <a:extLst>
                    <a:ext uri="{FF2B5EF4-FFF2-40B4-BE49-F238E27FC236}">
                      <a16:creationId xmlns:a16="http://schemas.microsoft.com/office/drawing/2014/main" id="{9E888EB2-B37A-4BF4-8300-055C935D164A}"/>
                    </a:ext>
                  </a:extLst>
                </p:cNvPr>
                <p:cNvSpPr/>
                <p:nvPr/>
              </p:nvSpPr>
              <p:spPr>
                <a:xfrm>
                  <a:off x="58818780" y="-11468100"/>
                  <a:ext cx="10713716" cy="9281160"/>
                </a:xfrm>
                <a:custGeom>
                  <a:avLst/>
                  <a:gdLst>
                    <a:gd name="connsiteX0" fmla="*/ 2103120 w 10713716"/>
                    <a:gd name="connsiteY0" fmla="*/ 9121140 h 9281160"/>
                    <a:gd name="connsiteX1" fmla="*/ 2057400 w 10713716"/>
                    <a:gd name="connsiteY1" fmla="*/ 9227820 h 9281160"/>
                    <a:gd name="connsiteX2" fmla="*/ 1973580 w 10713716"/>
                    <a:gd name="connsiteY2" fmla="*/ 9281160 h 9281160"/>
                    <a:gd name="connsiteX3" fmla="*/ 1950720 w 10713716"/>
                    <a:gd name="connsiteY3" fmla="*/ 9212580 h 9281160"/>
                    <a:gd name="connsiteX4" fmla="*/ 2034540 w 10713716"/>
                    <a:gd name="connsiteY4" fmla="*/ 9174480 h 9281160"/>
                    <a:gd name="connsiteX5" fmla="*/ 1478280 w 10713716"/>
                    <a:gd name="connsiteY5" fmla="*/ 9044940 h 9281160"/>
                    <a:gd name="connsiteX6" fmla="*/ 1668780 w 10713716"/>
                    <a:gd name="connsiteY6" fmla="*/ 9083040 h 9281160"/>
                    <a:gd name="connsiteX7" fmla="*/ 1699260 w 10713716"/>
                    <a:gd name="connsiteY7" fmla="*/ 9189720 h 9281160"/>
                    <a:gd name="connsiteX8" fmla="*/ 1524000 w 10713716"/>
                    <a:gd name="connsiteY8" fmla="*/ 9182100 h 9281160"/>
                    <a:gd name="connsiteX9" fmla="*/ 2263140 w 10713716"/>
                    <a:gd name="connsiteY9" fmla="*/ 8641080 h 9281160"/>
                    <a:gd name="connsiteX10" fmla="*/ 2339340 w 10713716"/>
                    <a:gd name="connsiteY10" fmla="*/ 8717280 h 9281160"/>
                    <a:gd name="connsiteX11" fmla="*/ 2491740 w 10713716"/>
                    <a:gd name="connsiteY11" fmla="*/ 8717280 h 9281160"/>
                    <a:gd name="connsiteX12" fmla="*/ 2369820 w 10713716"/>
                    <a:gd name="connsiteY12" fmla="*/ 8839200 h 9281160"/>
                    <a:gd name="connsiteX13" fmla="*/ 2446020 w 10713716"/>
                    <a:gd name="connsiteY13" fmla="*/ 8877300 h 9281160"/>
                    <a:gd name="connsiteX14" fmla="*/ 2392680 w 10713716"/>
                    <a:gd name="connsiteY14" fmla="*/ 8953500 h 9281160"/>
                    <a:gd name="connsiteX15" fmla="*/ 2179320 w 10713716"/>
                    <a:gd name="connsiteY15" fmla="*/ 9022080 h 9281160"/>
                    <a:gd name="connsiteX16" fmla="*/ 2133600 w 10713716"/>
                    <a:gd name="connsiteY16" fmla="*/ 8839200 h 9281160"/>
                    <a:gd name="connsiteX17" fmla="*/ 2026920 w 10713716"/>
                    <a:gd name="connsiteY17" fmla="*/ 8740140 h 9281160"/>
                    <a:gd name="connsiteX18" fmla="*/ 2773680 w 10713716"/>
                    <a:gd name="connsiteY18" fmla="*/ 8199120 h 9281160"/>
                    <a:gd name="connsiteX19" fmla="*/ 2910840 w 10713716"/>
                    <a:gd name="connsiteY19" fmla="*/ 8252460 h 9281160"/>
                    <a:gd name="connsiteX20" fmla="*/ 2926080 w 10713716"/>
                    <a:gd name="connsiteY20" fmla="*/ 8343900 h 9281160"/>
                    <a:gd name="connsiteX21" fmla="*/ 2689860 w 10713716"/>
                    <a:gd name="connsiteY21" fmla="*/ 8313420 h 9281160"/>
                    <a:gd name="connsiteX22" fmla="*/ 4408172 w 10713716"/>
                    <a:gd name="connsiteY22" fmla="*/ 7162800 h 9281160"/>
                    <a:gd name="connsiteX23" fmla="*/ 4655820 w 10713716"/>
                    <a:gd name="connsiteY23" fmla="*/ 7391400 h 9281160"/>
                    <a:gd name="connsiteX24" fmla="*/ 4674868 w 10713716"/>
                    <a:gd name="connsiteY24" fmla="*/ 7505700 h 9281160"/>
                    <a:gd name="connsiteX25" fmla="*/ 4560572 w 10713716"/>
                    <a:gd name="connsiteY25" fmla="*/ 7581900 h 9281160"/>
                    <a:gd name="connsiteX26" fmla="*/ 4370068 w 10713716"/>
                    <a:gd name="connsiteY26" fmla="*/ 7562850 h 9281160"/>
                    <a:gd name="connsiteX27" fmla="*/ 4255772 w 10713716"/>
                    <a:gd name="connsiteY27" fmla="*/ 7696200 h 9281160"/>
                    <a:gd name="connsiteX28" fmla="*/ 4046220 w 10713716"/>
                    <a:gd name="connsiteY28" fmla="*/ 7829550 h 9281160"/>
                    <a:gd name="connsiteX29" fmla="*/ 3836668 w 10713716"/>
                    <a:gd name="connsiteY29" fmla="*/ 8001000 h 9281160"/>
                    <a:gd name="connsiteX30" fmla="*/ 3684268 w 10713716"/>
                    <a:gd name="connsiteY30" fmla="*/ 7886700 h 9281160"/>
                    <a:gd name="connsiteX31" fmla="*/ 3741420 w 10713716"/>
                    <a:gd name="connsiteY31" fmla="*/ 7753350 h 9281160"/>
                    <a:gd name="connsiteX32" fmla="*/ 3589020 w 10713716"/>
                    <a:gd name="connsiteY32" fmla="*/ 7600950 h 9281160"/>
                    <a:gd name="connsiteX33" fmla="*/ 3665220 w 10713716"/>
                    <a:gd name="connsiteY33" fmla="*/ 7505700 h 9281160"/>
                    <a:gd name="connsiteX34" fmla="*/ 4065268 w 10713716"/>
                    <a:gd name="connsiteY34" fmla="*/ 7391400 h 9281160"/>
                    <a:gd name="connsiteX35" fmla="*/ 2354580 w 10713716"/>
                    <a:gd name="connsiteY35" fmla="*/ 4511040 h 9281160"/>
                    <a:gd name="connsiteX36" fmla="*/ 2560320 w 10713716"/>
                    <a:gd name="connsiteY36" fmla="*/ 4671060 h 9281160"/>
                    <a:gd name="connsiteX37" fmla="*/ 2598420 w 10713716"/>
                    <a:gd name="connsiteY37" fmla="*/ 4785360 h 9281160"/>
                    <a:gd name="connsiteX38" fmla="*/ 2849880 w 10713716"/>
                    <a:gd name="connsiteY38" fmla="*/ 4922520 h 9281160"/>
                    <a:gd name="connsiteX39" fmla="*/ 3078480 w 10713716"/>
                    <a:gd name="connsiteY39" fmla="*/ 4922520 h 9281160"/>
                    <a:gd name="connsiteX40" fmla="*/ 3406140 w 10713716"/>
                    <a:gd name="connsiteY40" fmla="*/ 4907280 h 9281160"/>
                    <a:gd name="connsiteX41" fmla="*/ 3627120 w 10713716"/>
                    <a:gd name="connsiteY41" fmla="*/ 4770120 h 9281160"/>
                    <a:gd name="connsiteX42" fmla="*/ 3474720 w 10713716"/>
                    <a:gd name="connsiteY42" fmla="*/ 5113020 h 9281160"/>
                    <a:gd name="connsiteX43" fmla="*/ 3322320 w 10713716"/>
                    <a:gd name="connsiteY43" fmla="*/ 5181600 h 9281160"/>
                    <a:gd name="connsiteX44" fmla="*/ 3238500 w 10713716"/>
                    <a:gd name="connsiteY44" fmla="*/ 5097780 h 9281160"/>
                    <a:gd name="connsiteX45" fmla="*/ 3032760 w 10713716"/>
                    <a:gd name="connsiteY45" fmla="*/ 5158740 h 9281160"/>
                    <a:gd name="connsiteX46" fmla="*/ 2956560 w 10713716"/>
                    <a:gd name="connsiteY46" fmla="*/ 5364480 h 9281160"/>
                    <a:gd name="connsiteX47" fmla="*/ 2766060 w 10713716"/>
                    <a:gd name="connsiteY47" fmla="*/ 5532120 h 9281160"/>
                    <a:gd name="connsiteX48" fmla="*/ 2484120 w 10713716"/>
                    <a:gd name="connsiteY48" fmla="*/ 5577840 h 9281160"/>
                    <a:gd name="connsiteX49" fmla="*/ 2171700 w 10713716"/>
                    <a:gd name="connsiteY49" fmla="*/ 5608320 h 9281160"/>
                    <a:gd name="connsiteX50" fmla="*/ 2034540 w 10713716"/>
                    <a:gd name="connsiteY50" fmla="*/ 5814060 h 9281160"/>
                    <a:gd name="connsiteX51" fmla="*/ 1973580 w 10713716"/>
                    <a:gd name="connsiteY51" fmla="*/ 5951220 h 9281160"/>
                    <a:gd name="connsiteX52" fmla="*/ 1866900 w 10713716"/>
                    <a:gd name="connsiteY52" fmla="*/ 5974080 h 9281160"/>
                    <a:gd name="connsiteX53" fmla="*/ 1684020 w 10713716"/>
                    <a:gd name="connsiteY53" fmla="*/ 6073140 h 9281160"/>
                    <a:gd name="connsiteX54" fmla="*/ 1562100 w 10713716"/>
                    <a:gd name="connsiteY54" fmla="*/ 6240780 h 9281160"/>
                    <a:gd name="connsiteX55" fmla="*/ 1447800 w 10713716"/>
                    <a:gd name="connsiteY55" fmla="*/ 6477000 h 9281160"/>
                    <a:gd name="connsiteX56" fmla="*/ 1493520 w 10713716"/>
                    <a:gd name="connsiteY56" fmla="*/ 6637020 h 9281160"/>
                    <a:gd name="connsiteX57" fmla="*/ 1417320 w 10713716"/>
                    <a:gd name="connsiteY57" fmla="*/ 6629400 h 9281160"/>
                    <a:gd name="connsiteX58" fmla="*/ 1348740 w 10713716"/>
                    <a:gd name="connsiteY58" fmla="*/ 6591300 h 9281160"/>
                    <a:gd name="connsiteX59" fmla="*/ 1295400 w 10713716"/>
                    <a:gd name="connsiteY59" fmla="*/ 6606540 h 9281160"/>
                    <a:gd name="connsiteX60" fmla="*/ 1203960 w 10713716"/>
                    <a:gd name="connsiteY60" fmla="*/ 6827520 h 9281160"/>
                    <a:gd name="connsiteX61" fmla="*/ 1211580 w 10713716"/>
                    <a:gd name="connsiteY61" fmla="*/ 6949440 h 9281160"/>
                    <a:gd name="connsiteX62" fmla="*/ 1173480 w 10713716"/>
                    <a:gd name="connsiteY62" fmla="*/ 7025640 h 9281160"/>
                    <a:gd name="connsiteX63" fmla="*/ 754380 w 10713716"/>
                    <a:gd name="connsiteY63" fmla="*/ 7132320 h 9281160"/>
                    <a:gd name="connsiteX64" fmla="*/ 632460 w 10713716"/>
                    <a:gd name="connsiteY64" fmla="*/ 7307580 h 9281160"/>
                    <a:gd name="connsiteX65" fmla="*/ 563880 w 10713716"/>
                    <a:gd name="connsiteY65" fmla="*/ 7330440 h 9281160"/>
                    <a:gd name="connsiteX66" fmla="*/ 533400 w 10713716"/>
                    <a:gd name="connsiteY66" fmla="*/ 7696200 h 9281160"/>
                    <a:gd name="connsiteX67" fmla="*/ 502920 w 10713716"/>
                    <a:gd name="connsiteY67" fmla="*/ 8115300 h 9281160"/>
                    <a:gd name="connsiteX68" fmla="*/ 457200 w 10713716"/>
                    <a:gd name="connsiteY68" fmla="*/ 8206740 h 9281160"/>
                    <a:gd name="connsiteX69" fmla="*/ 434340 w 10713716"/>
                    <a:gd name="connsiteY69" fmla="*/ 8077200 h 9281160"/>
                    <a:gd name="connsiteX70" fmla="*/ 441960 w 10713716"/>
                    <a:gd name="connsiteY70" fmla="*/ 7863840 h 9281160"/>
                    <a:gd name="connsiteX71" fmla="*/ 289560 w 10713716"/>
                    <a:gd name="connsiteY71" fmla="*/ 7856220 h 9281160"/>
                    <a:gd name="connsiteX72" fmla="*/ 137160 w 10713716"/>
                    <a:gd name="connsiteY72" fmla="*/ 7917180 h 9281160"/>
                    <a:gd name="connsiteX73" fmla="*/ 68580 w 10713716"/>
                    <a:gd name="connsiteY73" fmla="*/ 7772400 h 9281160"/>
                    <a:gd name="connsiteX74" fmla="*/ 99060 w 10713716"/>
                    <a:gd name="connsiteY74" fmla="*/ 7696200 h 9281160"/>
                    <a:gd name="connsiteX75" fmla="*/ 30480 w 10713716"/>
                    <a:gd name="connsiteY75" fmla="*/ 7490460 h 9281160"/>
                    <a:gd name="connsiteX76" fmla="*/ 0 w 10713716"/>
                    <a:gd name="connsiteY76" fmla="*/ 7452360 h 9281160"/>
                    <a:gd name="connsiteX77" fmla="*/ 22860 w 10713716"/>
                    <a:gd name="connsiteY77" fmla="*/ 7391400 h 9281160"/>
                    <a:gd name="connsiteX78" fmla="*/ 152400 w 10713716"/>
                    <a:gd name="connsiteY78" fmla="*/ 7368540 h 9281160"/>
                    <a:gd name="connsiteX79" fmla="*/ 228600 w 10713716"/>
                    <a:gd name="connsiteY79" fmla="*/ 7147560 h 9281160"/>
                    <a:gd name="connsiteX80" fmla="*/ 525780 w 10713716"/>
                    <a:gd name="connsiteY80" fmla="*/ 6972300 h 9281160"/>
                    <a:gd name="connsiteX81" fmla="*/ 601980 w 10713716"/>
                    <a:gd name="connsiteY81" fmla="*/ 6911340 h 9281160"/>
                    <a:gd name="connsiteX82" fmla="*/ 640080 w 10713716"/>
                    <a:gd name="connsiteY82" fmla="*/ 6835140 h 9281160"/>
                    <a:gd name="connsiteX83" fmla="*/ 883920 w 10713716"/>
                    <a:gd name="connsiteY83" fmla="*/ 6652260 h 9281160"/>
                    <a:gd name="connsiteX84" fmla="*/ 883920 w 10713716"/>
                    <a:gd name="connsiteY84" fmla="*/ 6598920 h 9281160"/>
                    <a:gd name="connsiteX85" fmla="*/ 1074420 w 10713716"/>
                    <a:gd name="connsiteY85" fmla="*/ 6461760 h 9281160"/>
                    <a:gd name="connsiteX86" fmla="*/ 1089660 w 10713716"/>
                    <a:gd name="connsiteY86" fmla="*/ 6286500 h 9281160"/>
                    <a:gd name="connsiteX87" fmla="*/ 1127760 w 10713716"/>
                    <a:gd name="connsiteY87" fmla="*/ 6172200 h 9281160"/>
                    <a:gd name="connsiteX88" fmla="*/ 1409700 w 10713716"/>
                    <a:gd name="connsiteY88" fmla="*/ 5875020 h 9281160"/>
                    <a:gd name="connsiteX89" fmla="*/ 1447800 w 10713716"/>
                    <a:gd name="connsiteY89" fmla="*/ 5737860 h 9281160"/>
                    <a:gd name="connsiteX90" fmla="*/ 1524000 w 10713716"/>
                    <a:gd name="connsiteY90" fmla="*/ 5631180 h 9281160"/>
                    <a:gd name="connsiteX91" fmla="*/ 1676400 w 10713716"/>
                    <a:gd name="connsiteY91" fmla="*/ 5524500 h 9281160"/>
                    <a:gd name="connsiteX92" fmla="*/ 1851660 w 10713716"/>
                    <a:gd name="connsiteY92" fmla="*/ 5303520 h 9281160"/>
                    <a:gd name="connsiteX93" fmla="*/ 1874520 w 10713716"/>
                    <a:gd name="connsiteY93" fmla="*/ 5067300 h 9281160"/>
                    <a:gd name="connsiteX94" fmla="*/ 1981200 w 10713716"/>
                    <a:gd name="connsiteY94" fmla="*/ 5006340 h 9281160"/>
                    <a:gd name="connsiteX95" fmla="*/ 2125980 w 10713716"/>
                    <a:gd name="connsiteY95" fmla="*/ 4709160 h 9281160"/>
                    <a:gd name="connsiteX96" fmla="*/ 2148840 w 10713716"/>
                    <a:gd name="connsiteY96" fmla="*/ 4594860 h 9281160"/>
                    <a:gd name="connsiteX97" fmla="*/ 10515604 w 10713716"/>
                    <a:gd name="connsiteY97" fmla="*/ 0 h 9281160"/>
                    <a:gd name="connsiteX98" fmla="*/ 10713716 w 10713716"/>
                    <a:gd name="connsiteY98" fmla="*/ 144780 h 9281160"/>
                    <a:gd name="connsiteX99" fmla="*/ 10690860 w 10713716"/>
                    <a:gd name="connsiteY99" fmla="*/ 304800 h 9281160"/>
                    <a:gd name="connsiteX100" fmla="*/ 10500356 w 10713716"/>
                    <a:gd name="connsiteY100" fmla="*/ 449580 h 9281160"/>
                    <a:gd name="connsiteX101" fmla="*/ 10500356 w 10713716"/>
                    <a:gd name="connsiteY101" fmla="*/ 563880 h 9281160"/>
                    <a:gd name="connsiteX102" fmla="*/ 10599420 w 10713716"/>
                    <a:gd name="connsiteY102" fmla="*/ 609600 h 9281160"/>
                    <a:gd name="connsiteX103" fmla="*/ 10675620 w 10713716"/>
                    <a:gd name="connsiteY103" fmla="*/ 716280 h 9281160"/>
                    <a:gd name="connsiteX104" fmla="*/ 10568940 w 10713716"/>
                    <a:gd name="connsiteY104" fmla="*/ 944880 h 9281160"/>
                    <a:gd name="connsiteX105" fmla="*/ 10386060 w 10713716"/>
                    <a:gd name="connsiteY105" fmla="*/ 1005840 h 9281160"/>
                    <a:gd name="connsiteX106" fmla="*/ 10309860 w 10713716"/>
                    <a:gd name="connsiteY106" fmla="*/ 937260 h 9281160"/>
                    <a:gd name="connsiteX107" fmla="*/ 9845044 w 10713716"/>
                    <a:gd name="connsiteY107" fmla="*/ 1021080 h 9281160"/>
                    <a:gd name="connsiteX108" fmla="*/ 9486900 w 10713716"/>
                    <a:gd name="connsiteY108" fmla="*/ 1303020 h 9281160"/>
                    <a:gd name="connsiteX109" fmla="*/ 9281156 w 10713716"/>
                    <a:gd name="connsiteY109" fmla="*/ 1386840 h 9281160"/>
                    <a:gd name="connsiteX110" fmla="*/ 8892540 w 10713716"/>
                    <a:gd name="connsiteY110" fmla="*/ 1501140 h 9281160"/>
                    <a:gd name="connsiteX111" fmla="*/ 8602980 w 10713716"/>
                    <a:gd name="connsiteY111" fmla="*/ 1737360 h 9281160"/>
                    <a:gd name="connsiteX112" fmla="*/ 8328660 w 10713716"/>
                    <a:gd name="connsiteY112" fmla="*/ 1889760 h 9281160"/>
                    <a:gd name="connsiteX113" fmla="*/ 7871460 w 10713716"/>
                    <a:gd name="connsiteY113" fmla="*/ 2423160 h 9281160"/>
                    <a:gd name="connsiteX114" fmla="*/ 7802880 w 10713716"/>
                    <a:gd name="connsiteY114" fmla="*/ 2468880 h 9281160"/>
                    <a:gd name="connsiteX115" fmla="*/ 7673340 w 10713716"/>
                    <a:gd name="connsiteY115" fmla="*/ 2575560 h 9281160"/>
                    <a:gd name="connsiteX116" fmla="*/ 7513320 w 10713716"/>
                    <a:gd name="connsiteY116" fmla="*/ 2590800 h 9281160"/>
                    <a:gd name="connsiteX117" fmla="*/ 7307580 w 10713716"/>
                    <a:gd name="connsiteY117" fmla="*/ 2644140 h 9281160"/>
                    <a:gd name="connsiteX118" fmla="*/ 7147560 w 10713716"/>
                    <a:gd name="connsiteY118" fmla="*/ 2499360 h 9281160"/>
                    <a:gd name="connsiteX119" fmla="*/ 7147560 w 10713716"/>
                    <a:gd name="connsiteY119" fmla="*/ 2400300 h 9281160"/>
                    <a:gd name="connsiteX120" fmla="*/ 7063740 w 10713716"/>
                    <a:gd name="connsiteY120" fmla="*/ 2362200 h 9281160"/>
                    <a:gd name="connsiteX121" fmla="*/ 6941820 w 10713716"/>
                    <a:gd name="connsiteY121" fmla="*/ 2423160 h 9281160"/>
                    <a:gd name="connsiteX122" fmla="*/ 6827520 w 10713716"/>
                    <a:gd name="connsiteY122" fmla="*/ 2560320 h 9281160"/>
                    <a:gd name="connsiteX123" fmla="*/ 6781800 w 10713716"/>
                    <a:gd name="connsiteY123" fmla="*/ 2682240 h 9281160"/>
                    <a:gd name="connsiteX124" fmla="*/ 6911340 w 10713716"/>
                    <a:gd name="connsiteY124" fmla="*/ 2758440 h 9281160"/>
                    <a:gd name="connsiteX125" fmla="*/ 6637020 w 10713716"/>
                    <a:gd name="connsiteY125" fmla="*/ 3223260 h 9281160"/>
                    <a:gd name="connsiteX126" fmla="*/ 6568440 w 10713716"/>
                    <a:gd name="connsiteY126" fmla="*/ 3253740 h 9281160"/>
                    <a:gd name="connsiteX127" fmla="*/ 6438900 w 10713716"/>
                    <a:gd name="connsiteY127" fmla="*/ 3276600 h 9281160"/>
                    <a:gd name="connsiteX128" fmla="*/ 6431280 w 10713716"/>
                    <a:gd name="connsiteY128" fmla="*/ 3360420 h 9281160"/>
                    <a:gd name="connsiteX129" fmla="*/ 6347460 w 10713716"/>
                    <a:gd name="connsiteY129" fmla="*/ 3360420 h 9281160"/>
                    <a:gd name="connsiteX130" fmla="*/ 6195060 w 10713716"/>
                    <a:gd name="connsiteY130" fmla="*/ 3436620 h 9281160"/>
                    <a:gd name="connsiteX131" fmla="*/ 6088380 w 10713716"/>
                    <a:gd name="connsiteY131" fmla="*/ 3520440 h 9281160"/>
                    <a:gd name="connsiteX132" fmla="*/ 6027420 w 10713716"/>
                    <a:gd name="connsiteY132" fmla="*/ 3634740 h 9281160"/>
                    <a:gd name="connsiteX133" fmla="*/ 5935980 w 10713716"/>
                    <a:gd name="connsiteY133" fmla="*/ 3649980 h 9281160"/>
                    <a:gd name="connsiteX134" fmla="*/ 5836920 w 10713716"/>
                    <a:gd name="connsiteY134" fmla="*/ 3817620 h 9281160"/>
                    <a:gd name="connsiteX135" fmla="*/ 5715000 w 10713716"/>
                    <a:gd name="connsiteY135" fmla="*/ 4023360 h 9281160"/>
                    <a:gd name="connsiteX136" fmla="*/ 5692140 w 10713716"/>
                    <a:gd name="connsiteY136" fmla="*/ 4152900 h 9281160"/>
                    <a:gd name="connsiteX137" fmla="*/ 5516880 w 10713716"/>
                    <a:gd name="connsiteY137" fmla="*/ 4282440 h 9281160"/>
                    <a:gd name="connsiteX138" fmla="*/ 5341620 w 10713716"/>
                    <a:gd name="connsiteY138" fmla="*/ 4312920 h 9281160"/>
                    <a:gd name="connsiteX139" fmla="*/ 5196840 w 10713716"/>
                    <a:gd name="connsiteY139" fmla="*/ 4282440 h 9281160"/>
                    <a:gd name="connsiteX140" fmla="*/ 4914900 w 10713716"/>
                    <a:gd name="connsiteY140" fmla="*/ 4671060 h 9281160"/>
                    <a:gd name="connsiteX141" fmla="*/ 4884420 w 10713716"/>
                    <a:gd name="connsiteY141" fmla="*/ 4831080 h 9281160"/>
                    <a:gd name="connsiteX142" fmla="*/ 4716780 w 10713716"/>
                    <a:gd name="connsiteY142" fmla="*/ 4899660 h 9281160"/>
                    <a:gd name="connsiteX143" fmla="*/ 4587240 w 10713716"/>
                    <a:gd name="connsiteY143" fmla="*/ 4869180 h 9281160"/>
                    <a:gd name="connsiteX144" fmla="*/ 4495800 w 10713716"/>
                    <a:gd name="connsiteY144" fmla="*/ 4808220 h 9281160"/>
                    <a:gd name="connsiteX145" fmla="*/ 4518660 w 10713716"/>
                    <a:gd name="connsiteY145" fmla="*/ 4610100 h 9281160"/>
                    <a:gd name="connsiteX146" fmla="*/ 4602480 w 10713716"/>
                    <a:gd name="connsiteY146" fmla="*/ 4503420 h 9281160"/>
                    <a:gd name="connsiteX147" fmla="*/ 4655820 w 10713716"/>
                    <a:gd name="connsiteY147" fmla="*/ 4488180 h 9281160"/>
                    <a:gd name="connsiteX148" fmla="*/ 4777740 w 10713716"/>
                    <a:gd name="connsiteY148" fmla="*/ 4389120 h 9281160"/>
                    <a:gd name="connsiteX149" fmla="*/ 4785360 w 10713716"/>
                    <a:gd name="connsiteY149" fmla="*/ 4320540 h 9281160"/>
                    <a:gd name="connsiteX150" fmla="*/ 4716780 w 10713716"/>
                    <a:gd name="connsiteY150" fmla="*/ 4213860 h 9281160"/>
                    <a:gd name="connsiteX151" fmla="*/ 4739640 w 10713716"/>
                    <a:gd name="connsiteY151" fmla="*/ 4053840 h 9281160"/>
                    <a:gd name="connsiteX152" fmla="*/ 4800600 w 10713716"/>
                    <a:gd name="connsiteY152" fmla="*/ 4198620 h 9281160"/>
                    <a:gd name="connsiteX153" fmla="*/ 4869180 w 10713716"/>
                    <a:gd name="connsiteY153" fmla="*/ 4251960 h 9281160"/>
                    <a:gd name="connsiteX154" fmla="*/ 4945380 w 10713716"/>
                    <a:gd name="connsiteY154" fmla="*/ 4221480 h 9281160"/>
                    <a:gd name="connsiteX155" fmla="*/ 5013960 w 10713716"/>
                    <a:gd name="connsiteY155" fmla="*/ 4084320 h 9281160"/>
                    <a:gd name="connsiteX156" fmla="*/ 4998720 w 10713716"/>
                    <a:gd name="connsiteY156" fmla="*/ 3992880 h 9281160"/>
                    <a:gd name="connsiteX157" fmla="*/ 4937760 w 10713716"/>
                    <a:gd name="connsiteY157" fmla="*/ 3931920 h 9281160"/>
                    <a:gd name="connsiteX158" fmla="*/ 4937760 w 10713716"/>
                    <a:gd name="connsiteY158" fmla="*/ 3886200 h 9281160"/>
                    <a:gd name="connsiteX159" fmla="*/ 5082540 w 10713716"/>
                    <a:gd name="connsiteY159" fmla="*/ 3916680 h 9281160"/>
                    <a:gd name="connsiteX160" fmla="*/ 5158740 w 10713716"/>
                    <a:gd name="connsiteY160" fmla="*/ 3985260 h 9281160"/>
                    <a:gd name="connsiteX161" fmla="*/ 5273040 w 10713716"/>
                    <a:gd name="connsiteY161" fmla="*/ 3977640 h 9281160"/>
                    <a:gd name="connsiteX162" fmla="*/ 5463540 w 10713716"/>
                    <a:gd name="connsiteY162" fmla="*/ 3794760 h 9281160"/>
                    <a:gd name="connsiteX163" fmla="*/ 5494020 w 10713716"/>
                    <a:gd name="connsiteY163" fmla="*/ 3726180 h 9281160"/>
                    <a:gd name="connsiteX164" fmla="*/ 5539740 w 10713716"/>
                    <a:gd name="connsiteY164" fmla="*/ 3528060 h 9281160"/>
                    <a:gd name="connsiteX165" fmla="*/ 5478780 w 10713716"/>
                    <a:gd name="connsiteY165" fmla="*/ 3444240 h 9281160"/>
                    <a:gd name="connsiteX166" fmla="*/ 5379720 w 10713716"/>
                    <a:gd name="connsiteY166" fmla="*/ 3429000 h 9281160"/>
                    <a:gd name="connsiteX167" fmla="*/ 5265420 w 10713716"/>
                    <a:gd name="connsiteY167" fmla="*/ 3368040 h 9281160"/>
                    <a:gd name="connsiteX168" fmla="*/ 5234940 w 10713716"/>
                    <a:gd name="connsiteY168" fmla="*/ 3223260 h 9281160"/>
                    <a:gd name="connsiteX169" fmla="*/ 5303520 w 10713716"/>
                    <a:gd name="connsiteY169" fmla="*/ 3177540 h 9281160"/>
                    <a:gd name="connsiteX170" fmla="*/ 5463540 w 10713716"/>
                    <a:gd name="connsiteY170" fmla="*/ 3246120 h 9281160"/>
                    <a:gd name="connsiteX171" fmla="*/ 5501640 w 10713716"/>
                    <a:gd name="connsiteY171" fmla="*/ 3299460 h 9281160"/>
                    <a:gd name="connsiteX172" fmla="*/ 5654040 w 10713716"/>
                    <a:gd name="connsiteY172" fmla="*/ 3261360 h 9281160"/>
                    <a:gd name="connsiteX173" fmla="*/ 5722620 w 10713716"/>
                    <a:gd name="connsiteY173" fmla="*/ 3124200 h 9281160"/>
                    <a:gd name="connsiteX174" fmla="*/ 5745480 w 10713716"/>
                    <a:gd name="connsiteY174" fmla="*/ 2987040 h 9281160"/>
                    <a:gd name="connsiteX175" fmla="*/ 6103620 w 10713716"/>
                    <a:gd name="connsiteY175" fmla="*/ 2811780 h 9281160"/>
                    <a:gd name="connsiteX176" fmla="*/ 6400800 w 10713716"/>
                    <a:gd name="connsiteY176" fmla="*/ 2476500 h 9281160"/>
                    <a:gd name="connsiteX177" fmla="*/ 6492240 w 10713716"/>
                    <a:gd name="connsiteY177" fmla="*/ 2423160 h 9281160"/>
                    <a:gd name="connsiteX178" fmla="*/ 6492240 w 10713716"/>
                    <a:gd name="connsiteY178" fmla="*/ 2316480 h 9281160"/>
                    <a:gd name="connsiteX179" fmla="*/ 6553200 w 10713716"/>
                    <a:gd name="connsiteY179" fmla="*/ 2110740 h 9281160"/>
                    <a:gd name="connsiteX180" fmla="*/ 6537960 w 10713716"/>
                    <a:gd name="connsiteY180" fmla="*/ 2026920 h 9281160"/>
                    <a:gd name="connsiteX181" fmla="*/ 6431280 w 10713716"/>
                    <a:gd name="connsiteY181" fmla="*/ 1958340 h 9281160"/>
                    <a:gd name="connsiteX182" fmla="*/ 6461760 w 10713716"/>
                    <a:gd name="connsiteY182" fmla="*/ 1889760 h 9281160"/>
                    <a:gd name="connsiteX183" fmla="*/ 6560820 w 10713716"/>
                    <a:gd name="connsiteY183" fmla="*/ 1965960 h 9281160"/>
                    <a:gd name="connsiteX184" fmla="*/ 6667500 w 10713716"/>
                    <a:gd name="connsiteY184" fmla="*/ 1965960 h 9281160"/>
                    <a:gd name="connsiteX185" fmla="*/ 6713220 w 10713716"/>
                    <a:gd name="connsiteY185" fmla="*/ 2042160 h 9281160"/>
                    <a:gd name="connsiteX186" fmla="*/ 6804660 w 10713716"/>
                    <a:gd name="connsiteY186" fmla="*/ 2049780 h 9281160"/>
                    <a:gd name="connsiteX187" fmla="*/ 6903720 w 10713716"/>
                    <a:gd name="connsiteY187" fmla="*/ 2095500 h 9281160"/>
                    <a:gd name="connsiteX188" fmla="*/ 7002780 w 10713716"/>
                    <a:gd name="connsiteY188" fmla="*/ 2042160 h 9281160"/>
                    <a:gd name="connsiteX189" fmla="*/ 7033260 w 10713716"/>
                    <a:gd name="connsiteY189" fmla="*/ 1958340 h 9281160"/>
                    <a:gd name="connsiteX190" fmla="*/ 7056120 w 10713716"/>
                    <a:gd name="connsiteY190" fmla="*/ 1805940 h 9281160"/>
                    <a:gd name="connsiteX191" fmla="*/ 7063740 w 10713716"/>
                    <a:gd name="connsiteY191" fmla="*/ 1699260 h 9281160"/>
                    <a:gd name="connsiteX192" fmla="*/ 7117080 w 10713716"/>
                    <a:gd name="connsiteY192" fmla="*/ 1676400 h 9281160"/>
                    <a:gd name="connsiteX193" fmla="*/ 7178040 w 10713716"/>
                    <a:gd name="connsiteY193" fmla="*/ 1569720 h 9281160"/>
                    <a:gd name="connsiteX194" fmla="*/ 7292340 w 10713716"/>
                    <a:gd name="connsiteY194" fmla="*/ 1546860 h 9281160"/>
                    <a:gd name="connsiteX195" fmla="*/ 7444740 w 10713716"/>
                    <a:gd name="connsiteY195" fmla="*/ 1470660 h 9281160"/>
                    <a:gd name="connsiteX196" fmla="*/ 7513320 w 10713716"/>
                    <a:gd name="connsiteY196" fmla="*/ 1516380 h 9281160"/>
                    <a:gd name="connsiteX197" fmla="*/ 7589520 w 10713716"/>
                    <a:gd name="connsiteY197" fmla="*/ 1440180 h 9281160"/>
                    <a:gd name="connsiteX198" fmla="*/ 7627620 w 10713716"/>
                    <a:gd name="connsiteY198" fmla="*/ 1325880 h 9281160"/>
                    <a:gd name="connsiteX199" fmla="*/ 7581900 w 10713716"/>
                    <a:gd name="connsiteY199" fmla="*/ 1264920 h 9281160"/>
                    <a:gd name="connsiteX200" fmla="*/ 7581900 w 10713716"/>
                    <a:gd name="connsiteY200" fmla="*/ 1226820 h 9281160"/>
                    <a:gd name="connsiteX201" fmla="*/ 7551420 w 10713716"/>
                    <a:gd name="connsiteY201" fmla="*/ 1036320 h 9281160"/>
                    <a:gd name="connsiteX202" fmla="*/ 7536180 w 10713716"/>
                    <a:gd name="connsiteY202" fmla="*/ 845820 h 9281160"/>
                    <a:gd name="connsiteX203" fmla="*/ 7589520 w 10713716"/>
                    <a:gd name="connsiteY203" fmla="*/ 678180 h 9281160"/>
                    <a:gd name="connsiteX204" fmla="*/ 7749540 w 10713716"/>
                    <a:gd name="connsiteY204" fmla="*/ 533400 h 9281160"/>
                    <a:gd name="connsiteX205" fmla="*/ 7871460 w 10713716"/>
                    <a:gd name="connsiteY205" fmla="*/ 601980 h 9281160"/>
                    <a:gd name="connsiteX206" fmla="*/ 7924800 w 10713716"/>
                    <a:gd name="connsiteY206" fmla="*/ 830580 h 9281160"/>
                    <a:gd name="connsiteX207" fmla="*/ 7970520 w 10713716"/>
                    <a:gd name="connsiteY207" fmla="*/ 960120 h 9281160"/>
                    <a:gd name="connsiteX208" fmla="*/ 8008620 w 10713716"/>
                    <a:gd name="connsiteY208" fmla="*/ 1158240 h 9281160"/>
                    <a:gd name="connsiteX209" fmla="*/ 8145780 w 10713716"/>
                    <a:gd name="connsiteY209" fmla="*/ 1264920 h 9281160"/>
                    <a:gd name="connsiteX210" fmla="*/ 8580116 w 10713716"/>
                    <a:gd name="connsiteY210" fmla="*/ 1318260 h 9281160"/>
                    <a:gd name="connsiteX211" fmla="*/ 9037316 w 10713716"/>
                    <a:gd name="connsiteY211" fmla="*/ 1158240 h 9281160"/>
                    <a:gd name="connsiteX212" fmla="*/ 9052564 w 10713716"/>
                    <a:gd name="connsiteY212" fmla="*/ 1089660 h 9281160"/>
                    <a:gd name="connsiteX213" fmla="*/ 9342116 w 10713716"/>
                    <a:gd name="connsiteY213" fmla="*/ 891540 h 9281160"/>
                    <a:gd name="connsiteX214" fmla="*/ 9433556 w 10713716"/>
                    <a:gd name="connsiteY214" fmla="*/ 708660 h 9281160"/>
                    <a:gd name="connsiteX215" fmla="*/ 9555476 w 10713716"/>
                    <a:gd name="connsiteY215" fmla="*/ 495300 h 9281160"/>
                    <a:gd name="connsiteX216" fmla="*/ 9707876 w 10713716"/>
                    <a:gd name="connsiteY216" fmla="*/ 396240 h 9281160"/>
                    <a:gd name="connsiteX217" fmla="*/ 9738356 w 10713716"/>
                    <a:gd name="connsiteY217" fmla="*/ 274320 h 9281160"/>
                    <a:gd name="connsiteX218" fmla="*/ 9913620 w 10713716"/>
                    <a:gd name="connsiteY218" fmla="*/ 236220 h 9281160"/>
                    <a:gd name="connsiteX219" fmla="*/ 9966964 w 10713716"/>
                    <a:gd name="connsiteY219" fmla="*/ 68580 h 9281160"/>
                    <a:gd name="connsiteX220" fmla="*/ 10104116 w 10713716"/>
                    <a:gd name="connsiteY220" fmla="*/ 76200 h 9281160"/>
                    <a:gd name="connsiteX221" fmla="*/ 10271764 w 10713716"/>
                    <a:gd name="connsiteY221" fmla="*/ 22860 h 9281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0713716" h="9281160">
                      <a:moveTo>
                        <a:pt x="2103120" y="9121140"/>
                      </a:moveTo>
                      <a:lnTo>
                        <a:pt x="2057400" y="9227820"/>
                      </a:lnTo>
                      <a:lnTo>
                        <a:pt x="1973580" y="9281160"/>
                      </a:lnTo>
                      <a:lnTo>
                        <a:pt x="1950720" y="9212580"/>
                      </a:lnTo>
                      <a:lnTo>
                        <a:pt x="2034540" y="9174480"/>
                      </a:lnTo>
                      <a:close/>
                      <a:moveTo>
                        <a:pt x="1478280" y="9044940"/>
                      </a:moveTo>
                      <a:lnTo>
                        <a:pt x="1668780" y="9083040"/>
                      </a:lnTo>
                      <a:lnTo>
                        <a:pt x="1699260" y="9189720"/>
                      </a:lnTo>
                      <a:lnTo>
                        <a:pt x="1524000" y="9182100"/>
                      </a:lnTo>
                      <a:close/>
                      <a:moveTo>
                        <a:pt x="2263140" y="8641080"/>
                      </a:moveTo>
                      <a:lnTo>
                        <a:pt x="2339340" y="8717280"/>
                      </a:lnTo>
                      <a:lnTo>
                        <a:pt x="2491740" y="8717280"/>
                      </a:lnTo>
                      <a:lnTo>
                        <a:pt x="2369820" y="8839200"/>
                      </a:lnTo>
                      <a:lnTo>
                        <a:pt x="2446020" y="8877300"/>
                      </a:lnTo>
                      <a:lnTo>
                        <a:pt x="2392680" y="8953500"/>
                      </a:lnTo>
                      <a:lnTo>
                        <a:pt x="2179320" y="9022080"/>
                      </a:lnTo>
                      <a:lnTo>
                        <a:pt x="2133600" y="8839200"/>
                      </a:lnTo>
                      <a:lnTo>
                        <a:pt x="2026920" y="8740140"/>
                      </a:lnTo>
                      <a:close/>
                      <a:moveTo>
                        <a:pt x="2773680" y="8199120"/>
                      </a:moveTo>
                      <a:lnTo>
                        <a:pt x="2910840" y="8252460"/>
                      </a:lnTo>
                      <a:lnTo>
                        <a:pt x="2926080" y="8343900"/>
                      </a:lnTo>
                      <a:lnTo>
                        <a:pt x="2689860" y="8313420"/>
                      </a:lnTo>
                      <a:close/>
                      <a:moveTo>
                        <a:pt x="4408172" y="7162800"/>
                      </a:moveTo>
                      <a:lnTo>
                        <a:pt x="4655820" y="7391400"/>
                      </a:lnTo>
                      <a:lnTo>
                        <a:pt x="4674868" y="7505700"/>
                      </a:lnTo>
                      <a:lnTo>
                        <a:pt x="4560572" y="7581900"/>
                      </a:lnTo>
                      <a:lnTo>
                        <a:pt x="4370068" y="7562850"/>
                      </a:lnTo>
                      <a:lnTo>
                        <a:pt x="4255772" y="7696200"/>
                      </a:lnTo>
                      <a:lnTo>
                        <a:pt x="4046220" y="7829550"/>
                      </a:lnTo>
                      <a:lnTo>
                        <a:pt x="3836668" y="8001000"/>
                      </a:lnTo>
                      <a:lnTo>
                        <a:pt x="3684268" y="7886700"/>
                      </a:lnTo>
                      <a:lnTo>
                        <a:pt x="3741420" y="7753350"/>
                      </a:lnTo>
                      <a:lnTo>
                        <a:pt x="3589020" y="7600950"/>
                      </a:lnTo>
                      <a:lnTo>
                        <a:pt x="3665220" y="7505700"/>
                      </a:lnTo>
                      <a:lnTo>
                        <a:pt x="4065268" y="7391400"/>
                      </a:lnTo>
                      <a:close/>
                      <a:moveTo>
                        <a:pt x="2354580" y="4511040"/>
                      </a:moveTo>
                      <a:lnTo>
                        <a:pt x="2560320" y="4671060"/>
                      </a:lnTo>
                      <a:lnTo>
                        <a:pt x="2598420" y="4785360"/>
                      </a:lnTo>
                      <a:lnTo>
                        <a:pt x="2849880" y="4922520"/>
                      </a:lnTo>
                      <a:lnTo>
                        <a:pt x="3078480" y="4922520"/>
                      </a:lnTo>
                      <a:lnTo>
                        <a:pt x="3406140" y="4907280"/>
                      </a:lnTo>
                      <a:lnTo>
                        <a:pt x="3627120" y="4770120"/>
                      </a:lnTo>
                      <a:lnTo>
                        <a:pt x="3474720" y="5113020"/>
                      </a:lnTo>
                      <a:lnTo>
                        <a:pt x="3322320" y="5181600"/>
                      </a:lnTo>
                      <a:lnTo>
                        <a:pt x="3238500" y="5097780"/>
                      </a:lnTo>
                      <a:lnTo>
                        <a:pt x="3032760" y="5158740"/>
                      </a:lnTo>
                      <a:lnTo>
                        <a:pt x="2956560" y="5364480"/>
                      </a:lnTo>
                      <a:lnTo>
                        <a:pt x="2766060" y="5532120"/>
                      </a:lnTo>
                      <a:lnTo>
                        <a:pt x="2484120" y="5577840"/>
                      </a:lnTo>
                      <a:lnTo>
                        <a:pt x="2171700" y="5608320"/>
                      </a:lnTo>
                      <a:lnTo>
                        <a:pt x="2034540" y="5814060"/>
                      </a:lnTo>
                      <a:lnTo>
                        <a:pt x="1973580" y="5951220"/>
                      </a:lnTo>
                      <a:lnTo>
                        <a:pt x="1866900" y="5974080"/>
                      </a:lnTo>
                      <a:lnTo>
                        <a:pt x="1684020" y="6073140"/>
                      </a:lnTo>
                      <a:lnTo>
                        <a:pt x="1562100" y="6240780"/>
                      </a:lnTo>
                      <a:lnTo>
                        <a:pt x="1447800" y="6477000"/>
                      </a:lnTo>
                      <a:lnTo>
                        <a:pt x="1493520" y="6637020"/>
                      </a:lnTo>
                      <a:lnTo>
                        <a:pt x="1417320" y="6629400"/>
                      </a:lnTo>
                      <a:lnTo>
                        <a:pt x="1348740" y="6591300"/>
                      </a:lnTo>
                      <a:lnTo>
                        <a:pt x="1295400" y="6606540"/>
                      </a:lnTo>
                      <a:lnTo>
                        <a:pt x="1203960" y="6827520"/>
                      </a:lnTo>
                      <a:lnTo>
                        <a:pt x="1211580" y="6949440"/>
                      </a:lnTo>
                      <a:lnTo>
                        <a:pt x="1173480" y="7025640"/>
                      </a:lnTo>
                      <a:lnTo>
                        <a:pt x="754380" y="7132320"/>
                      </a:lnTo>
                      <a:lnTo>
                        <a:pt x="632460" y="7307580"/>
                      </a:lnTo>
                      <a:lnTo>
                        <a:pt x="563880" y="7330440"/>
                      </a:lnTo>
                      <a:lnTo>
                        <a:pt x="533400" y="7696200"/>
                      </a:lnTo>
                      <a:lnTo>
                        <a:pt x="502920" y="8115300"/>
                      </a:lnTo>
                      <a:lnTo>
                        <a:pt x="457200" y="8206740"/>
                      </a:lnTo>
                      <a:lnTo>
                        <a:pt x="434340" y="8077200"/>
                      </a:lnTo>
                      <a:lnTo>
                        <a:pt x="441960" y="7863840"/>
                      </a:lnTo>
                      <a:lnTo>
                        <a:pt x="289560" y="7856220"/>
                      </a:lnTo>
                      <a:lnTo>
                        <a:pt x="137160" y="7917180"/>
                      </a:lnTo>
                      <a:lnTo>
                        <a:pt x="68580" y="7772400"/>
                      </a:lnTo>
                      <a:lnTo>
                        <a:pt x="99060" y="7696200"/>
                      </a:lnTo>
                      <a:lnTo>
                        <a:pt x="30480" y="7490460"/>
                      </a:lnTo>
                      <a:lnTo>
                        <a:pt x="0" y="7452360"/>
                      </a:lnTo>
                      <a:lnTo>
                        <a:pt x="22860" y="7391400"/>
                      </a:lnTo>
                      <a:lnTo>
                        <a:pt x="152400" y="7368540"/>
                      </a:lnTo>
                      <a:lnTo>
                        <a:pt x="228600" y="7147560"/>
                      </a:lnTo>
                      <a:lnTo>
                        <a:pt x="525780" y="6972300"/>
                      </a:lnTo>
                      <a:lnTo>
                        <a:pt x="601980" y="6911340"/>
                      </a:lnTo>
                      <a:lnTo>
                        <a:pt x="640080" y="6835140"/>
                      </a:lnTo>
                      <a:lnTo>
                        <a:pt x="883920" y="6652260"/>
                      </a:lnTo>
                      <a:lnTo>
                        <a:pt x="883920" y="6598920"/>
                      </a:lnTo>
                      <a:lnTo>
                        <a:pt x="1074420" y="6461760"/>
                      </a:lnTo>
                      <a:lnTo>
                        <a:pt x="1089660" y="6286500"/>
                      </a:lnTo>
                      <a:lnTo>
                        <a:pt x="1127760" y="6172200"/>
                      </a:lnTo>
                      <a:lnTo>
                        <a:pt x="1409700" y="5875020"/>
                      </a:lnTo>
                      <a:lnTo>
                        <a:pt x="1447800" y="5737860"/>
                      </a:lnTo>
                      <a:lnTo>
                        <a:pt x="1524000" y="5631180"/>
                      </a:lnTo>
                      <a:lnTo>
                        <a:pt x="1676400" y="5524500"/>
                      </a:lnTo>
                      <a:lnTo>
                        <a:pt x="1851660" y="5303520"/>
                      </a:lnTo>
                      <a:lnTo>
                        <a:pt x="1874520" y="5067300"/>
                      </a:lnTo>
                      <a:lnTo>
                        <a:pt x="1981200" y="5006340"/>
                      </a:lnTo>
                      <a:lnTo>
                        <a:pt x="2125980" y="4709160"/>
                      </a:lnTo>
                      <a:lnTo>
                        <a:pt x="2148840" y="4594860"/>
                      </a:lnTo>
                      <a:close/>
                      <a:moveTo>
                        <a:pt x="10515604" y="0"/>
                      </a:moveTo>
                      <a:lnTo>
                        <a:pt x="10713716" y="144780"/>
                      </a:lnTo>
                      <a:lnTo>
                        <a:pt x="10690860" y="304800"/>
                      </a:lnTo>
                      <a:lnTo>
                        <a:pt x="10500356" y="449580"/>
                      </a:lnTo>
                      <a:lnTo>
                        <a:pt x="10500356" y="563880"/>
                      </a:lnTo>
                      <a:lnTo>
                        <a:pt x="10599420" y="609600"/>
                      </a:lnTo>
                      <a:lnTo>
                        <a:pt x="10675620" y="716280"/>
                      </a:lnTo>
                      <a:lnTo>
                        <a:pt x="10568940" y="944880"/>
                      </a:lnTo>
                      <a:lnTo>
                        <a:pt x="10386060" y="1005840"/>
                      </a:lnTo>
                      <a:lnTo>
                        <a:pt x="10309860" y="937260"/>
                      </a:lnTo>
                      <a:lnTo>
                        <a:pt x="9845044" y="1021080"/>
                      </a:lnTo>
                      <a:lnTo>
                        <a:pt x="9486900" y="1303020"/>
                      </a:lnTo>
                      <a:lnTo>
                        <a:pt x="9281156" y="1386840"/>
                      </a:lnTo>
                      <a:lnTo>
                        <a:pt x="8892540" y="1501140"/>
                      </a:lnTo>
                      <a:lnTo>
                        <a:pt x="8602980" y="1737360"/>
                      </a:lnTo>
                      <a:lnTo>
                        <a:pt x="8328660" y="1889760"/>
                      </a:lnTo>
                      <a:lnTo>
                        <a:pt x="7871460" y="2423160"/>
                      </a:lnTo>
                      <a:lnTo>
                        <a:pt x="7802880" y="2468880"/>
                      </a:lnTo>
                      <a:lnTo>
                        <a:pt x="7673340" y="2575560"/>
                      </a:lnTo>
                      <a:lnTo>
                        <a:pt x="7513320" y="2590800"/>
                      </a:lnTo>
                      <a:lnTo>
                        <a:pt x="7307580" y="2644140"/>
                      </a:lnTo>
                      <a:lnTo>
                        <a:pt x="7147560" y="2499360"/>
                      </a:lnTo>
                      <a:lnTo>
                        <a:pt x="7147560" y="2400300"/>
                      </a:lnTo>
                      <a:lnTo>
                        <a:pt x="7063740" y="2362200"/>
                      </a:lnTo>
                      <a:lnTo>
                        <a:pt x="6941820" y="2423160"/>
                      </a:lnTo>
                      <a:lnTo>
                        <a:pt x="6827520" y="2560320"/>
                      </a:lnTo>
                      <a:lnTo>
                        <a:pt x="6781800" y="2682240"/>
                      </a:lnTo>
                      <a:lnTo>
                        <a:pt x="6911340" y="2758440"/>
                      </a:lnTo>
                      <a:lnTo>
                        <a:pt x="6637020" y="3223260"/>
                      </a:lnTo>
                      <a:lnTo>
                        <a:pt x="6568440" y="3253740"/>
                      </a:lnTo>
                      <a:lnTo>
                        <a:pt x="6438900" y="3276600"/>
                      </a:lnTo>
                      <a:lnTo>
                        <a:pt x="6431280" y="3360420"/>
                      </a:lnTo>
                      <a:lnTo>
                        <a:pt x="6347460" y="3360420"/>
                      </a:lnTo>
                      <a:lnTo>
                        <a:pt x="6195060" y="3436620"/>
                      </a:lnTo>
                      <a:lnTo>
                        <a:pt x="6088380" y="3520440"/>
                      </a:lnTo>
                      <a:lnTo>
                        <a:pt x="6027420" y="3634740"/>
                      </a:lnTo>
                      <a:lnTo>
                        <a:pt x="5935980" y="3649980"/>
                      </a:lnTo>
                      <a:lnTo>
                        <a:pt x="5836920" y="3817620"/>
                      </a:lnTo>
                      <a:lnTo>
                        <a:pt x="5715000" y="4023360"/>
                      </a:lnTo>
                      <a:lnTo>
                        <a:pt x="5692140" y="4152900"/>
                      </a:lnTo>
                      <a:lnTo>
                        <a:pt x="5516880" y="4282440"/>
                      </a:lnTo>
                      <a:lnTo>
                        <a:pt x="5341620" y="4312920"/>
                      </a:lnTo>
                      <a:lnTo>
                        <a:pt x="5196840" y="4282440"/>
                      </a:lnTo>
                      <a:lnTo>
                        <a:pt x="4914900" y="4671060"/>
                      </a:lnTo>
                      <a:lnTo>
                        <a:pt x="4884420" y="4831080"/>
                      </a:lnTo>
                      <a:lnTo>
                        <a:pt x="4716780" y="4899660"/>
                      </a:lnTo>
                      <a:lnTo>
                        <a:pt x="4587240" y="4869180"/>
                      </a:lnTo>
                      <a:lnTo>
                        <a:pt x="4495800" y="4808220"/>
                      </a:lnTo>
                      <a:lnTo>
                        <a:pt x="4518660" y="4610100"/>
                      </a:lnTo>
                      <a:lnTo>
                        <a:pt x="4602480" y="4503420"/>
                      </a:lnTo>
                      <a:lnTo>
                        <a:pt x="4655820" y="4488180"/>
                      </a:lnTo>
                      <a:lnTo>
                        <a:pt x="4777740" y="4389120"/>
                      </a:lnTo>
                      <a:lnTo>
                        <a:pt x="4785360" y="4320540"/>
                      </a:lnTo>
                      <a:lnTo>
                        <a:pt x="4716780" y="4213860"/>
                      </a:lnTo>
                      <a:lnTo>
                        <a:pt x="4739640" y="4053840"/>
                      </a:lnTo>
                      <a:lnTo>
                        <a:pt x="4800600" y="4198620"/>
                      </a:lnTo>
                      <a:lnTo>
                        <a:pt x="4869180" y="4251960"/>
                      </a:lnTo>
                      <a:lnTo>
                        <a:pt x="4945380" y="4221480"/>
                      </a:lnTo>
                      <a:lnTo>
                        <a:pt x="5013960" y="4084320"/>
                      </a:lnTo>
                      <a:lnTo>
                        <a:pt x="4998720" y="3992880"/>
                      </a:lnTo>
                      <a:lnTo>
                        <a:pt x="4937760" y="3931920"/>
                      </a:lnTo>
                      <a:lnTo>
                        <a:pt x="4937760" y="3886200"/>
                      </a:lnTo>
                      <a:lnTo>
                        <a:pt x="5082540" y="3916680"/>
                      </a:lnTo>
                      <a:lnTo>
                        <a:pt x="5158740" y="3985260"/>
                      </a:lnTo>
                      <a:lnTo>
                        <a:pt x="5273040" y="3977640"/>
                      </a:lnTo>
                      <a:lnTo>
                        <a:pt x="5463540" y="3794760"/>
                      </a:lnTo>
                      <a:lnTo>
                        <a:pt x="5494020" y="3726180"/>
                      </a:lnTo>
                      <a:lnTo>
                        <a:pt x="5539740" y="3528060"/>
                      </a:lnTo>
                      <a:lnTo>
                        <a:pt x="5478780" y="3444240"/>
                      </a:lnTo>
                      <a:lnTo>
                        <a:pt x="5379720" y="3429000"/>
                      </a:lnTo>
                      <a:lnTo>
                        <a:pt x="5265420" y="3368040"/>
                      </a:lnTo>
                      <a:lnTo>
                        <a:pt x="5234940" y="3223260"/>
                      </a:lnTo>
                      <a:lnTo>
                        <a:pt x="5303520" y="3177540"/>
                      </a:lnTo>
                      <a:lnTo>
                        <a:pt x="5463540" y="3246120"/>
                      </a:lnTo>
                      <a:lnTo>
                        <a:pt x="5501640" y="3299460"/>
                      </a:lnTo>
                      <a:lnTo>
                        <a:pt x="5654040" y="3261360"/>
                      </a:lnTo>
                      <a:lnTo>
                        <a:pt x="5722620" y="3124200"/>
                      </a:lnTo>
                      <a:lnTo>
                        <a:pt x="5745480" y="2987040"/>
                      </a:lnTo>
                      <a:lnTo>
                        <a:pt x="6103620" y="2811780"/>
                      </a:lnTo>
                      <a:lnTo>
                        <a:pt x="6400800" y="2476500"/>
                      </a:lnTo>
                      <a:lnTo>
                        <a:pt x="6492240" y="2423160"/>
                      </a:lnTo>
                      <a:lnTo>
                        <a:pt x="6492240" y="2316480"/>
                      </a:lnTo>
                      <a:lnTo>
                        <a:pt x="6553200" y="2110740"/>
                      </a:lnTo>
                      <a:lnTo>
                        <a:pt x="6537960" y="2026920"/>
                      </a:lnTo>
                      <a:lnTo>
                        <a:pt x="6431280" y="1958340"/>
                      </a:lnTo>
                      <a:lnTo>
                        <a:pt x="6461760" y="1889760"/>
                      </a:lnTo>
                      <a:lnTo>
                        <a:pt x="6560820" y="1965960"/>
                      </a:lnTo>
                      <a:lnTo>
                        <a:pt x="6667500" y="1965960"/>
                      </a:lnTo>
                      <a:lnTo>
                        <a:pt x="6713220" y="2042160"/>
                      </a:lnTo>
                      <a:lnTo>
                        <a:pt x="6804660" y="2049780"/>
                      </a:lnTo>
                      <a:lnTo>
                        <a:pt x="6903720" y="2095500"/>
                      </a:lnTo>
                      <a:lnTo>
                        <a:pt x="7002780" y="2042160"/>
                      </a:lnTo>
                      <a:lnTo>
                        <a:pt x="7033260" y="1958340"/>
                      </a:lnTo>
                      <a:lnTo>
                        <a:pt x="7056120" y="1805940"/>
                      </a:lnTo>
                      <a:lnTo>
                        <a:pt x="7063740" y="1699260"/>
                      </a:lnTo>
                      <a:lnTo>
                        <a:pt x="7117080" y="1676400"/>
                      </a:lnTo>
                      <a:lnTo>
                        <a:pt x="7178040" y="1569720"/>
                      </a:lnTo>
                      <a:lnTo>
                        <a:pt x="7292340" y="1546860"/>
                      </a:lnTo>
                      <a:lnTo>
                        <a:pt x="7444740" y="1470660"/>
                      </a:lnTo>
                      <a:lnTo>
                        <a:pt x="7513320" y="1516380"/>
                      </a:lnTo>
                      <a:lnTo>
                        <a:pt x="7589520" y="1440180"/>
                      </a:lnTo>
                      <a:lnTo>
                        <a:pt x="7627620" y="1325880"/>
                      </a:lnTo>
                      <a:lnTo>
                        <a:pt x="7581900" y="1264920"/>
                      </a:lnTo>
                      <a:lnTo>
                        <a:pt x="7581900" y="1226820"/>
                      </a:lnTo>
                      <a:lnTo>
                        <a:pt x="7551420" y="1036320"/>
                      </a:lnTo>
                      <a:lnTo>
                        <a:pt x="7536180" y="845820"/>
                      </a:lnTo>
                      <a:lnTo>
                        <a:pt x="7589520" y="678180"/>
                      </a:lnTo>
                      <a:lnTo>
                        <a:pt x="7749540" y="533400"/>
                      </a:lnTo>
                      <a:lnTo>
                        <a:pt x="7871460" y="601980"/>
                      </a:lnTo>
                      <a:lnTo>
                        <a:pt x="7924800" y="830580"/>
                      </a:lnTo>
                      <a:lnTo>
                        <a:pt x="7970520" y="960120"/>
                      </a:lnTo>
                      <a:lnTo>
                        <a:pt x="8008620" y="1158240"/>
                      </a:lnTo>
                      <a:lnTo>
                        <a:pt x="8145780" y="1264920"/>
                      </a:lnTo>
                      <a:lnTo>
                        <a:pt x="8580116" y="1318260"/>
                      </a:lnTo>
                      <a:lnTo>
                        <a:pt x="9037316" y="1158240"/>
                      </a:lnTo>
                      <a:lnTo>
                        <a:pt x="9052564" y="1089660"/>
                      </a:lnTo>
                      <a:lnTo>
                        <a:pt x="9342116" y="891540"/>
                      </a:lnTo>
                      <a:lnTo>
                        <a:pt x="9433556" y="708660"/>
                      </a:lnTo>
                      <a:lnTo>
                        <a:pt x="9555476" y="495300"/>
                      </a:lnTo>
                      <a:lnTo>
                        <a:pt x="9707876" y="396240"/>
                      </a:lnTo>
                      <a:lnTo>
                        <a:pt x="9738356" y="274320"/>
                      </a:lnTo>
                      <a:lnTo>
                        <a:pt x="9913620" y="236220"/>
                      </a:lnTo>
                      <a:lnTo>
                        <a:pt x="9966964" y="68580"/>
                      </a:lnTo>
                      <a:lnTo>
                        <a:pt x="10104116" y="76200"/>
                      </a:lnTo>
                      <a:lnTo>
                        <a:pt x="10271764" y="2286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1F303C73-CF69-4D20-B5C4-7B022306C1C7}"/>
                  </a:ext>
                </a:extLst>
              </p:cNvPr>
              <p:cNvSpPr/>
              <p:nvPr/>
            </p:nvSpPr>
            <p:spPr>
              <a:xfrm>
                <a:off x="41533011" y="-11285621"/>
                <a:ext cx="18552694" cy="17436240"/>
              </a:xfrm>
              <a:custGeom>
                <a:avLst/>
                <a:gdLst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41621 w 18552694"/>
                  <a:gd name="connsiteY209" fmla="*/ 9144000 h 17421726"/>
                  <a:gd name="connsiteX210" fmla="*/ 2189747 w 18552694"/>
                  <a:gd name="connsiteY210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213810 w 18552694"/>
                  <a:gd name="connsiteY208" fmla="*/ 92161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26042 w 18552694"/>
                  <a:gd name="connsiteY199" fmla="*/ 9841832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173579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780294 w 18552694"/>
                  <a:gd name="connsiteY160" fmla="*/ 4788568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734926 w 18552694"/>
                  <a:gd name="connsiteY163" fmla="*/ 28635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283242 w 18552694"/>
                  <a:gd name="connsiteY49" fmla="*/ 15809495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21726"/>
                  <a:gd name="connsiteX1" fmla="*/ 2117557 w 18552694"/>
                  <a:gd name="connsiteY1" fmla="*/ 9360568 h 17421726"/>
                  <a:gd name="connsiteX2" fmla="*/ 1804736 w 18552694"/>
                  <a:gd name="connsiteY2" fmla="*/ 9408695 h 17421726"/>
                  <a:gd name="connsiteX3" fmla="*/ 1756610 w 18552694"/>
                  <a:gd name="connsiteY3" fmla="*/ 9769642 h 17421726"/>
                  <a:gd name="connsiteX4" fmla="*/ 1804736 w 18552694"/>
                  <a:gd name="connsiteY4" fmla="*/ 10034337 h 17421726"/>
                  <a:gd name="connsiteX5" fmla="*/ 1949115 w 18552694"/>
                  <a:gd name="connsiteY5" fmla="*/ 10106526 h 17421726"/>
                  <a:gd name="connsiteX6" fmla="*/ 2261936 w 18552694"/>
                  <a:gd name="connsiteY6" fmla="*/ 10587789 h 17421726"/>
                  <a:gd name="connsiteX7" fmla="*/ 2334126 w 18552694"/>
                  <a:gd name="connsiteY7" fmla="*/ 10684042 h 17421726"/>
                  <a:gd name="connsiteX8" fmla="*/ 2334126 w 18552694"/>
                  <a:gd name="connsiteY8" fmla="*/ 10780295 h 17421726"/>
                  <a:gd name="connsiteX9" fmla="*/ 2093494 w 18552694"/>
                  <a:gd name="connsiteY9" fmla="*/ 10996863 h 17421726"/>
                  <a:gd name="connsiteX10" fmla="*/ 1732547 w 18552694"/>
                  <a:gd name="connsiteY10" fmla="*/ 11333747 h 17421726"/>
                  <a:gd name="connsiteX11" fmla="*/ 1660357 w 18552694"/>
                  <a:gd name="connsiteY11" fmla="*/ 11502189 h 17421726"/>
                  <a:gd name="connsiteX12" fmla="*/ 1636294 w 18552694"/>
                  <a:gd name="connsiteY12" fmla="*/ 11694695 h 17421726"/>
                  <a:gd name="connsiteX13" fmla="*/ 1515978 w 18552694"/>
                  <a:gd name="connsiteY13" fmla="*/ 11718758 h 17421726"/>
                  <a:gd name="connsiteX14" fmla="*/ 1491915 w 18552694"/>
                  <a:gd name="connsiteY14" fmla="*/ 11574379 h 17421726"/>
                  <a:gd name="connsiteX15" fmla="*/ 1323473 w 18552694"/>
                  <a:gd name="connsiteY15" fmla="*/ 11502189 h 17421726"/>
                  <a:gd name="connsiteX16" fmla="*/ 1130968 w 18552694"/>
                  <a:gd name="connsiteY16" fmla="*/ 11790947 h 17421726"/>
                  <a:gd name="connsiteX17" fmla="*/ 1010652 w 18552694"/>
                  <a:gd name="connsiteY17" fmla="*/ 11935326 h 17421726"/>
                  <a:gd name="connsiteX18" fmla="*/ 890336 w 18552694"/>
                  <a:gd name="connsiteY18" fmla="*/ 12103768 h 17421726"/>
                  <a:gd name="connsiteX19" fmla="*/ 529389 w 18552694"/>
                  <a:gd name="connsiteY19" fmla="*/ 12079705 h 17421726"/>
                  <a:gd name="connsiteX20" fmla="*/ 264694 w 18552694"/>
                  <a:gd name="connsiteY20" fmla="*/ 12320337 h 17421726"/>
                  <a:gd name="connsiteX21" fmla="*/ 192505 w 18552694"/>
                  <a:gd name="connsiteY21" fmla="*/ 13138484 h 17421726"/>
                  <a:gd name="connsiteX22" fmla="*/ 0 w 18552694"/>
                  <a:gd name="connsiteY22" fmla="*/ 13571621 h 17421726"/>
                  <a:gd name="connsiteX23" fmla="*/ 72189 w 18552694"/>
                  <a:gd name="connsiteY23" fmla="*/ 13908505 h 17421726"/>
                  <a:gd name="connsiteX24" fmla="*/ 288757 w 18552694"/>
                  <a:gd name="connsiteY24" fmla="*/ 14028821 h 17421726"/>
                  <a:gd name="connsiteX25" fmla="*/ 433136 w 18552694"/>
                  <a:gd name="connsiteY25" fmla="*/ 14389768 h 17421726"/>
                  <a:gd name="connsiteX26" fmla="*/ 770021 w 18552694"/>
                  <a:gd name="connsiteY26" fmla="*/ 14486021 h 17421726"/>
                  <a:gd name="connsiteX27" fmla="*/ 1058778 w 18552694"/>
                  <a:gd name="connsiteY27" fmla="*/ 14726653 h 17421726"/>
                  <a:gd name="connsiteX28" fmla="*/ 1155031 w 18552694"/>
                  <a:gd name="connsiteY28" fmla="*/ 15256042 h 17421726"/>
                  <a:gd name="connsiteX29" fmla="*/ 1155031 w 18552694"/>
                  <a:gd name="connsiteY29" fmla="*/ 15568863 h 17421726"/>
                  <a:gd name="connsiteX30" fmla="*/ 1010652 w 18552694"/>
                  <a:gd name="connsiteY30" fmla="*/ 15761368 h 17421726"/>
                  <a:gd name="connsiteX31" fmla="*/ 649705 w 18552694"/>
                  <a:gd name="connsiteY31" fmla="*/ 16338884 h 17421726"/>
                  <a:gd name="connsiteX32" fmla="*/ 770021 w 18552694"/>
                  <a:gd name="connsiteY32" fmla="*/ 17084842 h 17421726"/>
                  <a:gd name="connsiteX33" fmla="*/ 866273 w 18552694"/>
                  <a:gd name="connsiteY33" fmla="*/ 17301410 h 17421726"/>
                  <a:gd name="connsiteX34" fmla="*/ 1058778 w 18552694"/>
                  <a:gd name="connsiteY34" fmla="*/ 17301410 h 17421726"/>
                  <a:gd name="connsiteX35" fmla="*/ 1251284 w 18552694"/>
                  <a:gd name="connsiteY35" fmla="*/ 17421726 h 17421726"/>
                  <a:gd name="connsiteX36" fmla="*/ 1540042 w 18552694"/>
                  <a:gd name="connsiteY36" fmla="*/ 17012653 h 17421726"/>
                  <a:gd name="connsiteX37" fmla="*/ 2045368 w 18552694"/>
                  <a:gd name="connsiteY37" fmla="*/ 16916400 h 17421726"/>
                  <a:gd name="connsiteX38" fmla="*/ 2045368 w 18552694"/>
                  <a:gd name="connsiteY38" fmla="*/ 16796084 h 17421726"/>
                  <a:gd name="connsiteX39" fmla="*/ 2045368 w 18552694"/>
                  <a:gd name="connsiteY39" fmla="*/ 16218568 h 17421726"/>
                  <a:gd name="connsiteX40" fmla="*/ 2334126 w 18552694"/>
                  <a:gd name="connsiteY40" fmla="*/ 16098253 h 17421726"/>
                  <a:gd name="connsiteX41" fmla="*/ 2550694 w 18552694"/>
                  <a:gd name="connsiteY41" fmla="*/ 15905747 h 17421726"/>
                  <a:gd name="connsiteX42" fmla="*/ 2695073 w 18552694"/>
                  <a:gd name="connsiteY42" fmla="*/ 15713242 h 17421726"/>
                  <a:gd name="connsiteX43" fmla="*/ 2839452 w 18552694"/>
                  <a:gd name="connsiteY43" fmla="*/ 15665116 h 17421726"/>
                  <a:gd name="connsiteX44" fmla="*/ 2959768 w 18552694"/>
                  <a:gd name="connsiteY44" fmla="*/ 15881684 h 17421726"/>
                  <a:gd name="connsiteX45" fmla="*/ 3344778 w 18552694"/>
                  <a:gd name="connsiteY45" fmla="*/ 15881684 h 17421726"/>
                  <a:gd name="connsiteX46" fmla="*/ 3657600 w 18552694"/>
                  <a:gd name="connsiteY46" fmla="*/ 16074189 h 17421726"/>
                  <a:gd name="connsiteX47" fmla="*/ 4018547 w 18552694"/>
                  <a:gd name="connsiteY47" fmla="*/ 16002000 h 17421726"/>
                  <a:gd name="connsiteX48" fmla="*/ 4162926 w 18552694"/>
                  <a:gd name="connsiteY48" fmla="*/ 15857621 h 17421726"/>
                  <a:gd name="connsiteX49" fmla="*/ 4384842 w 18552694"/>
                  <a:gd name="connsiteY49" fmla="*/ 15751438 h 17421726"/>
                  <a:gd name="connsiteX50" fmla="*/ 4283242 w 18552694"/>
                  <a:gd name="connsiteY50" fmla="*/ 15544800 h 17421726"/>
                  <a:gd name="connsiteX51" fmla="*/ 3970421 w 18552694"/>
                  <a:gd name="connsiteY51" fmla="*/ 15376358 h 17421726"/>
                  <a:gd name="connsiteX52" fmla="*/ 3609473 w 18552694"/>
                  <a:gd name="connsiteY52" fmla="*/ 15231979 h 17421726"/>
                  <a:gd name="connsiteX53" fmla="*/ 3537284 w 18552694"/>
                  <a:gd name="connsiteY53" fmla="*/ 14991347 h 17421726"/>
                  <a:gd name="connsiteX54" fmla="*/ 3176336 w 18552694"/>
                  <a:gd name="connsiteY54" fmla="*/ 14726653 h 17421726"/>
                  <a:gd name="connsiteX55" fmla="*/ 3080084 w 18552694"/>
                  <a:gd name="connsiteY55" fmla="*/ 14486021 h 17421726"/>
                  <a:gd name="connsiteX56" fmla="*/ 2935705 w 18552694"/>
                  <a:gd name="connsiteY56" fmla="*/ 14389768 h 17421726"/>
                  <a:gd name="connsiteX57" fmla="*/ 2478505 w 18552694"/>
                  <a:gd name="connsiteY57" fmla="*/ 14461958 h 17421726"/>
                  <a:gd name="connsiteX58" fmla="*/ 1900989 w 18552694"/>
                  <a:gd name="connsiteY58" fmla="*/ 14052884 h 17421726"/>
                  <a:gd name="connsiteX59" fmla="*/ 1660357 w 18552694"/>
                  <a:gd name="connsiteY59" fmla="*/ 13956632 h 17421726"/>
                  <a:gd name="connsiteX60" fmla="*/ 1540042 w 18552694"/>
                  <a:gd name="connsiteY60" fmla="*/ 13740063 h 17421726"/>
                  <a:gd name="connsiteX61" fmla="*/ 1756610 w 18552694"/>
                  <a:gd name="connsiteY61" fmla="*/ 13114421 h 17421726"/>
                  <a:gd name="connsiteX62" fmla="*/ 2045368 w 18552694"/>
                  <a:gd name="connsiteY62" fmla="*/ 12488779 h 17421726"/>
                  <a:gd name="connsiteX63" fmla="*/ 2310063 w 18552694"/>
                  <a:gd name="connsiteY63" fmla="*/ 12488779 h 17421726"/>
                  <a:gd name="connsiteX64" fmla="*/ 2478505 w 18552694"/>
                  <a:gd name="connsiteY64" fmla="*/ 12536905 h 17421726"/>
                  <a:gd name="connsiteX65" fmla="*/ 2839452 w 18552694"/>
                  <a:gd name="connsiteY65" fmla="*/ 12488779 h 17421726"/>
                  <a:gd name="connsiteX66" fmla="*/ 3152273 w 18552694"/>
                  <a:gd name="connsiteY66" fmla="*/ 12681284 h 17421726"/>
                  <a:gd name="connsiteX67" fmla="*/ 3152273 w 18552694"/>
                  <a:gd name="connsiteY67" fmla="*/ 12897853 h 17421726"/>
                  <a:gd name="connsiteX68" fmla="*/ 3489157 w 18552694"/>
                  <a:gd name="connsiteY68" fmla="*/ 13018168 h 17421726"/>
                  <a:gd name="connsiteX69" fmla="*/ 3585410 w 18552694"/>
                  <a:gd name="connsiteY69" fmla="*/ 13547558 h 17421726"/>
                  <a:gd name="connsiteX70" fmla="*/ 3826042 w 18552694"/>
                  <a:gd name="connsiteY70" fmla="*/ 13619747 h 17421726"/>
                  <a:gd name="connsiteX71" fmla="*/ 4138863 w 18552694"/>
                  <a:gd name="connsiteY71" fmla="*/ 13162547 h 17421726"/>
                  <a:gd name="connsiteX72" fmla="*/ 4307305 w 18552694"/>
                  <a:gd name="connsiteY72" fmla="*/ 13114421 h 17421726"/>
                  <a:gd name="connsiteX73" fmla="*/ 4908884 w 18552694"/>
                  <a:gd name="connsiteY73" fmla="*/ 12681284 h 17421726"/>
                  <a:gd name="connsiteX74" fmla="*/ 5293894 w 18552694"/>
                  <a:gd name="connsiteY74" fmla="*/ 12416589 h 17421726"/>
                  <a:gd name="connsiteX75" fmla="*/ 5727031 w 18552694"/>
                  <a:gd name="connsiteY75" fmla="*/ 12320337 h 17421726"/>
                  <a:gd name="connsiteX76" fmla="*/ 6232357 w 18552694"/>
                  <a:gd name="connsiteY76" fmla="*/ 12368463 h 17421726"/>
                  <a:gd name="connsiteX77" fmla="*/ 6737684 w 18552694"/>
                  <a:gd name="connsiteY77" fmla="*/ 12657221 h 17421726"/>
                  <a:gd name="connsiteX78" fmla="*/ 6954252 w 18552694"/>
                  <a:gd name="connsiteY78" fmla="*/ 12921916 h 17421726"/>
                  <a:gd name="connsiteX79" fmla="*/ 7363326 w 18552694"/>
                  <a:gd name="connsiteY79" fmla="*/ 12994105 h 17421726"/>
                  <a:gd name="connsiteX80" fmla="*/ 7628021 w 18552694"/>
                  <a:gd name="connsiteY80" fmla="*/ 13282863 h 17421726"/>
                  <a:gd name="connsiteX81" fmla="*/ 7940842 w 18552694"/>
                  <a:gd name="connsiteY81" fmla="*/ 13547558 h 17421726"/>
                  <a:gd name="connsiteX82" fmla="*/ 8879305 w 18552694"/>
                  <a:gd name="connsiteY82" fmla="*/ 14028821 h 17421726"/>
                  <a:gd name="connsiteX83" fmla="*/ 9336505 w 18552694"/>
                  <a:gd name="connsiteY83" fmla="*/ 14245389 h 17421726"/>
                  <a:gd name="connsiteX84" fmla="*/ 9721515 w 18552694"/>
                  <a:gd name="connsiteY84" fmla="*/ 14413832 h 17421726"/>
                  <a:gd name="connsiteX85" fmla="*/ 10130589 w 18552694"/>
                  <a:gd name="connsiteY85" fmla="*/ 14606337 h 17421726"/>
                  <a:gd name="connsiteX86" fmla="*/ 10395284 w 18552694"/>
                  <a:gd name="connsiteY86" fmla="*/ 14750716 h 17421726"/>
                  <a:gd name="connsiteX87" fmla="*/ 10515600 w 18552694"/>
                  <a:gd name="connsiteY87" fmla="*/ 15087600 h 17421726"/>
                  <a:gd name="connsiteX88" fmla="*/ 10732168 w 18552694"/>
                  <a:gd name="connsiteY88" fmla="*/ 15207916 h 17421726"/>
                  <a:gd name="connsiteX89" fmla="*/ 10804357 w 18552694"/>
                  <a:gd name="connsiteY89" fmla="*/ 14895095 h 17421726"/>
                  <a:gd name="connsiteX90" fmla="*/ 10924673 w 18552694"/>
                  <a:gd name="connsiteY90" fmla="*/ 14678526 h 17421726"/>
                  <a:gd name="connsiteX91" fmla="*/ 11020926 w 18552694"/>
                  <a:gd name="connsiteY91" fmla="*/ 14269453 h 17421726"/>
                  <a:gd name="connsiteX92" fmla="*/ 10900610 w 18552694"/>
                  <a:gd name="connsiteY92" fmla="*/ 13788189 h 17421726"/>
                  <a:gd name="connsiteX93" fmla="*/ 11117178 w 18552694"/>
                  <a:gd name="connsiteY93" fmla="*/ 13138484 h 17421726"/>
                  <a:gd name="connsiteX94" fmla="*/ 11550315 w 18552694"/>
                  <a:gd name="connsiteY94" fmla="*/ 12464716 h 17421726"/>
                  <a:gd name="connsiteX95" fmla="*/ 12560968 w 18552694"/>
                  <a:gd name="connsiteY95" fmla="*/ 11526253 h 17421726"/>
                  <a:gd name="connsiteX96" fmla="*/ 13090357 w 18552694"/>
                  <a:gd name="connsiteY96" fmla="*/ 11044989 h 17421726"/>
                  <a:gd name="connsiteX97" fmla="*/ 13812252 w 18552694"/>
                  <a:gd name="connsiteY97" fmla="*/ 10756232 h 17421726"/>
                  <a:gd name="connsiteX98" fmla="*/ 14076947 w 18552694"/>
                  <a:gd name="connsiteY98" fmla="*/ 10756232 h 17421726"/>
                  <a:gd name="connsiteX99" fmla="*/ 14221326 w 18552694"/>
                  <a:gd name="connsiteY99" fmla="*/ 10924674 h 17421726"/>
                  <a:gd name="connsiteX100" fmla="*/ 14534147 w 18552694"/>
                  <a:gd name="connsiteY100" fmla="*/ 10996863 h 17421726"/>
                  <a:gd name="connsiteX101" fmla="*/ 14726652 w 18552694"/>
                  <a:gd name="connsiteY101" fmla="*/ 10972800 h 17421726"/>
                  <a:gd name="connsiteX102" fmla="*/ 15376357 w 18552694"/>
                  <a:gd name="connsiteY102" fmla="*/ 11044989 h 17421726"/>
                  <a:gd name="connsiteX103" fmla="*/ 15256042 w 18552694"/>
                  <a:gd name="connsiteY103" fmla="*/ 10876547 h 17421726"/>
                  <a:gd name="connsiteX104" fmla="*/ 15256042 w 18552694"/>
                  <a:gd name="connsiteY104" fmla="*/ 10732168 h 17421726"/>
                  <a:gd name="connsiteX105" fmla="*/ 15376357 w 18552694"/>
                  <a:gd name="connsiteY105" fmla="*/ 10587789 h 17421726"/>
                  <a:gd name="connsiteX106" fmla="*/ 15544800 w 18552694"/>
                  <a:gd name="connsiteY106" fmla="*/ 10587789 h 17421726"/>
                  <a:gd name="connsiteX107" fmla="*/ 15568863 w 18552694"/>
                  <a:gd name="connsiteY107" fmla="*/ 10756232 h 17421726"/>
                  <a:gd name="connsiteX108" fmla="*/ 15857621 w 18552694"/>
                  <a:gd name="connsiteY108" fmla="*/ 10828421 h 17421726"/>
                  <a:gd name="connsiteX109" fmla="*/ 16050126 w 18552694"/>
                  <a:gd name="connsiteY109" fmla="*/ 10804358 h 17421726"/>
                  <a:gd name="connsiteX110" fmla="*/ 16146378 w 18552694"/>
                  <a:gd name="connsiteY110" fmla="*/ 10635916 h 17421726"/>
                  <a:gd name="connsiteX111" fmla="*/ 16555452 w 18552694"/>
                  <a:gd name="connsiteY111" fmla="*/ 10491537 h 17421726"/>
                  <a:gd name="connsiteX112" fmla="*/ 16459200 w 18552694"/>
                  <a:gd name="connsiteY112" fmla="*/ 10395284 h 17421726"/>
                  <a:gd name="connsiteX113" fmla="*/ 16483263 w 18552694"/>
                  <a:gd name="connsiteY113" fmla="*/ 10178716 h 17421726"/>
                  <a:gd name="connsiteX114" fmla="*/ 16651705 w 18552694"/>
                  <a:gd name="connsiteY114" fmla="*/ 10154653 h 17421726"/>
                  <a:gd name="connsiteX115" fmla="*/ 17132968 w 18552694"/>
                  <a:gd name="connsiteY115" fmla="*/ 10010274 h 17421726"/>
                  <a:gd name="connsiteX116" fmla="*/ 17614231 w 18552694"/>
                  <a:gd name="connsiteY116" fmla="*/ 10010274 h 17421726"/>
                  <a:gd name="connsiteX117" fmla="*/ 17758610 w 18552694"/>
                  <a:gd name="connsiteY117" fmla="*/ 9865895 h 17421726"/>
                  <a:gd name="connsiteX118" fmla="*/ 17782673 w 18552694"/>
                  <a:gd name="connsiteY118" fmla="*/ 9649326 h 17421726"/>
                  <a:gd name="connsiteX119" fmla="*/ 17927052 w 18552694"/>
                  <a:gd name="connsiteY119" fmla="*/ 9480884 h 17421726"/>
                  <a:gd name="connsiteX120" fmla="*/ 18288000 w 18552694"/>
                  <a:gd name="connsiteY120" fmla="*/ 9408695 h 17421726"/>
                  <a:gd name="connsiteX121" fmla="*/ 18552694 w 18552694"/>
                  <a:gd name="connsiteY121" fmla="*/ 9168063 h 17421726"/>
                  <a:gd name="connsiteX122" fmla="*/ 18288000 w 18552694"/>
                  <a:gd name="connsiteY122" fmla="*/ 9168063 h 17421726"/>
                  <a:gd name="connsiteX123" fmla="*/ 18023305 w 18552694"/>
                  <a:gd name="connsiteY123" fmla="*/ 9144000 h 17421726"/>
                  <a:gd name="connsiteX124" fmla="*/ 17782673 w 18552694"/>
                  <a:gd name="connsiteY124" fmla="*/ 9384632 h 17421726"/>
                  <a:gd name="connsiteX125" fmla="*/ 17638294 w 18552694"/>
                  <a:gd name="connsiteY125" fmla="*/ 9601200 h 17421726"/>
                  <a:gd name="connsiteX126" fmla="*/ 17301410 w 18552694"/>
                  <a:gd name="connsiteY126" fmla="*/ 9504947 h 17421726"/>
                  <a:gd name="connsiteX127" fmla="*/ 17012652 w 18552694"/>
                  <a:gd name="connsiteY127" fmla="*/ 9360568 h 17421726"/>
                  <a:gd name="connsiteX128" fmla="*/ 16940463 w 18552694"/>
                  <a:gd name="connsiteY128" fmla="*/ 9095874 h 17421726"/>
                  <a:gd name="connsiteX129" fmla="*/ 16940463 w 18552694"/>
                  <a:gd name="connsiteY129" fmla="*/ 8975558 h 17421726"/>
                  <a:gd name="connsiteX130" fmla="*/ 16820147 w 18552694"/>
                  <a:gd name="connsiteY130" fmla="*/ 8638674 h 17421726"/>
                  <a:gd name="connsiteX131" fmla="*/ 16699831 w 18552694"/>
                  <a:gd name="connsiteY131" fmla="*/ 8157410 h 17421726"/>
                  <a:gd name="connsiteX132" fmla="*/ 16531389 w 18552694"/>
                  <a:gd name="connsiteY132" fmla="*/ 8013032 h 17421726"/>
                  <a:gd name="connsiteX133" fmla="*/ 16314821 w 18552694"/>
                  <a:gd name="connsiteY133" fmla="*/ 7579895 h 17421726"/>
                  <a:gd name="connsiteX134" fmla="*/ 16387010 w 18552694"/>
                  <a:gd name="connsiteY134" fmla="*/ 7339263 h 17421726"/>
                  <a:gd name="connsiteX135" fmla="*/ 16387010 w 18552694"/>
                  <a:gd name="connsiteY135" fmla="*/ 6954253 h 17421726"/>
                  <a:gd name="connsiteX136" fmla="*/ 16675768 w 18552694"/>
                  <a:gd name="connsiteY136" fmla="*/ 6424863 h 17421726"/>
                  <a:gd name="connsiteX137" fmla="*/ 16844210 w 18552694"/>
                  <a:gd name="connsiteY137" fmla="*/ 6184232 h 17421726"/>
                  <a:gd name="connsiteX138" fmla="*/ 16844210 w 18552694"/>
                  <a:gd name="connsiteY138" fmla="*/ 5967663 h 17421726"/>
                  <a:gd name="connsiteX139" fmla="*/ 17108905 w 18552694"/>
                  <a:gd name="connsiteY139" fmla="*/ 5678905 h 17421726"/>
                  <a:gd name="connsiteX140" fmla="*/ 17181094 w 18552694"/>
                  <a:gd name="connsiteY140" fmla="*/ 5462337 h 17421726"/>
                  <a:gd name="connsiteX141" fmla="*/ 17157031 w 18552694"/>
                  <a:gd name="connsiteY141" fmla="*/ 5245768 h 17421726"/>
                  <a:gd name="connsiteX142" fmla="*/ 17108905 w 18552694"/>
                  <a:gd name="connsiteY142" fmla="*/ 5077326 h 17421726"/>
                  <a:gd name="connsiteX143" fmla="*/ 16747957 w 18552694"/>
                  <a:gd name="connsiteY143" fmla="*/ 5510463 h 17421726"/>
                  <a:gd name="connsiteX144" fmla="*/ 16699831 w 18552694"/>
                  <a:gd name="connsiteY144" fmla="*/ 5678905 h 17421726"/>
                  <a:gd name="connsiteX145" fmla="*/ 16098252 w 18552694"/>
                  <a:gd name="connsiteY145" fmla="*/ 6112042 h 17421726"/>
                  <a:gd name="connsiteX146" fmla="*/ 15905747 w 18552694"/>
                  <a:gd name="connsiteY146" fmla="*/ 6400800 h 17421726"/>
                  <a:gd name="connsiteX147" fmla="*/ 15665115 w 18552694"/>
                  <a:gd name="connsiteY147" fmla="*/ 6641432 h 17421726"/>
                  <a:gd name="connsiteX148" fmla="*/ 15424484 w 18552694"/>
                  <a:gd name="connsiteY148" fmla="*/ 6833937 h 17421726"/>
                  <a:gd name="connsiteX149" fmla="*/ 15039473 w 18552694"/>
                  <a:gd name="connsiteY149" fmla="*/ 6858000 h 17421726"/>
                  <a:gd name="connsiteX150" fmla="*/ 14582273 w 18552694"/>
                  <a:gd name="connsiteY150" fmla="*/ 6858000 h 17421726"/>
                  <a:gd name="connsiteX151" fmla="*/ 14245389 w 18552694"/>
                  <a:gd name="connsiteY151" fmla="*/ 6737684 h 17421726"/>
                  <a:gd name="connsiteX152" fmla="*/ 13932568 w 18552694"/>
                  <a:gd name="connsiteY152" fmla="*/ 6641432 h 17421726"/>
                  <a:gd name="connsiteX153" fmla="*/ 13740063 w 18552694"/>
                  <a:gd name="connsiteY153" fmla="*/ 6400800 h 17421726"/>
                  <a:gd name="connsiteX154" fmla="*/ 13764126 w 18552694"/>
                  <a:gd name="connsiteY154" fmla="*/ 6087979 h 17421726"/>
                  <a:gd name="connsiteX155" fmla="*/ 13330989 w 18552694"/>
                  <a:gd name="connsiteY155" fmla="*/ 5967663 h 17421726"/>
                  <a:gd name="connsiteX156" fmla="*/ 12344400 w 18552694"/>
                  <a:gd name="connsiteY156" fmla="*/ 5775158 h 17421726"/>
                  <a:gd name="connsiteX157" fmla="*/ 11502189 w 18552694"/>
                  <a:gd name="connsiteY157" fmla="*/ 5390147 h 17421726"/>
                  <a:gd name="connsiteX158" fmla="*/ 11093115 w 18552694"/>
                  <a:gd name="connsiteY158" fmla="*/ 5173579 h 17421726"/>
                  <a:gd name="connsiteX159" fmla="*/ 11093115 w 18552694"/>
                  <a:gd name="connsiteY159" fmla="*/ 5202154 h 17421726"/>
                  <a:gd name="connsiteX160" fmla="*/ 10999369 w 18552694"/>
                  <a:gd name="connsiteY160" fmla="*/ 4912393 h 17421726"/>
                  <a:gd name="connsiteX161" fmla="*/ 9793705 w 18552694"/>
                  <a:gd name="connsiteY161" fmla="*/ 4042610 h 17421726"/>
                  <a:gd name="connsiteX162" fmla="*/ 9168063 w 18552694"/>
                  <a:gd name="connsiteY162" fmla="*/ 3344779 h 17421726"/>
                  <a:gd name="connsiteX163" fmla="*/ 8811126 w 18552694"/>
                  <a:gd name="connsiteY163" fmla="*/ 2787316 h 17421726"/>
                  <a:gd name="connsiteX164" fmla="*/ 8542421 w 18552694"/>
                  <a:gd name="connsiteY164" fmla="*/ 2310063 h 17421726"/>
                  <a:gd name="connsiteX165" fmla="*/ 8277726 w 18552694"/>
                  <a:gd name="connsiteY165" fmla="*/ 1949116 h 17421726"/>
                  <a:gd name="connsiteX166" fmla="*/ 7724273 w 18552694"/>
                  <a:gd name="connsiteY166" fmla="*/ 1179095 h 17421726"/>
                  <a:gd name="connsiteX167" fmla="*/ 7363326 w 18552694"/>
                  <a:gd name="connsiteY167" fmla="*/ 794084 h 17421726"/>
                  <a:gd name="connsiteX168" fmla="*/ 7002378 w 18552694"/>
                  <a:gd name="connsiteY168" fmla="*/ 505326 h 17421726"/>
                  <a:gd name="connsiteX169" fmla="*/ 6930189 w 18552694"/>
                  <a:gd name="connsiteY169" fmla="*/ 336884 h 17421726"/>
                  <a:gd name="connsiteX170" fmla="*/ 6833936 w 18552694"/>
                  <a:gd name="connsiteY170" fmla="*/ 168442 h 17421726"/>
                  <a:gd name="connsiteX171" fmla="*/ 6737684 w 18552694"/>
                  <a:gd name="connsiteY171" fmla="*/ 0 h 17421726"/>
                  <a:gd name="connsiteX172" fmla="*/ 6545178 w 18552694"/>
                  <a:gd name="connsiteY172" fmla="*/ 24063 h 17421726"/>
                  <a:gd name="connsiteX173" fmla="*/ 6497052 w 18552694"/>
                  <a:gd name="connsiteY173" fmla="*/ 264695 h 17421726"/>
                  <a:gd name="connsiteX174" fmla="*/ 6280484 w 18552694"/>
                  <a:gd name="connsiteY174" fmla="*/ 505326 h 17421726"/>
                  <a:gd name="connsiteX175" fmla="*/ 6087978 w 18552694"/>
                  <a:gd name="connsiteY175" fmla="*/ 457200 h 17421726"/>
                  <a:gd name="connsiteX176" fmla="*/ 5991726 w 18552694"/>
                  <a:gd name="connsiteY176" fmla="*/ 505326 h 17421726"/>
                  <a:gd name="connsiteX177" fmla="*/ 5823284 w 18552694"/>
                  <a:gd name="connsiteY177" fmla="*/ 288758 h 17421726"/>
                  <a:gd name="connsiteX178" fmla="*/ 5775157 w 18552694"/>
                  <a:gd name="connsiteY178" fmla="*/ 433137 h 17421726"/>
                  <a:gd name="connsiteX179" fmla="*/ 5823284 w 18552694"/>
                  <a:gd name="connsiteY179" fmla="*/ 697832 h 17421726"/>
                  <a:gd name="connsiteX180" fmla="*/ 5702968 w 18552694"/>
                  <a:gd name="connsiteY180" fmla="*/ 938463 h 17421726"/>
                  <a:gd name="connsiteX181" fmla="*/ 5558589 w 18552694"/>
                  <a:gd name="connsiteY181" fmla="*/ 1323474 h 17421726"/>
                  <a:gd name="connsiteX182" fmla="*/ 5871410 w 18552694"/>
                  <a:gd name="connsiteY182" fmla="*/ 2286000 h 17421726"/>
                  <a:gd name="connsiteX183" fmla="*/ 6232357 w 18552694"/>
                  <a:gd name="connsiteY183" fmla="*/ 3609474 h 17421726"/>
                  <a:gd name="connsiteX184" fmla="*/ 6184231 w 18552694"/>
                  <a:gd name="connsiteY184" fmla="*/ 4379495 h 17421726"/>
                  <a:gd name="connsiteX185" fmla="*/ 6112042 w 18552694"/>
                  <a:gd name="connsiteY185" fmla="*/ 4764505 h 17421726"/>
                  <a:gd name="connsiteX186" fmla="*/ 5799221 w 18552694"/>
                  <a:gd name="connsiteY186" fmla="*/ 5173579 h 17421726"/>
                  <a:gd name="connsiteX187" fmla="*/ 5847347 w 18552694"/>
                  <a:gd name="connsiteY187" fmla="*/ 6424863 h 17421726"/>
                  <a:gd name="connsiteX188" fmla="*/ 5751094 w 18552694"/>
                  <a:gd name="connsiteY188" fmla="*/ 6858000 h 17421726"/>
                  <a:gd name="connsiteX189" fmla="*/ 5582652 w 18552694"/>
                  <a:gd name="connsiteY189" fmla="*/ 7146758 h 17421726"/>
                  <a:gd name="connsiteX190" fmla="*/ 5005136 w 18552694"/>
                  <a:gd name="connsiteY190" fmla="*/ 7339263 h 17421726"/>
                  <a:gd name="connsiteX191" fmla="*/ 4836694 w 18552694"/>
                  <a:gd name="connsiteY191" fmla="*/ 7748337 h 17421726"/>
                  <a:gd name="connsiteX192" fmla="*/ 4957010 w 18552694"/>
                  <a:gd name="connsiteY192" fmla="*/ 8205537 h 17421726"/>
                  <a:gd name="connsiteX193" fmla="*/ 4860757 w 18552694"/>
                  <a:gd name="connsiteY193" fmla="*/ 8614610 h 17421726"/>
                  <a:gd name="connsiteX194" fmla="*/ 5077326 w 18552694"/>
                  <a:gd name="connsiteY194" fmla="*/ 8975558 h 17421726"/>
                  <a:gd name="connsiteX195" fmla="*/ 5077326 w 18552694"/>
                  <a:gd name="connsiteY195" fmla="*/ 9408695 h 17421726"/>
                  <a:gd name="connsiteX196" fmla="*/ 4884821 w 18552694"/>
                  <a:gd name="connsiteY196" fmla="*/ 9793705 h 17421726"/>
                  <a:gd name="connsiteX197" fmla="*/ 4307305 w 18552694"/>
                  <a:gd name="connsiteY197" fmla="*/ 10130589 h 17421726"/>
                  <a:gd name="connsiteX198" fmla="*/ 3898231 w 18552694"/>
                  <a:gd name="connsiteY198" fmla="*/ 10010274 h 17421726"/>
                  <a:gd name="connsiteX199" fmla="*/ 3873667 w 18552694"/>
                  <a:gd name="connsiteY199" fmla="*/ 9756107 h 17421726"/>
                  <a:gd name="connsiteX200" fmla="*/ 3609473 w 18552694"/>
                  <a:gd name="connsiteY200" fmla="*/ 9793705 h 17421726"/>
                  <a:gd name="connsiteX201" fmla="*/ 3465094 w 18552694"/>
                  <a:gd name="connsiteY201" fmla="*/ 9889958 h 17421726"/>
                  <a:gd name="connsiteX202" fmla="*/ 3152273 w 18552694"/>
                  <a:gd name="connsiteY202" fmla="*/ 9938084 h 17421726"/>
                  <a:gd name="connsiteX203" fmla="*/ 3056021 w 18552694"/>
                  <a:gd name="connsiteY203" fmla="*/ 9817768 h 17421726"/>
                  <a:gd name="connsiteX204" fmla="*/ 2839452 w 18552694"/>
                  <a:gd name="connsiteY204" fmla="*/ 9673389 h 17421726"/>
                  <a:gd name="connsiteX205" fmla="*/ 2719136 w 18552694"/>
                  <a:gd name="connsiteY205" fmla="*/ 9673389 h 17421726"/>
                  <a:gd name="connsiteX206" fmla="*/ 2695073 w 18552694"/>
                  <a:gd name="connsiteY206" fmla="*/ 9601200 h 17421726"/>
                  <a:gd name="connsiteX207" fmla="*/ 2478505 w 18552694"/>
                  <a:gd name="connsiteY207" fmla="*/ 9456821 h 17421726"/>
                  <a:gd name="connsiteX208" fmla="*/ 2347160 w 18552694"/>
                  <a:gd name="connsiteY208" fmla="*/ 9254289 h 17421726"/>
                  <a:gd name="connsiteX209" fmla="*/ 2189747 w 18552694"/>
                  <a:gd name="connsiteY209" fmla="*/ 9168063 h 17421726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95284 w 18552694"/>
                  <a:gd name="connsiteY86" fmla="*/ 14750716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2045368 w 18552694"/>
                  <a:gd name="connsiteY62" fmla="*/ 12488779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  <a:gd name="connsiteX0" fmla="*/ 2189747 w 18552694"/>
                  <a:gd name="connsiteY0" fmla="*/ 9168063 h 17436240"/>
                  <a:gd name="connsiteX1" fmla="*/ 2117557 w 18552694"/>
                  <a:gd name="connsiteY1" fmla="*/ 9360568 h 17436240"/>
                  <a:gd name="connsiteX2" fmla="*/ 1804736 w 18552694"/>
                  <a:gd name="connsiteY2" fmla="*/ 9408695 h 17436240"/>
                  <a:gd name="connsiteX3" fmla="*/ 1756610 w 18552694"/>
                  <a:gd name="connsiteY3" fmla="*/ 9769642 h 17436240"/>
                  <a:gd name="connsiteX4" fmla="*/ 1804736 w 18552694"/>
                  <a:gd name="connsiteY4" fmla="*/ 10034337 h 17436240"/>
                  <a:gd name="connsiteX5" fmla="*/ 1949115 w 18552694"/>
                  <a:gd name="connsiteY5" fmla="*/ 10106526 h 17436240"/>
                  <a:gd name="connsiteX6" fmla="*/ 2261936 w 18552694"/>
                  <a:gd name="connsiteY6" fmla="*/ 10587789 h 17436240"/>
                  <a:gd name="connsiteX7" fmla="*/ 2334126 w 18552694"/>
                  <a:gd name="connsiteY7" fmla="*/ 10684042 h 17436240"/>
                  <a:gd name="connsiteX8" fmla="*/ 2334126 w 18552694"/>
                  <a:gd name="connsiteY8" fmla="*/ 10780295 h 17436240"/>
                  <a:gd name="connsiteX9" fmla="*/ 2093494 w 18552694"/>
                  <a:gd name="connsiteY9" fmla="*/ 10996863 h 17436240"/>
                  <a:gd name="connsiteX10" fmla="*/ 1732547 w 18552694"/>
                  <a:gd name="connsiteY10" fmla="*/ 11333747 h 17436240"/>
                  <a:gd name="connsiteX11" fmla="*/ 1660357 w 18552694"/>
                  <a:gd name="connsiteY11" fmla="*/ 11502189 h 17436240"/>
                  <a:gd name="connsiteX12" fmla="*/ 1636294 w 18552694"/>
                  <a:gd name="connsiteY12" fmla="*/ 11694695 h 17436240"/>
                  <a:gd name="connsiteX13" fmla="*/ 1515978 w 18552694"/>
                  <a:gd name="connsiteY13" fmla="*/ 11718758 h 17436240"/>
                  <a:gd name="connsiteX14" fmla="*/ 1491915 w 18552694"/>
                  <a:gd name="connsiteY14" fmla="*/ 11574379 h 17436240"/>
                  <a:gd name="connsiteX15" fmla="*/ 1323473 w 18552694"/>
                  <a:gd name="connsiteY15" fmla="*/ 11502189 h 17436240"/>
                  <a:gd name="connsiteX16" fmla="*/ 1130968 w 18552694"/>
                  <a:gd name="connsiteY16" fmla="*/ 11790947 h 17436240"/>
                  <a:gd name="connsiteX17" fmla="*/ 1010652 w 18552694"/>
                  <a:gd name="connsiteY17" fmla="*/ 11935326 h 17436240"/>
                  <a:gd name="connsiteX18" fmla="*/ 890336 w 18552694"/>
                  <a:gd name="connsiteY18" fmla="*/ 12103768 h 17436240"/>
                  <a:gd name="connsiteX19" fmla="*/ 529389 w 18552694"/>
                  <a:gd name="connsiteY19" fmla="*/ 12079705 h 17436240"/>
                  <a:gd name="connsiteX20" fmla="*/ 264694 w 18552694"/>
                  <a:gd name="connsiteY20" fmla="*/ 12320337 h 17436240"/>
                  <a:gd name="connsiteX21" fmla="*/ 192505 w 18552694"/>
                  <a:gd name="connsiteY21" fmla="*/ 13138484 h 17436240"/>
                  <a:gd name="connsiteX22" fmla="*/ 0 w 18552694"/>
                  <a:gd name="connsiteY22" fmla="*/ 13571621 h 17436240"/>
                  <a:gd name="connsiteX23" fmla="*/ 72189 w 18552694"/>
                  <a:gd name="connsiteY23" fmla="*/ 13908505 h 17436240"/>
                  <a:gd name="connsiteX24" fmla="*/ 288757 w 18552694"/>
                  <a:gd name="connsiteY24" fmla="*/ 14028821 h 17436240"/>
                  <a:gd name="connsiteX25" fmla="*/ 433136 w 18552694"/>
                  <a:gd name="connsiteY25" fmla="*/ 14389768 h 17436240"/>
                  <a:gd name="connsiteX26" fmla="*/ 770021 w 18552694"/>
                  <a:gd name="connsiteY26" fmla="*/ 14486021 h 17436240"/>
                  <a:gd name="connsiteX27" fmla="*/ 1058778 w 18552694"/>
                  <a:gd name="connsiteY27" fmla="*/ 14726653 h 17436240"/>
                  <a:gd name="connsiteX28" fmla="*/ 1155031 w 18552694"/>
                  <a:gd name="connsiteY28" fmla="*/ 15256042 h 17436240"/>
                  <a:gd name="connsiteX29" fmla="*/ 1155031 w 18552694"/>
                  <a:gd name="connsiteY29" fmla="*/ 15568863 h 17436240"/>
                  <a:gd name="connsiteX30" fmla="*/ 1010652 w 18552694"/>
                  <a:gd name="connsiteY30" fmla="*/ 15761368 h 17436240"/>
                  <a:gd name="connsiteX31" fmla="*/ 649705 w 18552694"/>
                  <a:gd name="connsiteY31" fmla="*/ 16338884 h 17436240"/>
                  <a:gd name="connsiteX32" fmla="*/ 770021 w 18552694"/>
                  <a:gd name="connsiteY32" fmla="*/ 17084842 h 17436240"/>
                  <a:gd name="connsiteX33" fmla="*/ 866273 w 18552694"/>
                  <a:gd name="connsiteY33" fmla="*/ 17301410 h 17436240"/>
                  <a:gd name="connsiteX34" fmla="*/ 1058778 w 18552694"/>
                  <a:gd name="connsiteY34" fmla="*/ 17301410 h 17436240"/>
                  <a:gd name="connsiteX35" fmla="*/ 1352884 w 18552694"/>
                  <a:gd name="connsiteY35" fmla="*/ 17436240 h 17436240"/>
                  <a:gd name="connsiteX36" fmla="*/ 1540042 w 18552694"/>
                  <a:gd name="connsiteY36" fmla="*/ 17012653 h 17436240"/>
                  <a:gd name="connsiteX37" fmla="*/ 2045368 w 18552694"/>
                  <a:gd name="connsiteY37" fmla="*/ 16916400 h 17436240"/>
                  <a:gd name="connsiteX38" fmla="*/ 2045368 w 18552694"/>
                  <a:gd name="connsiteY38" fmla="*/ 16796084 h 17436240"/>
                  <a:gd name="connsiteX39" fmla="*/ 2045368 w 18552694"/>
                  <a:gd name="connsiteY39" fmla="*/ 16218568 h 17436240"/>
                  <a:gd name="connsiteX40" fmla="*/ 2334126 w 18552694"/>
                  <a:gd name="connsiteY40" fmla="*/ 16098253 h 17436240"/>
                  <a:gd name="connsiteX41" fmla="*/ 2550694 w 18552694"/>
                  <a:gd name="connsiteY41" fmla="*/ 15905747 h 17436240"/>
                  <a:gd name="connsiteX42" fmla="*/ 2695073 w 18552694"/>
                  <a:gd name="connsiteY42" fmla="*/ 15713242 h 17436240"/>
                  <a:gd name="connsiteX43" fmla="*/ 2839452 w 18552694"/>
                  <a:gd name="connsiteY43" fmla="*/ 15665116 h 17436240"/>
                  <a:gd name="connsiteX44" fmla="*/ 2959768 w 18552694"/>
                  <a:gd name="connsiteY44" fmla="*/ 15881684 h 17436240"/>
                  <a:gd name="connsiteX45" fmla="*/ 3344778 w 18552694"/>
                  <a:gd name="connsiteY45" fmla="*/ 15881684 h 17436240"/>
                  <a:gd name="connsiteX46" fmla="*/ 3657600 w 18552694"/>
                  <a:gd name="connsiteY46" fmla="*/ 16074189 h 17436240"/>
                  <a:gd name="connsiteX47" fmla="*/ 4018547 w 18552694"/>
                  <a:gd name="connsiteY47" fmla="*/ 16002000 h 17436240"/>
                  <a:gd name="connsiteX48" fmla="*/ 4162926 w 18552694"/>
                  <a:gd name="connsiteY48" fmla="*/ 15857621 h 17436240"/>
                  <a:gd name="connsiteX49" fmla="*/ 4384842 w 18552694"/>
                  <a:gd name="connsiteY49" fmla="*/ 15751438 h 17436240"/>
                  <a:gd name="connsiteX50" fmla="*/ 4283242 w 18552694"/>
                  <a:gd name="connsiteY50" fmla="*/ 15544800 h 17436240"/>
                  <a:gd name="connsiteX51" fmla="*/ 3970421 w 18552694"/>
                  <a:gd name="connsiteY51" fmla="*/ 15376358 h 17436240"/>
                  <a:gd name="connsiteX52" fmla="*/ 3609473 w 18552694"/>
                  <a:gd name="connsiteY52" fmla="*/ 15231979 h 17436240"/>
                  <a:gd name="connsiteX53" fmla="*/ 3537284 w 18552694"/>
                  <a:gd name="connsiteY53" fmla="*/ 14991347 h 17436240"/>
                  <a:gd name="connsiteX54" fmla="*/ 3176336 w 18552694"/>
                  <a:gd name="connsiteY54" fmla="*/ 14726653 h 17436240"/>
                  <a:gd name="connsiteX55" fmla="*/ 3080084 w 18552694"/>
                  <a:gd name="connsiteY55" fmla="*/ 14486021 h 17436240"/>
                  <a:gd name="connsiteX56" fmla="*/ 2935705 w 18552694"/>
                  <a:gd name="connsiteY56" fmla="*/ 14389768 h 17436240"/>
                  <a:gd name="connsiteX57" fmla="*/ 2478505 w 18552694"/>
                  <a:gd name="connsiteY57" fmla="*/ 14461958 h 17436240"/>
                  <a:gd name="connsiteX58" fmla="*/ 1900989 w 18552694"/>
                  <a:gd name="connsiteY58" fmla="*/ 14052884 h 17436240"/>
                  <a:gd name="connsiteX59" fmla="*/ 1660357 w 18552694"/>
                  <a:gd name="connsiteY59" fmla="*/ 13956632 h 17436240"/>
                  <a:gd name="connsiteX60" fmla="*/ 1540042 w 18552694"/>
                  <a:gd name="connsiteY60" fmla="*/ 13740063 h 17436240"/>
                  <a:gd name="connsiteX61" fmla="*/ 1756610 w 18552694"/>
                  <a:gd name="connsiteY61" fmla="*/ 13114421 h 17436240"/>
                  <a:gd name="connsiteX62" fmla="*/ 1987311 w 18552694"/>
                  <a:gd name="connsiteY62" fmla="*/ 12677465 h 17436240"/>
                  <a:gd name="connsiteX63" fmla="*/ 2310063 w 18552694"/>
                  <a:gd name="connsiteY63" fmla="*/ 12488779 h 17436240"/>
                  <a:gd name="connsiteX64" fmla="*/ 2478505 w 18552694"/>
                  <a:gd name="connsiteY64" fmla="*/ 12536905 h 17436240"/>
                  <a:gd name="connsiteX65" fmla="*/ 2839452 w 18552694"/>
                  <a:gd name="connsiteY65" fmla="*/ 12488779 h 17436240"/>
                  <a:gd name="connsiteX66" fmla="*/ 3152273 w 18552694"/>
                  <a:gd name="connsiteY66" fmla="*/ 12681284 h 17436240"/>
                  <a:gd name="connsiteX67" fmla="*/ 3152273 w 18552694"/>
                  <a:gd name="connsiteY67" fmla="*/ 12897853 h 17436240"/>
                  <a:gd name="connsiteX68" fmla="*/ 3489157 w 18552694"/>
                  <a:gd name="connsiteY68" fmla="*/ 13018168 h 17436240"/>
                  <a:gd name="connsiteX69" fmla="*/ 3585410 w 18552694"/>
                  <a:gd name="connsiteY69" fmla="*/ 13547558 h 17436240"/>
                  <a:gd name="connsiteX70" fmla="*/ 3826042 w 18552694"/>
                  <a:gd name="connsiteY70" fmla="*/ 13619747 h 17436240"/>
                  <a:gd name="connsiteX71" fmla="*/ 4138863 w 18552694"/>
                  <a:gd name="connsiteY71" fmla="*/ 13162547 h 17436240"/>
                  <a:gd name="connsiteX72" fmla="*/ 4307305 w 18552694"/>
                  <a:gd name="connsiteY72" fmla="*/ 13114421 h 17436240"/>
                  <a:gd name="connsiteX73" fmla="*/ 4908884 w 18552694"/>
                  <a:gd name="connsiteY73" fmla="*/ 12681284 h 17436240"/>
                  <a:gd name="connsiteX74" fmla="*/ 5293894 w 18552694"/>
                  <a:gd name="connsiteY74" fmla="*/ 12416589 h 17436240"/>
                  <a:gd name="connsiteX75" fmla="*/ 5727031 w 18552694"/>
                  <a:gd name="connsiteY75" fmla="*/ 12320337 h 17436240"/>
                  <a:gd name="connsiteX76" fmla="*/ 6232357 w 18552694"/>
                  <a:gd name="connsiteY76" fmla="*/ 12368463 h 17436240"/>
                  <a:gd name="connsiteX77" fmla="*/ 6737684 w 18552694"/>
                  <a:gd name="connsiteY77" fmla="*/ 12657221 h 17436240"/>
                  <a:gd name="connsiteX78" fmla="*/ 6954252 w 18552694"/>
                  <a:gd name="connsiteY78" fmla="*/ 12921916 h 17436240"/>
                  <a:gd name="connsiteX79" fmla="*/ 7363326 w 18552694"/>
                  <a:gd name="connsiteY79" fmla="*/ 12994105 h 17436240"/>
                  <a:gd name="connsiteX80" fmla="*/ 7628021 w 18552694"/>
                  <a:gd name="connsiteY80" fmla="*/ 13282863 h 17436240"/>
                  <a:gd name="connsiteX81" fmla="*/ 7940842 w 18552694"/>
                  <a:gd name="connsiteY81" fmla="*/ 13547558 h 17436240"/>
                  <a:gd name="connsiteX82" fmla="*/ 8879305 w 18552694"/>
                  <a:gd name="connsiteY82" fmla="*/ 14028821 h 17436240"/>
                  <a:gd name="connsiteX83" fmla="*/ 9336505 w 18552694"/>
                  <a:gd name="connsiteY83" fmla="*/ 14245389 h 17436240"/>
                  <a:gd name="connsiteX84" fmla="*/ 9721515 w 18552694"/>
                  <a:gd name="connsiteY84" fmla="*/ 14413832 h 17436240"/>
                  <a:gd name="connsiteX85" fmla="*/ 10130589 w 18552694"/>
                  <a:gd name="connsiteY85" fmla="*/ 14606337 h 17436240"/>
                  <a:gd name="connsiteX86" fmla="*/ 10366256 w 18552694"/>
                  <a:gd name="connsiteY86" fmla="*/ 14837802 h 17436240"/>
                  <a:gd name="connsiteX87" fmla="*/ 10515600 w 18552694"/>
                  <a:gd name="connsiteY87" fmla="*/ 15087600 h 17436240"/>
                  <a:gd name="connsiteX88" fmla="*/ 10732168 w 18552694"/>
                  <a:gd name="connsiteY88" fmla="*/ 15207916 h 17436240"/>
                  <a:gd name="connsiteX89" fmla="*/ 10804357 w 18552694"/>
                  <a:gd name="connsiteY89" fmla="*/ 14895095 h 17436240"/>
                  <a:gd name="connsiteX90" fmla="*/ 10924673 w 18552694"/>
                  <a:gd name="connsiteY90" fmla="*/ 14678526 h 17436240"/>
                  <a:gd name="connsiteX91" fmla="*/ 11020926 w 18552694"/>
                  <a:gd name="connsiteY91" fmla="*/ 14269453 h 17436240"/>
                  <a:gd name="connsiteX92" fmla="*/ 10900610 w 18552694"/>
                  <a:gd name="connsiteY92" fmla="*/ 13788189 h 17436240"/>
                  <a:gd name="connsiteX93" fmla="*/ 11117178 w 18552694"/>
                  <a:gd name="connsiteY93" fmla="*/ 13138484 h 17436240"/>
                  <a:gd name="connsiteX94" fmla="*/ 11550315 w 18552694"/>
                  <a:gd name="connsiteY94" fmla="*/ 12464716 h 17436240"/>
                  <a:gd name="connsiteX95" fmla="*/ 12560968 w 18552694"/>
                  <a:gd name="connsiteY95" fmla="*/ 11526253 h 17436240"/>
                  <a:gd name="connsiteX96" fmla="*/ 13090357 w 18552694"/>
                  <a:gd name="connsiteY96" fmla="*/ 11044989 h 17436240"/>
                  <a:gd name="connsiteX97" fmla="*/ 13812252 w 18552694"/>
                  <a:gd name="connsiteY97" fmla="*/ 10756232 h 17436240"/>
                  <a:gd name="connsiteX98" fmla="*/ 14076947 w 18552694"/>
                  <a:gd name="connsiteY98" fmla="*/ 10756232 h 17436240"/>
                  <a:gd name="connsiteX99" fmla="*/ 14221326 w 18552694"/>
                  <a:gd name="connsiteY99" fmla="*/ 10924674 h 17436240"/>
                  <a:gd name="connsiteX100" fmla="*/ 14534147 w 18552694"/>
                  <a:gd name="connsiteY100" fmla="*/ 10996863 h 17436240"/>
                  <a:gd name="connsiteX101" fmla="*/ 14726652 w 18552694"/>
                  <a:gd name="connsiteY101" fmla="*/ 10972800 h 17436240"/>
                  <a:gd name="connsiteX102" fmla="*/ 15376357 w 18552694"/>
                  <a:gd name="connsiteY102" fmla="*/ 11044989 h 17436240"/>
                  <a:gd name="connsiteX103" fmla="*/ 15256042 w 18552694"/>
                  <a:gd name="connsiteY103" fmla="*/ 10876547 h 17436240"/>
                  <a:gd name="connsiteX104" fmla="*/ 15256042 w 18552694"/>
                  <a:gd name="connsiteY104" fmla="*/ 10732168 h 17436240"/>
                  <a:gd name="connsiteX105" fmla="*/ 15376357 w 18552694"/>
                  <a:gd name="connsiteY105" fmla="*/ 10587789 h 17436240"/>
                  <a:gd name="connsiteX106" fmla="*/ 15544800 w 18552694"/>
                  <a:gd name="connsiteY106" fmla="*/ 10587789 h 17436240"/>
                  <a:gd name="connsiteX107" fmla="*/ 15568863 w 18552694"/>
                  <a:gd name="connsiteY107" fmla="*/ 10756232 h 17436240"/>
                  <a:gd name="connsiteX108" fmla="*/ 15857621 w 18552694"/>
                  <a:gd name="connsiteY108" fmla="*/ 10828421 h 17436240"/>
                  <a:gd name="connsiteX109" fmla="*/ 16050126 w 18552694"/>
                  <a:gd name="connsiteY109" fmla="*/ 10804358 h 17436240"/>
                  <a:gd name="connsiteX110" fmla="*/ 16146378 w 18552694"/>
                  <a:gd name="connsiteY110" fmla="*/ 10635916 h 17436240"/>
                  <a:gd name="connsiteX111" fmla="*/ 16555452 w 18552694"/>
                  <a:gd name="connsiteY111" fmla="*/ 10491537 h 17436240"/>
                  <a:gd name="connsiteX112" fmla="*/ 16459200 w 18552694"/>
                  <a:gd name="connsiteY112" fmla="*/ 10395284 h 17436240"/>
                  <a:gd name="connsiteX113" fmla="*/ 16483263 w 18552694"/>
                  <a:gd name="connsiteY113" fmla="*/ 10178716 h 17436240"/>
                  <a:gd name="connsiteX114" fmla="*/ 16651705 w 18552694"/>
                  <a:gd name="connsiteY114" fmla="*/ 10154653 h 17436240"/>
                  <a:gd name="connsiteX115" fmla="*/ 17132968 w 18552694"/>
                  <a:gd name="connsiteY115" fmla="*/ 10010274 h 17436240"/>
                  <a:gd name="connsiteX116" fmla="*/ 17614231 w 18552694"/>
                  <a:gd name="connsiteY116" fmla="*/ 10010274 h 17436240"/>
                  <a:gd name="connsiteX117" fmla="*/ 17758610 w 18552694"/>
                  <a:gd name="connsiteY117" fmla="*/ 9865895 h 17436240"/>
                  <a:gd name="connsiteX118" fmla="*/ 17782673 w 18552694"/>
                  <a:gd name="connsiteY118" fmla="*/ 9649326 h 17436240"/>
                  <a:gd name="connsiteX119" fmla="*/ 17927052 w 18552694"/>
                  <a:gd name="connsiteY119" fmla="*/ 9480884 h 17436240"/>
                  <a:gd name="connsiteX120" fmla="*/ 18288000 w 18552694"/>
                  <a:gd name="connsiteY120" fmla="*/ 9408695 h 17436240"/>
                  <a:gd name="connsiteX121" fmla="*/ 18552694 w 18552694"/>
                  <a:gd name="connsiteY121" fmla="*/ 9168063 h 17436240"/>
                  <a:gd name="connsiteX122" fmla="*/ 18288000 w 18552694"/>
                  <a:gd name="connsiteY122" fmla="*/ 9168063 h 17436240"/>
                  <a:gd name="connsiteX123" fmla="*/ 18023305 w 18552694"/>
                  <a:gd name="connsiteY123" fmla="*/ 9144000 h 17436240"/>
                  <a:gd name="connsiteX124" fmla="*/ 17782673 w 18552694"/>
                  <a:gd name="connsiteY124" fmla="*/ 9384632 h 17436240"/>
                  <a:gd name="connsiteX125" fmla="*/ 17638294 w 18552694"/>
                  <a:gd name="connsiteY125" fmla="*/ 9601200 h 17436240"/>
                  <a:gd name="connsiteX126" fmla="*/ 17301410 w 18552694"/>
                  <a:gd name="connsiteY126" fmla="*/ 9504947 h 17436240"/>
                  <a:gd name="connsiteX127" fmla="*/ 17012652 w 18552694"/>
                  <a:gd name="connsiteY127" fmla="*/ 9360568 h 17436240"/>
                  <a:gd name="connsiteX128" fmla="*/ 16940463 w 18552694"/>
                  <a:gd name="connsiteY128" fmla="*/ 9095874 h 17436240"/>
                  <a:gd name="connsiteX129" fmla="*/ 16940463 w 18552694"/>
                  <a:gd name="connsiteY129" fmla="*/ 8975558 h 17436240"/>
                  <a:gd name="connsiteX130" fmla="*/ 16820147 w 18552694"/>
                  <a:gd name="connsiteY130" fmla="*/ 8638674 h 17436240"/>
                  <a:gd name="connsiteX131" fmla="*/ 16699831 w 18552694"/>
                  <a:gd name="connsiteY131" fmla="*/ 8157410 h 17436240"/>
                  <a:gd name="connsiteX132" fmla="*/ 16531389 w 18552694"/>
                  <a:gd name="connsiteY132" fmla="*/ 8013032 h 17436240"/>
                  <a:gd name="connsiteX133" fmla="*/ 16314821 w 18552694"/>
                  <a:gd name="connsiteY133" fmla="*/ 7579895 h 17436240"/>
                  <a:gd name="connsiteX134" fmla="*/ 16387010 w 18552694"/>
                  <a:gd name="connsiteY134" fmla="*/ 7339263 h 17436240"/>
                  <a:gd name="connsiteX135" fmla="*/ 16387010 w 18552694"/>
                  <a:gd name="connsiteY135" fmla="*/ 6954253 h 17436240"/>
                  <a:gd name="connsiteX136" fmla="*/ 16675768 w 18552694"/>
                  <a:gd name="connsiteY136" fmla="*/ 6424863 h 17436240"/>
                  <a:gd name="connsiteX137" fmla="*/ 16844210 w 18552694"/>
                  <a:gd name="connsiteY137" fmla="*/ 6184232 h 17436240"/>
                  <a:gd name="connsiteX138" fmla="*/ 16844210 w 18552694"/>
                  <a:gd name="connsiteY138" fmla="*/ 5967663 h 17436240"/>
                  <a:gd name="connsiteX139" fmla="*/ 17108905 w 18552694"/>
                  <a:gd name="connsiteY139" fmla="*/ 5678905 h 17436240"/>
                  <a:gd name="connsiteX140" fmla="*/ 17181094 w 18552694"/>
                  <a:gd name="connsiteY140" fmla="*/ 5462337 h 17436240"/>
                  <a:gd name="connsiteX141" fmla="*/ 17157031 w 18552694"/>
                  <a:gd name="connsiteY141" fmla="*/ 5245768 h 17436240"/>
                  <a:gd name="connsiteX142" fmla="*/ 17108905 w 18552694"/>
                  <a:gd name="connsiteY142" fmla="*/ 5077326 h 17436240"/>
                  <a:gd name="connsiteX143" fmla="*/ 16747957 w 18552694"/>
                  <a:gd name="connsiteY143" fmla="*/ 5510463 h 17436240"/>
                  <a:gd name="connsiteX144" fmla="*/ 16699831 w 18552694"/>
                  <a:gd name="connsiteY144" fmla="*/ 5678905 h 17436240"/>
                  <a:gd name="connsiteX145" fmla="*/ 16098252 w 18552694"/>
                  <a:gd name="connsiteY145" fmla="*/ 6112042 h 17436240"/>
                  <a:gd name="connsiteX146" fmla="*/ 15905747 w 18552694"/>
                  <a:gd name="connsiteY146" fmla="*/ 6400800 h 17436240"/>
                  <a:gd name="connsiteX147" fmla="*/ 15665115 w 18552694"/>
                  <a:gd name="connsiteY147" fmla="*/ 6641432 h 17436240"/>
                  <a:gd name="connsiteX148" fmla="*/ 15424484 w 18552694"/>
                  <a:gd name="connsiteY148" fmla="*/ 6833937 h 17436240"/>
                  <a:gd name="connsiteX149" fmla="*/ 15039473 w 18552694"/>
                  <a:gd name="connsiteY149" fmla="*/ 6858000 h 17436240"/>
                  <a:gd name="connsiteX150" fmla="*/ 14582273 w 18552694"/>
                  <a:gd name="connsiteY150" fmla="*/ 6858000 h 17436240"/>
                  <a:gd name="connsiteX151" fmla="*/ 14245389 w 18552694"/>
                  <a:gd name="connsiteY151" fmla="*/ 6737684 h 17436240"/>
                  <a:gd name="connsiteX152" fmla="*/ 13932568 w 18552694"/>
                  <a:gd name="connsiteY152" fmla="*/ 6641432 h 17436240"/>
                  <a:gd name="connsiteX153" fmla="*/ 13740063 w 18552694"/>
                  <a:gd name="connsiteY153" fmla="*/ 6400800 h 17436240"/>
                  <a:gd name="connsiteX154" fmla="*/ 13764126 w 18552694"/>
                  <a:gd name="connsiteY154" fmla="*/ 6087979 h 17436240"/>
                  <a:gd name="connsiteX155" fmla="*/ 13330989 w 18552694"/>
                  <a:gd name="connsiteY155" fmla="*/ 5967663 h 17436240"/>
                  <a:gd name="connsiteX156" fmla="*/ 12344400 w 18552694"/>
                  <a:gd name="connsiteY156" fmla="*/ 5775158 h 17436240"/>
                  <a:gd name="connsiteX157" fmla="*/ 11502189 w 18552694"/>
                  <a:gd name="connsiteY157" fmla="*/ 5390147 h 17436240"/>
                  <a:gd name="connsiteX158" fmla="*/ 11093115 w 18552694"/>
                  <a:gd name="connsiteY158" fmla="*/ 5173579 h 17436240"/>
                  <a:gd name="connsiteX159" fmla="*/ 11093115 w 18552694"/>
                  <a:gd name="connsiteY159" fmla="*/ 5202154 h 17436240"/>
                  <a:gd name="connsiteX160" fmla="*/ 10999369 w 18552694"/>
                  <a:gd name="connsiteY160" fmla="*/ 4912393 h 17436240"/>
                  <a:gd name="connsiteX161" fmla="*/ 9793705 w 18552694"/>
                  <a:gd name="connsiteY161" fmla="*/ 4042610 h 17436240"/>
                  <a:gd name="connsiteX162" fmla="*/ 9168063 w 18552694"/>
                  <a:gd name="connsiteY162" fmla="*/ 3344779 h 17436240"/>
                  <a:gd name="connsiteX163" fmla="*/ 8811126 w 18552694"/>
                  <a:gd name="connsiteY163" fmla="*/ 2787316 h 17436240"/>
                  <a:gd name="connsiteX164" fmla="*/ 8542421 w 18552694"/>
                  <a:gd name="connsiteY164" fmla="*/ 2310063 h 17436240"/>
                  <a:gd name="connsiteX165" fmla="*/ 8277726 w 18552694"/>
                  <a:gd name="connsiteY165" fmla="*/ 1949116 h 17436240"/>
                  <a:gd name="connsiteX166" fmla="*/ 7724273 w 18552694"/>
                  <a:gd name="connsiteY166" fmla="*/ 1179095 h 17436240"/>
                  <a:gd name="connsiteX167" fmla="*/ 7363326 w 18552694"/>
                  <a:gd name="connsiteY167" fmla="*/ 794084 h 17436240"/>
                  <a:gd name="connsiteX168" fmla="*/ 7002378 w 18552694"/>
                  <a:gd name="connsiteY168" fmla="*/ 505326 h 17436240"/>
                  <a:gd name="connsiteX169" fmla="*/ 6930189 w 18552694"/>
                  <a:gd name="connsiteY169" fmla="*/ 336884 h 17436240"/>
                  <a:gd name="connsiteX170" fmla="*/ 6833936 w 18552694"/>
                  <a:gd name="connsiteY170" fmla="*/ 168442 h 17436240"/>
                  <a:gd name="connsiteX171" fmla="*/ 6737684 w 18552694"/>
                  <a:gd name="connsiteY171" fmla="*/ 0 h 17436240"/>
                  <a:gd name="connsiteX172" fmla="*/ 6545178 w 18552694"/>
                  <a:gd name="connsiteY172" fmla="*/ 24063 h 17436240"/>
                  <a:gd name="connsiteX173" fmla="*/ 6497052 w 18552694"/>
                  <a:gd name="connsiteY173" fmla="*/ 264695 h 17436240"/>
                  <a:gd name="connsiteX174" fmla="*/ 6280484 w 18552694"/>
                  <a:gd name="connsiteY174" fmla="*/ 505326 h 17436240"/>
                  <a:gd name="connsiteX175" fmla="*/ 6087978 w 18552694"/>
                  <a:gd name="connsiteY175" fmla="*/ 457200 h 17436240"/>
                  <a:gd name="connsiteX176" fmla="*/ 5991726 w 18552694"/>
                  <a:gd name="connsiteY176" fmla="*/ 505326 h 17436240"/>
                  <a:gd name="connsiteX177" fmla="*/ 5823284 w 18552694"/>
                  <a:gd name="connsiteY177" fmla="*/ 288758 h 17436240"/>
                  <a:gd name="connsiteX178" fmla="*/ 5775157 w 18552694"/>
                  <a:gd name="connsiteY178" fmla="*/ 433137 h 17436240"/>
                  <a:gd name="connsiteX179" fmla="*/ 5823284 w 18552694"/>
                  <a:gd name="connsiteY179" fmla="*/ 697832 h 17436240"/>
                  <a:gd name="connsiteX180" fmla="*/ 5702968 w 18552694"/>
                  <a:gd name="connsiteY180" fmla="*/ 938463 h 17436240"/>
                  <a:gd name="connsiteX181" fmla="*/ 5558589 w 18552694"/>
                  <a:gd name="connsiteY181" fmla="*/ 1323474 h 17436240"/>
                  <a:gd name="connsiteX182" fmla="*/ 5871410 w 18552694"/>
                  <a:gd name="connsiteY182" fmla="*/ 2286000 h 17436240"/>
                  <a:gd name="connsiteX183" fmla="*/ 6232357 w 18552694"/>
                  <a:gd name="connsiteY183" fmla="*/ 3609474 h 17436240"/>
                  <a:gd name="connsiteX184" fmla="*/ 6184231 w 18552694"/>
                  <a:gd name="connsiteY184" fmla="*/ 4379495 h 17436240"/>
                  <a:gd name="connsiteX185" fmla="*/ 6112042 w 18552694"/>
                  <a:gd name="connsiteY185" fmla="*/ 4764505 h 17436240"/>
                  <a:gd name="connsiteX186" fmla="*/ 5799221 w 18552694"/>
                  <a:gd name="connsiteY186" fmla="*/ 5173579 h 17436240"/>
                  <a:gd name="connsiteX187" fmla="*/ 5847347 w 18552694"/>
                  <a:gd name="connsiteY187" fmla="*/ 6424863 h 17436240"/>
                  <a:gd name="connsiteX188" fmla="*/ 5751094 w 18552694"/>
                  <a:gd name="connsiteY188" fmla="*/ 6858000 h 17436240"/>
                  <a:gd name="connsiteX189" fmla="*/ 5582652 w 18552694"/>
                  <a:gd name="connsiteY189" fmla="*/ 7146758 h 17436240"/>
                  <a:gd name="connsiteX190" fmla="*/ 5005136 w 18552694"/>
                  <a:gd name="connsiteY190" fmla="*/ 7339263 h 17436240"/>
                  <a:gd name="connsiteX191" fmla="*/ 4836694 w 18552694"/>
                  <a:gd name="connsiteY191" fmla="*/ 7748337 h 17436240"/>
                  <a:gd name="connsiteX192" fmla="*/ 4957010 w 18552694"/>
                  <a:gd name="connsiteY192" fmla="*/ 8205537 h 17436240"/>
                  <a:gd name="connsiteX193" fmla="*/ 4860757 w 18552694"/>
                  <a:gd name="connsiteY193" fmla="*/ 8614610 h 17436240"/>
                  <a:gd name="connsiteX194" fmla="*/ 5077326 w 18552694"/>
                  <a:gd name="connsiteY194" fmla="*/ 8975558 h 17436240"/>
                  <a:gd name="connsiteX195" fmla="*/ 5077326 w 18552694"/>
                  <a:gd name="connsiteY195" fmla="*/ 9408695 h 17436240"/>
                  <a:gd name="connsiteX196" fmla="*/ 4884821 w 18552694"/>
                  <a:gd name="connsiteY196" fmla="*/ 9793705 h 17436240"/>
                  <a:gd name="connsiteX197" fmla="*/ 4307305 w 18552694"/>
                  <a:gd name="connsiteY197" fmla="*/ 10130589 h 17436240"/>
                  <a:gd name="connsiteX198" fmla="*/ 3898231 w 18552694"/>
                  <a:gd name="connsiteY198" fmla="*/ 10010274 h 17436240"/>
                  <a:gd name="connsiteX199" fmla="*/ 3873667 w 18552694"/>
                  <a:gd name="connsiteY199" fmla="*/ 9756107 h 17436240"/>
                  <a:gd name="connsiteX200" fmla="*/ 3609473 w 18552694"/>
                  <a:gd name="connsiteY200" fmla="*/ 9793705 h 17436240"/>
                  <a:gd name="connsiteX201" fmla="*/ 3465094 w 18552694"/>
                  <a:gd name="connsiteY201" fmla="*/ 9889958 h 17436240"/>
                  <a:gd name="connsiteX202" fmla="*/ 3152273 w 18552694"/>
                  <a:gd name="connsiteY202" fmla="*/ 9938084 h 17436240"/>
                  <a:gd name="connsiteX203" fmla="*/ 3056021 w 18552694"/>
                  <a:gd name="connsiteY203" fmla="*/ 9817768 h 17436240"/>
                  <a:gd name="connsiteX204" fmla="*/ 2839452 w 18552694"/>
                  <a:gd name="connsiteY204" fmla="*/ 9673389 h 17436240"/>
                  <a:gd name="connsiteX205" fmla="*/ 2719136 w 18552694"/>
                  <a:gd name="connsiteY205" fmla="*/ 9673389 h 17436240"/>
                  <a:gd name="connsiteX206" fmla="*/ 2695073 w 18552694"/>
                  <a:gd name="connsiteY206" fmla="*/ 9601200 h 17436240"/>
                  <a:gd name="connsiteX207" fmla="*/ 2478505 w 18552694"/>
                  <a:gd name="connsiteY207" fmla="*/ 9456821 h 17436240"/>
                  <a:gd name="connsiteX208" fmla="*/ 2347160 w 18552694"/>
                  <a:gd name="connsiteY208" fmla="*/ 9254289 h 17436240"/>
                  <a:gd name="connsiteX209" fmla="*/ 2189747 w 18552694"/>
                  <a:gd name="connsiteY209" fmla="*/ 9168063 h 17436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18552694" h="17436240">
                    <a:moveTo>
                      <a:pt x="2189747" y="9168063"/>
                    </a:moveTo>
                    <a:lnTo>
                      <a:pt x="2117557" y="9360568"/>
                    </a:lnTo>
                    <a:lnTo>
                      <a:pt x="1804736" y="9408695"/>
                    </a:lnTo>
                    <a:lnTo>
                      <a:pt x="1756610" y="9769642"/>
                    </a:lnTo>
                    <a:lnTo>
                      <a:pt x="1804736" y="10034337"/>
                    </a:lnTo>
                    <a:lnTo>
                      <a:pt x="1949115" y="10106526"/>
                    </a:lnTo>
                    <a:lnTo>
                      <a:pt x="2261936" y="10587789"/>
                    </a:lnTo>
                    <a:lnTo>
                      <a:pt x="2334126" y="10684042"/>
                    </a:lnTo>
                    <a:lnTo>
                      <a:pt x="2334126" y="10780295"/>
                    </a:lnTo>
                    <a:lnTo>
                      <a:pt x="2093494" y="10996863"/>
                    </a:lnTo>
                    <a:lnTo>
                      <a:pt x="1732547" y="11333747"/>
                    </a:lnTo>
                    <a:lnTo>
                      <a:pt x="1660357" y="11502189"/>
                    </a:lnTo>
                    <a:lnTo>
                      <a:pt x="1636294" y="11694695"/>
                    </a:lnTo>
                    <a:lnTo>
                      <a:pt x="1515978" y="11718758"/>
                    </a:lnTo>
                    <a:lnTo>
                      <a:pt x="1491915" y="11574379"/>
                    </a:lnTo>
                    <a:lnTo>
                      <a:pt x="1323473" y="11502189"/>
                    </a:lnTo>
                    <a:lnTo>
                      <a:pt x="1130968" y="11790947"/>
                    </a:lnTo>
                    <a:lnTo>
                      <a:pt x="1010652" y="11935326"/>
                    </a:lnTo>
                    <a:lnTo>
                      <a:pt x="890336" y="12103768"/>
                    </a:lnTo>
                    <a:lnTo>
                      <a:pt x="529389" y="12079705"/>
                    </a:lnTo>
                    <a:lnTo>
                      <a:pt x="264694" y="12320337"/>
                    </a:lnTo>
                    <a:lnTo>
                      <a:pt x="192505" y="13138484"/>
                    </a:lnTo>
                    <a:lnTo>
                      <a:pt x="0" y="13571621"/>
                    </a:lnTo>
                    <a:lnTo>
                      <a:pt x="72189" y="13908505"/>
                    </a:lnTo>
                    <a:lnTo>
                      <a:pt x="288757" y="14028821"/>
                    </a:lnTo>
                    <a:lnTo>
                      <a:pt x="433136" y="14389768"/>
                    </a:lnTo>
                    <a:lnTo>
                      <a:pt x="770021" y="14486021"/>
                    </a:lnTo>
                    <a:lnTo>
                      <a:pt x="1058778" y="14726653"/>
                    </a:lnTo>
                    <a:lnTo>
                      <a:pt x="1155031" y="15256042"/>
                    </a:lnTo>
                    <a:lnTo>
                      <a:pt x="1155031" y="15568863"/>
                    </a:lnTo>
                    <a:lnTo>
                      <a:pt x="1010652" y="15761368"/>
                    </a:lnTo>
                    <a:lnTo>
                      <a:pt x="649705" y="16338884"/>
                    </a:lnTo>
                    <a:lnTo>
                      <a:pt x="770021" y="17084842"/>
                    </a:lnTo>
                    <a:lnTo>
                      <a:pt x="866273" y="17301410"/>
                    </a:lnTo>
                    <a:lnTo>
                      <a:pt x="1058778" y="17301410"/>
                    </a:lnTo>
                    <a:lnTo>
                      <a:pt x="1352884" y="17436240"/>
                    </a:lnTo>
                    <a:lnTo>
                      <a:pt x="1540042" y="17012653"/>
                    </a:lnTo>
                    <a:lnTo>
                      <a:pt x="2045368" y="16916400"/>
                    </a:lnTo>
                    <a:lnTo>
                      <a:pt x="2045368" y="16796084"/>
                    </a:lnTo>
                    <a:lnTo>
                      <a:pt x="2045368" y="16218568"/>
                    </a:lnTo>
                    <a:lnTo>
                      <a:pt x="2334126" y="16098253"/>
                    </a:lnTo>
                    <a:lnTo>
                      <a:pt x="2550694" y="15905747"/>
                    </a:lnTo>
                    <a:lnTo>
                      <a:pt x="2695073" y="15713242"/>
                    </a:lnTo>
                    <a:lnTo>
                      <a:pt x="2839452" y="15665116"/>
                    </a:lnTo>
                    <a:lnTo>
                      <a:pt x="2959768" y="15881684"/>
                    </a:lnTo>
                    <a:lnTo>
                      <a:pt x="3344778" y="15881684"/>
                    </a:lnTo>
                    <a:lnTo>
                      <a:pt x="3657600" y="16074189"/>
                    </a:lnTo>
                    <a:lnTo>
                      <a:pt x="4018547" y="16002000"/>
                    </a:lnTo>
                    <a:lnTo>
                      <a:pt x="4162926" y="15857621"/>
                    </a:lnTo>
                    <a:lnTo>
                      <a:pt x="4384842" y="15751438"/>
                    </a:lnTo>
                    <a:lnTo>
                      <a:pt x="4283242" y="15544800"/>
                    </a:lnTo>
                    <a:lnTo>
                      <a:pt x="3970421" y="15376358"/>
                    </a:lnTo>
                    <a:lnTo>
                      <a:pt x="3609473" y="15231979"/>
                    </a:lnTo>
                    <a:lnTo>
                      <a:pt x="3537284" y="14991347"/>
                    </a:lnTo>
                    <a:lnTo>
                      <a:pt x="3176336" y="14726653"/>
                    </a:lnTo>
                    <a:lnTo>
                      <a:pt x="3080084" y="14486021"/>
                    </a:lnTo>
                    <a:lnTo>
                      <a:pt x="2935705" y="14389768"/>
                    </a:lnTo>
                    <a:lnTo>
                      <a:pt x="2478505" y="14461958"/>
                    </a:lnTo>
                    <a:lnTo>
                      <a:pt x="1900989" y="14052884"/>
                    </a:lnTo>
                    <a:lnTo>
                      <a:pt x="1660357" y="13956632"/>
                    </a:lnTo>
                    <a:lnTo>
                      <a:pt x="1540042" y="13740063"/>
                    </a:lnTo>
                    <a:lnTo>
                      <a:pt x="1756610" y="13114421"/>
                    </a:lnTo>
                    <a:lnTo>
                      <a:pt x="1987311" y="12677465"/>
                    </a:lnTo>
                    <a:lnTo>
                      <a:pt x="2310063" y="12488779"/>
                    </a:lnTo>
                    <a:lnTo>
                      <a:pt x="2478505" y="12536905"/>
                    </a:lnTo>
                    <a:lnTo>
                      <a:pt x="2839452" y="12488779"/>
                    </a:lnTo>
                    <a:lnTo>
                      <a:pt x="3152273" y="12681284"/>
                    </a:lnTo>
                    <a:lnTo>
                      <a:pt x="3152273" y="12897853"/>
                    </a:lnTo>
                    <a:lnTo>
                      <a:pt x="3489157" y="13018168"/>
                    </a:lnTo>
                    <a:lnTo>
                      <a:pt x="3585410" y="13547558"/>
                    </a:lnTo>
                    <a:lnTo>
                      <a:pt x="3826042" y="13619747"/>
                    </a:lnTo>
                    <a:lnTo>
                      <a:pt x="4138863" y="13162547"/>
                    </a:lnTo>
                    <a:lnTo>
                      <a:pt x="4307305" y="13114421"/>
                    </a:lnTo>
                    <a:lnTo>
                      <a:pt x="4908884" y="12681284"/>
                    </a:lnTo>
                    <a:lnTo>
                      <a:pt x="5293894" y="12416589"/>
                    </a:lnTo>
                    <a:lnTo>
                      <a:pt x="5727031" y="12320337"/>
                    </a:lnTo>
                    <a:lnTo>
                      <a:pt x="6232357" y="12368463"/>
                    </a:lnTo>
                    <a:lnTo>
                      <a:pt x="6737684" y="12657221"/>
                    </a:lnTo>
                    <a:lnTo>
                      <a:pt x="6954252" y="12921916"/>
                    </a:lnTo>
                    <a:lnTo>
                      <a:pt x="7363326" y="12994105"/>
                    </a:lnTo>
                    <a:lnTo>
                      <a:pt x="7628021" y="13282863"/>
                    </a:lnTo>
                    <a:lnTo>
                      <a:pt x="7940842" y="13547558"/>
                    </a:lnTo>
                    <a:lnTo>
                      <a:pt x="8879305" y="14028821"/>
                    </a:lnTo>
                    <a:lnTo>
                      <a:pt x="9336505" y="14245389"/>
                    </a:lnTo>
                    <a:lnTo>
                      <a:pt x="9721515" y="14413832"/>
                    </a:lnTo>
                    <a:lnTo>
                      <a:pt x="10130589" y="14606337"/>
                    </a:lnTo>
                    <a:lnTo>
                      <a:pt x="10366256" y="14837802"/>
                    </a:lnTo>
                    <a:lnTo>
                      <a:pt x="10515600" y="15087600"/>
                    </a:lnTo>
                    <a:lnTo>
                      <a:pt x="10732168" y="15207916"/>
                    </a:lnTo>
                    <a:lnTo>
                      <a:pt x="10804357" y="14895095"/>
                    </a:lnTo>
                    <a:lnTo>
                      <a:pt x="10924673" y="14678526"/>
                    </a:lnTo>
                    <a:lnTo>
                      <a:pt x="11020926" y="14269453"/>
                    </a:lnTo>
                    <a:lnTo>
                      <a:pt x="10900610" y="13788189"/>
                    </a:lnTo>
                    <a:lnTo>
                      <a:pt x="11117178" y="13138484"/>
                    </a:lnTo>
                    <a:lnTo>
                      <a:pt x="11550315" y="12464716"/>
                    </a:lnTo>
                    <a:lnTo>
                      <a:pt x="12560968" y="11526253"/>
                    </a:lnTo>
                    <a:lnTo>
                      <a:pt x="13090357" y="11044989"/>
                    </a:lnTo>
                    <a:lnTo>
                      <a:pt x="13812252" y="10756232"/>
                    </a:lnTo>
                    <a:lnTo>
                      <a:pt x="14076947" y="10756232"/>
                    </a:lnTo>
                    <a:lnTo>
                      <a:pt x="14221326" y="10924674"/>
                    </a:lnTo>
                    <a:lnTo>
                      <a:pt x="14534147" y="10996863"/>
                    </a:lnTo>
                    <a:lnTo>
                      <a:pt x="14726652" y="10972800"/>
                    </a:lnTo>
                    <a:lnTo>
                      <a:pt x="15376357" y="11044989"/>
                    </a:lnTo>
                    <a:lnTo>
                      <a:pt x="15256042" y="10876547"/>
                    </a:lnTo>
                    <a:lnTo>
                      <a:pt x="15256042" y="10732168"/>
                    </a:lnTo>
                    <a:lnTo>
                      <a:pt x="15376357" y="10587789"/>
                    </a:lnTo>
                    <a:lnTo>
                      <a:pt x="15544800" y="10587789"/>
                    </a:lnTo>
                    <a:lnTo>
                      <a:pt x="15568863" y="10756232"/>
                    </a:lnTo>
                    <a:lnTo>
                      <a:pt x="15857621" y="10828421"/>
                    </a:lnTo>
                    <a:lnTo>
                      <a:pt x="16050126" y="10804358"/>
                    </a:lnTo>
                    <a:lnTo>
                      <a:pt x="16146378" y="10635916"/>
                    </a:lnTo>
                    <a:lnTo>
                      <a:pt x="16555452" y="10491537"/>
                    </a:lnTo>
                    <a:lnTo>
                      <a:pt x="16459200" y="10395284"/>
                    </a:lnTo>
                    <a:lnTo>
                      <a:pt x="16483263" y="10178716"/>
                    </a:lnTo>
                    <a:lnTo>
                      <a:pt x="16651705" y="10154653"/>
                    </a:lnTo>
                    <a:lnTo>
                      <a:pt x="17132968" y="10010274"/>
                    </a:lnTo>
                    <a:lnTo>
                      <a:pt x="17614231" y="10010274"/>
                    </a:lnTo>
                    <a:lnTo>
                      <a:pt x="17758610" y="9865895"/>
                    </a:lnTo>
                    <a:lnTo>
                      <a:pt x="17782673" y="9649326"/>
                    </a:lnTo>
                    <a:lnTo>
                      <a:pt x="17927052" y="9480884"/>
                    </a:lnTo>
                    <a:lnTo>
                      <a:pt x="18288000" y="9408695"/>
                    </a:lnTo>
                    <a:lnTo>
                      <a:pt x="18552694" y="9168063"/>
                    </a:lnTo>
                    <a:lnTo>
                      <a:pt x="18288000" y="9168063"/>
                    </a:lnTo>
                    <a:lnTo>
                      <a:pt x="18023305" y="9144000"/>
                    </a:lnTo>
                    <a:lnTo>
                      <a:pt x="17782673" y="9384632"/>
                    </a:lnTo>
                    <a:lnTo>
                      <a:pt x="17638294" y="9601200"/>
                    </a:lnTo>
                    <a:lnTo>
                      <a:pt x="17301410" y="9504947"/>
                    </a:lnTo>
                    <a:lnTo>
                      <a:pt x="17012652" y="9360568"/>
                    </a:lnTo>
                    <a:lnTo>
                      <a:pt x="16940463" y="9095874"/>
                    </a:lnTo>
                    <a:lnTo>
                      <a:pt x="16940463" y="8975558"/>
                    </a:lnTo>
                    <a:lnTo>
                      <a:pt x="16820147" y="8638674"/>
                    </a:lnTo>
                    <a:lnTo>
                      <a:pt x="16699831" y="8157410"/>
                    </a:lnTo>
                    <a:lnTo>
                      <a:pt x="16531389" y="8013032"/>
                    </a:lnTo>
                    <a:lnTo>
                      <a:pt x="16314821" y="7579895"/>
                    </a:lnTo>
                    <a:lnTo>
                      <a:pt x="16387010" y="7339263"/>
                    </a:lnTo>
                    <a:lnTo>
                      <a:pt x="16387010" y="6954253"/>
                    </a:lnTo>
                    <a:lnTo>
                      <a:pt x="16675768" y="6424863"/>
                    </a:lnTo>
                    <a:lnTo>
                      <a:pt x="16844210" y="6184232"/>
                    </a:lnTo>
                    <a:lnTo>
                      <a:pt x="16844210" y="5967663"/>
                    </a:lnTo>
                    <a:lnTo>
                      <a:pt x="17108905" y="5678905"/>
                    </a:lnTo>
                    <a:lnTo>
                      <a:pt x="17181094" y="5462337"/>
                    </a:lnTo>
                    <a:lnTo>
                      <a:pt x="17157031" y="5245768"/>
                    </a:lnTo>
                    <a:lnTo>
                      <a:pt x="17108905" y="5077326"/>
                    </a:lnTo>
                    <a:lnTo>
                      <a:pt x="16747957" y="5510463"/>
                    </a:lnTo>
                    <a:lnTo>
                      <a:pt x="16699831" y="5678905"/>
                    </a:lnTo>
                    <a:lnTo>
                      <a:pt x="16098252" y="6112042"/>
                    </a:lnTo>
                    <a:lnTo>
                      <a:pt x="15905747" y="6400800"/>
                    </a:lnTo>
                    <a:lnTo>
                      <a:pt x="15665115" y="6641432"/>
                    </a:lnTo>
                    <a:lnTo>
                      <a:pt x="15424484" y="6833937"/>
                    </a:lnTo>
                    <a:lnTo>
                      <a:pt x="15039473" y="6858000"/>
                    </a:lnTo>
                    <a:lnTo>
                      <a:pt x="14582273" y="6858000"/>
                    </a:lnTo>
                    <a:lnTo>
                      <a:pt x="14245389" y="6737684"/>
                    </a:lnTo>
                    <a:lnTo>
                      <a:pt x="13932568" y="6641432"/>
                    </a:lnTo>
                    <a:lnTo>
                      <a:pt x="13740063" y="6400800"/>
                    </a:lnTo>
                    <a:lnTo>
                      <a:pt x="13764126" y="6087979"/>
                    </a:lnTo>
                    <a:lnTo>
                      <a:pt x="13330989" y="5967663"/>
                    </a:lnTo>
                    <a:lnTo>
                      <a:pt x="12344400" y="5775158"/>
                    </a:lnTo>
                    <a:lnTo>
                      <a:pt x="11502189" y="5390147"/>
                    </a:lnTo>
                    <a:lnTo>
                      <a:pt x="11093115" y="5173579"/>
                    </a:lnTo>
                    <a:lnTo>
                      <a:pt x="11093115" y="5202154"/>
                    </a:lnTo>
                    <a:lnTo>
                      <a:pt x="10999369" y="4912393"/>
                    </a:lnTo>
                    <a:lnTo>
                      <a:pt x="9793705" y="4042610"/>
                    </a:lnTo>
                    <a:lnTo>
                      <a:pt x="9168063" y="3344779"/>
                    </a:lnTo>
                    <a:lnTo>
                      <a:pt x="8811126" y="2787316"/>
                    </a:lnTo>
                    <a:lnTo>
                      <a:pt x="8542421" y="2310063"/>
                    </a:lnTo>
                    <a:lnTo>
                      <a:pt x="8277726" y="1949116"/>
                    </a:lnTo>
                    <a:lnTo>
                      <a:pt x="7724273" y="1179095"/>
                    </a:lnTo>
                    <a:lnTo>
                      <a:pt x="7363326" y="794084"/>
                    </a:lnTo>
                    <a:lnTo>
                      <a:pt x="7002378" y="505326"/>
                    </a:lnTo>
                    <a:lnTo>
                      <a:pt x="6930189" y="336884"/>
                    </a:lnTo>
                    <a:lnTo>
                      <a:pt x="6833936" y="168442"/>
                    </a:lnTo>
                    <a:lnTo>
                      <a:pt x="6737684" y="0"/>
                    </a:lnTo>
                    <a:lnTo>
                      <a:pt x="6545178" y="24063"/>
                    </a:lnTo>
                    <a:lnTo>
                      <a:pt x="6497052" y="264695"/>
                    </a:lnTo>
                    <a:lnTo>
                      <a:pt x="6280484" y="505326"/>
                    </a:lnTo>
                    <a:lnTo>
                      <a:pt x="6087978" y="457200"/>
                    </a:lnTo>
                    <a:lnTo>
                      <a:pt x="5991726" y="505326"/>
                    </a:lnTo>
                    <a:lnTo>
                      <a:pt x="5823284" y="288758"/>
                    </a:lnTo>
                    <a:lnTo>
                      <a:pt x="5775157" y="433137"/>
                    </a:lnTo>
                    <a:lnTo>
                      <a:pt x="5823284" y="697832"/>
                    </a:lnTo>
                    <a:lnTo>
                      <a:pt x="5702968" y="938463"/>
                    </a:lnTo>
                    <a:lnTo>
                      <a:pt x="5558589" y="1323474"/>
                    </a:lnTo>
                    <a:lnTo>
                      <a:pt x="5871410" y="2286000"/>
                    </a:lnTo>
                    <a:lnTo>
                      <a:pt x="6232357" y="3609474"/>
                    </a:lnTo>
                    <a:lnTo>
                      <a:pt x="6184231" y="4379495"/>
                    </a:lnTo>
                    <a:lnTo>
                      <a:pt x="6112042" y="4764505"/>
                    </a:lnTo>
                    <a:lnTo>
                      <a:pt x="5799221" y="5173579"/>
                    </a:lnTo>
                    <a:lnTo>
                      <a:pt x="5847347" y="6424863"/>
                    </a:lnTo>
                    <a:lnTo>
                      <a:pt x="5751094" y="6858000"/>
                    </a:lnTo>
                    <a:lnTo>
                      <a:pt x="5582652" y="7146758"/>
                    </a:lnTo>
                    <a:lnTo>
                      <a:pt x="5005136" y="7339263"/>
                    </a:lnTo>
                    <a:lnTo>
                      <a:pt x="4836694" y="7748337"/>
                    </a:lnTo>
                    <a:lnTo>
                      <a:pt x="4957010" y="8205537"/>
                    </a:lnTo>
                    <a:lnTo>
                      <a:pt x="4860757" y="8614610"/>
                    </a:lnTo>
                    <a:lnTo>
                      <a:pt x="5077326" y="8975558"/>
                    </a:lnTo>
                    <a:lnTo>
                      <a:pt x="5077326" y="9408695"/>
                    </a:lnTo>
                    <a:lnTo>
                      <a:pt x="4884821" y="9793705"/>
                    </a:lnTo>
                    <a:lnTo>
                      <a:pt x="4307305" y="10130589"/>
                    </a:lnTo>
                    <a:lnTo>
                      <a:pt x="3898231" y="10010274"/>
                    </a:lnTo>
                    <a:lnTo>
                      <a:pt x="3873667" y="9756107"/>
                    </a:lnTo>
                    <a:lnTo>
                      <a:pt x="3609473" y="9793705"/>
                    </a:lnTo>
                    <a:lnTo>
                      <a:pt x="3465094" y="9889958"/>
                    </a:lnTo>
                    <a:lnTo>
                      <a:pt x="3152273" y="9938084"/>
                    </a:lnTo>
                    <a:lnTo>
                      <a:pt x="3056021" y="9817768"/>
                    </a:lnTo>
                    <a:lnTo>
                      <a:pt x="2839452" y="9673389"/>
                    </a:lnTo>
                    <a:lnTo>
                      <a:pt x="2719136" y="9673389"/>
                    </a:lnTo>
                    <a:lnTo>
                      <a:pt x="2695073" y="9601200"/>
                    </a:lnTo>
                    <a:lnTo>
                      <a:pt x="2478505" y="9456821"/>
                    </a:lnTo>
                    <a:lnTo>
                      <a:pt x="2347160" y="9254289"/>
                    </a:lnTo>
                    <a:lnTo>
                      <a:pt x="2189747" y="9168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3938C02B-6210-4372-AF7F-A493C1085764}"/>
                  </a:ext>
                </a:extLst>
              </p:cNvPr>
              <p:cNvSpPr/>
              <p:nvPr/>
            </p:nvSpPr>
            <p:spPr>
              <a:xfrm>
                <a:off x="32407860" y="23577268"/>
                <a:ext cx="3032760" cy="2635532"/>
              </a:xfrm>
              <a:custGeom>
                <a:avLst/>
                <a:gdLst>
                  <a:gd name="connsiteX0" fmla="*/ 2673676 w 3032760"/>
                  <a:gd name="connsiteY0" fmla="*/ 0 h 2635532"/>
                  <a:gd name="connsiteX1" fmla="*/ 2739388 w 3032760"/>
                  <a:gd name="connsiteY1" fmla="*/ 89182 h 2635532"/>
                  <a:gd name="connsiteX2" fmla="*/ 2866388 w 3032760"/>
                  <a:gd name="connsiteY2" fmla="*/ 114582 h 2635532"/>
                  <a:gd name="connsiteX3" fmla="*/ 2904492 w 3032760"/>
                  <a:gd name="connsiteY3" fmla="*/ 178082 h 2635532"/>
                  <a:gd name="connsiteX4" fmla="*/ 2904492 w 3032760"/>
                  <a:gd name="connsiteY4" fmla="*/ 247932 h 2635532"/>
                  <a:gd name="connsiteX5" fmla="*/ 2853692 w 3032760"/>
                  <a:gd name="connsiteY5" fmla="*/ 266982 h 2635532"/>
                  <a:gd name="connsiteX6" fmla="*/ 2872740 w 3032760"/>
                  <a:gd name="connsiteY6" fmla="*/ 324132 h 2635532"/>
                  <a:gd name="connsiteX7" fmla="*/ 2942588 w 3032760"/>
                  <a:gd name="connsiteY7" fmla="*/ 374932 h 2635532"/>
                  <a:gd name="connsiteX8" fmla="*/ 2942588 w 3032760"/>
                  <a:gd name="connsiteY8" fmla="*/ 565432 h 2635532"/>
                  <a:gd name="connsiteX9" fmla="*/ 3025140 w 3032760"/>
                  <a:gd name="connsiteY9" fmla="*/ 679732 h 2635532"/>
                  <a:gd name="connsiteX10" fmla="*/ 2987040 w 3032760"/>
                  <a:gd name="connsiteY10" fmla="*/ 749582 h 2635532"/>
                  <a:gd name="connsiteX11" fmla="*/ 3018108 w 3032760"/>
                  <a:gd name="connsiteY11" fmla="*/ 780648 h 2635532"/>
                  <a:gd name="connsiteX12" fmla="*/ 3017520 w 3032760"/>
                  <a:gd name="connsiteY12" fmla="*/ 783872 h 2635532"/>
                  <a:gd name="connsiteX13" fmla="*/ 2987040 w 3032760"/>
                  <a:gd name="connsiteY13" fmla="*/ 1050572 h 2635532"/>
                  <a:gd name="connsiteX14" fmla="*/ 3032760 w 3032760"/>
                  <a:gd name="connsiteY14" fmla="*/ 1180112 h 2635532"/>
                  <a:gd name="connsiteX15" fmla="*/ 3009900 w 3032760"/>
                  <a:gd name="connsiteY15" fmla="*/ 1294412 h 2635532"/>
                  <a:gd name="connsiteX16" fmla="*/ 2971800 w 3032760"/>
                  <a:gd name="connsiteY16" fmla="*/ 1355372 h 2635532"/>
                  <a:gd name="connsiteX17" fmla="*/ 2994660 w 3032760"/>
                  <a:gd name="connsiteY17" fmla="*/ 1484912 h 2635532"/>
                  <a:gd name="connsiteX18" fmla="*/ 2910840 w 3032760"/>
                  <a:gd name="connsiteY18" fmla="*/ 1484912 h 2635532"/>
                  <a:gd name="connsiteX19" fmla="*/ 2796540 w 3032760"/>
                  <a:gd name="connsiteY19" fmla="*/ 1583972 h 2635532"/>
                  <a:gd name="connsiteX20" fmla="*/ 2781300 w 3032760"/>
                  <a:gd name="connsiteY20" fmla="*/ 1667792 h 2635532"/>
                  <a:gd name="connsiteX21" fmla="*/ 2865120 w 3032760"/>
                  <a:gd name="connsiteY21" fmla="*/ 1675412 h 2635532"/>
                  <a:gd name="connsiteX22" fmla="*/ 2834640 w 3032760"/>
                  <a:gd name="connsiteY22" fmla="*/ 1766852 h 2635532"/>
                  <a:gd name="connsiteX23" fmla="*/ 2750820 w 3032760"/>
                  <a:gd name="connsiteY23" fmla="*/ 1797332 h 2635532"/>
                  <a:gd name="connsiteX24" fmla="*/ 2727960 w 3032760"/>
                  <a:gd name="connsiteY24" fmla="*/ 1858292 h 2635532"/>
                  <a:gd name="connsiteX25" fmla="*/ 2667000 w 3032760"/>
                  <a:gd name="connsiteY25" fmla="*/ 1873532 h 2635532"/>
                  <a:gd name="connsiteX26" fmla="*/ 2667000 w 3032760"/>
                  <a:gd name="connsiteY26" fmla="*/ 1919252 h 2635532"/>
                  <a:gd name="connsiteX27" fmla="*/ 2712720 w 3032760"/>
                  <a:gd name="connsiteY27" fmla="*/ 1980212 h 2635532"/>
                  <a:gd name="connsiteX28" fmla="*/ 2621280 w 3032760"/>
                  <a:gd name="connsiteY28" fmla="*/ 2064032 h 2635532"/>
                  <a:gd name="connsiteX29" fmla="*/ 2606040 w 3032760"/>
                  <a:gd name="connsiteY29" fmla="*/ 2124992 h 2635532"/>
                  <a:gd name="connsiteX30" fmla="*/ 2552700 w 3032760"/>
                  <a:gd name="connsiteY30" fmla="*/ 2140232 h 2635532"/>
                  <a:gd name="connsiteX31" fmla="*/ 2545080 w 3032760"/>
                  <a:gd name="connsiteY31" fmla="*/ 2201192 h 2635532"/>
                  <a:gd name="connsiteX32" fmla="*/ 2499360 w 3032760"/>
                  <a:gd name="connsiteY32" fmla="*/ 2231672 h 2635532"/>
                  <a:gd name="connsiteX33" fmla="*/ 2362200 w 3032760"/>
                  <a:gd name="connsiteY33" fmla="*/ 2239292 h 2635532"/>
                  <a:gd name="connsiteX34" fmla="*/ 2225040 w 3032760"/>
                  <a:gd name="connsiteY34" fmla="*/ 2109752 h 2635532"/>
                  <a:gd name="connsiteX35" fmla="*/ 2148840 w 3032760"/>
                  <a:gd name="connsiteY35" fmla="*/ 2102132 h 2635532"/>
                  <a:gd name="connsiteX36" fmla="*/ 2080260 w 3032760"/>
                  <a:gd name="connsiteY36" fmla="*/ 2147852 h 2635532"/>
                  <a:gd name="connsiteX37" fmla="*/ 1920240 w 3032760"/>
                  <a:gd name="connsiteY37" fmla="*/ 2071652 h 2635532"/>
                  <a:gd name="connsiteX38" fmla="*/ 1905000 w 3032760"/>
                  <a:gd name="connsiteY38" fmla="*/ 1964972 h 2635532"/>
                  <a:gd name="connsiteX39" fmla="*/ 1813560 w 3032760"/>
                  <a:gd name="connsiteY39" fmla="*/ 2010692 h 2635532"/>
                  <a:gd name="connsiteX40" fmla="*/ 1821180 w 3032760"/>
                  <a:gd name="connsiteY40" fmla="*/ 2056412 h 2635532"/>
                  <a:gd name="connsiteX41" fmla="*/ 1767840 w 3032760"/>
                  <a:gd name="connsiteY41" fmla="*/ 2064032 h 2635532"/>
                  <a:gd name="connsiteX42" fmla="*/ 1638300 w 3032760"/>
                  <a:gd name="connsiteY42" fmla="*/ 2086892 h 2635532"/>
                  <a:gd name="connsiteX43" fmla="*/ 1684020 w 3032760"/>
                  <a:gd name="connsiteY43" fmla="*/ 1964972 h 2635532"/>
                  <a:gd name="connsiteX44" fmla="*/ 1638300 w 3032760"/>
                  <a:gd name="connsiteY44" fmla="*/ 1957352 h 2635532"/>
                  <a:gd name="connsiteX45" fmla="*/ 1569720 w 3032760"/>
                  <a:gd name="connsiteY45" fmla="*/ 1980212 h 2635532"/>
                  <a:gd name="connsiteX46" fmla="*/ 1531620 w 3032760"/>
                  <a:gd name="connsiteY46" fmla="*/ 1949732 h 2635532"/>
                  <a:gd name="connsiteX47" fmla="*/ 1478280 w 3032760"/>
                  <a:gd name="connsiteY47" fmla="*/ 1995452 h 2635532"/>
                  <a:gd name="connsiteX48" fmla="*/ 1432560 w 3032760"/>
                  <a:gd name="connsiteY48" fmla="*/ 1980212 h 2635532"/>
                  <a:gd name="connsiteX49" fmla="*/ 1341120 w 3032760"/>
                  <a:gd name="connsiteY49" fmla="*/ 2071652 h 2635532"/>
                  <a:gd name="connsiteX50" fmla="*/ 1264920 w 3032760"/>
                  <a:gd name="connsiteY50" fmla="*/ 2003072 h 2635532"/>
                  <a:gd name="connsiteX51" fmla="*/ 1158240 w 3032760"/>
                  <a:gd name="connsiteY51" fmla="*/ 2003072 h 2635532"/>
                  <a:gd name="connsiteX52" fmla="*/ 1013460 w 3032760"/>
                  <a:gd name="connsiteY52" fmla="*/ 2163092 h 2635532"/>
                  <a:gd name="connsiteX53" fmla="*/ 975360 w 3032760"/>
                  <a:gd name="connsiteY53" fmla="*/ 2269772 h 2635532"/>
                  <a:gd name="connsiteX54" fmla="*/ 876300 w 3032760"/>
                  <a:gd name="connsiteY54" fmla="*/ 2315492 h 2635532"/>
                  <a:gd name="connsiteX55" fmla="*/ 853440 w 3032760"/>
                  <a:gd name="connsiteY55" fmla="*/ 2475512 h 2635532"/>
                  <a:gd name="connsiteX56" fmla="*/ 769620 w 3032760"/>
                  <a:gd name="connsiteY56" fmla="*/ 2536472 h 2635532"/>
                  <a:gd name="connsiteX57" fmla="*/ 655320 w 3032760"/>
                  <a:gd name="connsiteY57" fmla="*/ 2635532 h 2635532"/>
                  <a:gd name="connsiteX58" fmla="*/ 579120 w 3032760"/>
                  <a:gd name="connsiteY58" fmla="*/ 2635532 h 2635532"/>
                  <a:gd name="connsiteX59" fmla="*/ 609600 w 3032760"/>
                  <a:gd name="connsiteY59" fmla="*/ 2513612 h 2635532"/>
                  <a:gd name="connsiteX60" fmla="*/ 518160 w 3032760"/>
                  <a:gd name="connsiteY60" fmla="*/ 2384072 h 2635532"/>
                  <a:gd name="connsiteX61" fmla="*/ 403860 w 3032760"/>
                  <a:gd name="connsiteY61" fmla="*/ 2361212 h 2635532"/>
                  <a:gd name="connsiteX62" fmla="*/ 335280 w 3032760"/>
                  <a:gd name="connsiteY62" fmla="*/ 2429792 h 2635532"/>
                  <a:gd name="connsiteX63" fmla="*/ 266700 w 3032760"/>
                  <a:gd name="connsiteY63" fmla="*/ 2391692 h 2635532"/>
                  <a:gd name="connsiteX64" fmla="*/ 205740 w 3032760"/>
                  <a:gd name="connsiteY64" fmla="*/ 2399312 h 2635532"/>
                  <a:gd name="connsiteX65" fmla="*/ 228600 w 3032760"/>
                  <a:gd name="connsiteY65" fmla="*/ 2498372 h 2635532"/>
                  <a:gd name="connsiteX66" fmla="*/ 167640 w 3032760"/>
                  <a:gd name="connsiteY66" fmla="*/ 2582192 h 2635532"/>
                  <a:gd name="connsiteX67" fmla="*/ 60960 w 3032760"/>
                  <a:gd name="connsiteY67" fmla="*/ 2566952 h 2635532"/>
                  <a:gd name="connsiteX68" fmla="*/ 45720 w 3032760"/>
                  <a:gd name="connsiteY68" fmla="*/ 2399312 h 2635532"/>
                  <a:gd name="connsiteX69" fmla="*/ 91440 w 3032760"/>
                  <a:gd name="connsiteY69" fmla="*/ 2353592 h 2635532"/>
                  <a:gd name="connsiteX70" fmla="*/ 76200 w 3032760"/>
                  <a:gd name="connsiteY70" fmla="*/ 2170712 h 2635532"/>
                  <a:gd name="connsiteX71" fmla="*/ 0 w 3032760"/>
                  <a:gd name="connsiteY71" fmla="*/ 2155472 h 2635532"/>
                  <a:gd name="connsiteX72" fmla="*/ 0 w 3032760"/>
                  <a:gd name="connsiteY72" fmla="*/ 2094512 h 2635532"/>
                  <a:gd name="connsiteX73" fmla="*/ 60960 w 3032760"/>
                  <a:gd name="connsiteY73" fmla="*/ 2033552 h 2635532"/>
                  <a:gd name="connsiteX74" fmla="*/ 83820 w 3032760"/>
                  <a:gd name="connsiteY74" fmla="*/ 1728752 h 2635532"/>
                  <a:gd name="connsiteX75" fmla="*/ 121920 w 3032760"/>
                  <a:gd name="connsiteY75" fmla="*/ 1698272 h 2635532"/>
                  <a:gd name="connsiteX76" fmla="*/ 106680 w 3032760"/>
                  <a:gd name="connsiteY76" fmla="*/ 1583972 h 2635532"/>
                  <a:gd name="connsiteX77" fmla="*/ 45720 w 3032760"/>
                  <a:gd name="connsiteY77" fmla="*/ 1523012 h 2635532"/>
                  <a:gd name="connsiteX78" fmla="*/ 38100 w 3032760"/>
                  <a:gd name="connsiteY78" fmla="*/ 1340132 h 2635532"/>
                  <a:gd name="connsiteX79" fmla="*/ 129540 w 3032760"/>
                  <a:gd name="connsiteY79" fmla="*/ 1218212 h 2635532"/>
                  <a:gd name="connsiteX80" fmla="*/ 121920 w 3032760"/>
                  <a:gd name="connsiteY80" fmla="*/ 1157252 h 2635532"/>
                  <a:gd name="connsiteX81" fmla="*/ 106680 w 3032760"/>
                  <a:gd name="connsiteY81" fmla="*/ 1065812 h 2635532"/>
                  <a:gd name="connsiteX82" fmla="*/ 76200 w 3032760"/>
                  <a:gd name="connsiteY82" fmla="*/ 997232 h 2635532"/>
                  <a:gd name="connsiteX83" fmla="*/ 76200 w 3032760"/>
                  <a:gd name="connsiteY83" fmla="*/ 943892 h 2635532"/>
                  <a:gd name="connsiteX84" fmla="*/ 236220 w 3032760"/>
                  <a:gd name="connsiteY84" fmla="*/ 867692 h 2635532"/>
                  <a:gd name="connsiteX85" fmla="*/ 251460 w 3032760"/>
                  <a:gd name="connsiteY85" fmla="*/ 768632 h 2635532"/>
                  <a:gd name="connsiteX86" fmla="*/ 228600 w 3032760"/>
                  <a:gd name="connsiteY86" fmla="*/ 700052 h 2635532"/>
                  <a:gd name="connsiteX87" fmla="*/ 259080 w 3032760"/>
                  <a:gd name="connsiteY87" fmla="*/ 471452 h 2635532"/>
                  <a:gd name="connsiteX88" fmla="*/ 342900 w 3032760"/>
                  <a:gd name="connsiteY88" fmla="*/ 364772 h 2635532"/>
                  <a:gd name="connsiteX89" fmla="*/ 358140 w 3032760"/>
                  <a:gd name="connsiteY89" fmla="*/ 242852 h 2635532"/>
                  <a:gd name="connsiteX90" fmla="*/ 457200 w 3032760"/>
                  <a:gd name="connsiteY90" fmla="*/ 159032 h 2635532"/>
                  <a:gd name="connsiteX91" fmla="*/ 457200 w 3032760"/>
                  <a:gd name="connsiteY91" fmla="*/ 113312 h 2635532"/>
                  <a:gd name="connsiteX92" fmla="*/ 548640 w 3032760"/>
                  <a:gd name="connsiteY92" fmla="*/ 67592 h 2635532"/>
                  <a:gd name="connsiteX93" fmla="*/ 609600 w 3032760"/>
                  <a:gd name="connsiteY93" fmla="*/ 113312 h 2635532"/>
                  <a:gd name="connsiteX94" fmla="*/ 662940 w 3032760"/>
                  <a:gd name="connsiteY94" fmla="*/ 37112 h 2635532"/>
                  <a:gd name="connsiteX95" fmla="*/ 861060 w 3032760"/>
                  <a:gd name="connsiteY95" fmla="*/ 37112 h 2635532"/>
                  <a:gd name="connsiteX96" fmla="*/ 777240 w 3032760"/>
                  <a:gd name="connsiteY96" fmla="*/ 143792 h 2635532"/>
                  <a:gd name="connsiteX97" fmla="*/ 784860 w 3032760"/>
                  <a:gd name="connsiteY97" fmla="*/ 258092 h 2635532"/>
                  <a:gd name="connsiteX98" fmla="*/ 655320 w 3032760"/>
                  <a:gd name="connsiteY98" fmla="*/ 387632 h 2635532"/>
                  <a:gd name="connsiteX99" fmla="*/ 685800 w 3032760"/>
                  <a:gd name="connsiteY99" fmla="*/ 448592 h 2635532"/>
                  <a:gd name="connsiteX100" fmla="*/ 693420 w 3032760"/>
                  <a:gd name="connsiteY100" fmla="*/ 509552 h 2635532"/>
                  <a:gd name="connsiteX101" fmla="*/ 731520 w 3032760"/>
                  <a:gd name="connsiteY101" fmla="*/ 547652 h 2635532"/>
                  <a:gd name="connsiteX102" fmla="*/ 906780 w 3032760"/>
                  <a:gd name="connsiteY102" fmla="*/ 700052 h 2635532"/>
                  <a:gd name="connsiteX103" fmla="*/ 1013460 w 3032760"/>
                  <a:gd name="connsiteY103" fmla="*/ 753392 h 2635532"/>
                  <a:gd name="connsiteX104" fmla="*/ 1043940 w 3032760"/>
                  <a:gd name="connsiteY104" fmla="*/ 799112 h 2635532"/>
                  <a:gd name="connsiteX105" fmla="*/ 1089660 w 3032760"/>
                  <a:gd name="connsiteY105" fmla="*/ 791492 h 2635532"/>
                  <a:gd name="connsiteX106" fmla="*/ 1234440 w 3032760"/>
                  <a:gd name="connsiteY106" fmla="*/ 837212 h 2635532"/>
                  <a:gd name="connsiteX107" fmla="*/ 1463040 w 3032760"/>
                  <a:gd name="connsiteY107" fmla="*/ 799112 h 2635532"/>
                  <a:gd name="connsiteX108" fmla="*/ 1699260 w 3032760"/>
                  <a:gd name="connsiteY108" fmla="*/ 837212 h 2635532"/>
                  <a:gd name="connsiteX109" fmla="*/ 1775460 w 3032760"/>
                  <a:gd name="connsiteY109" fmla="*/ 730532 h 2635532"/>
                  <a:gd name="connsiteX110" fmla="*/ 1874520 w 3032760"/>
                  <a:gd name="connsiteY110" fmla="*/ 669572 h 2635532"/>
                  <a:gd name="connsiteX111" fmla="*/ 1882140 w 3032760"/>
                  <a:gd name="connsiteY111" fmla="*/ 578132 h 2635532"/>
                  <a:gd name="connsiteX112" fmla="*/ 1965960 w 3032760"/>
                  <a:gd name="connsiteY112" fmla="*/ 471452 h 2635532"/>
                  <a:gd name="connsiteX113" fmla="*/ 1981200 w 3032760"/>
                  <a:gd name="connsiteY113" fmla="*/ 357152 h 2635532"/>
                  <a:gd name="connsiteX114" fmla="*/ 1958340 w 3032760"/>
                  <a:gd name="connsiteY114" fmla="*/ 288572 h 2635532"/>
                  <a:gd name="connsiteX115" fmla="*/ 2026920 w 3032760"/>
                  <a:gd name="connsiteY115" fmla="*/ 181892 h 2635532"/>
                  <a:gd name="connsiteX116" fmla="*/ 2072640 w 3032760"/>
                  <a:gd name="connsiteY116" fmla="*/ 136172 h 2635532"/>
                  <a:gd name="connsiteX117" fmla="*/ 2286000 w 3032760"/>
                  <a:gd name="connsiteY117" fmla="*/ 59972 h 2635532"/>
                  <a:gd name="connsiteX118" fmla="*/ 2369820 w 3032760"/>
                  <a:gd name="connsiteY118" fmla="*/ 59972 h 2635532"/>
                  <a:gd name="connsiteX119" fmla="*/ 2484120 w 3032760"/>
                  <a:gd name="connsiteY119" fmla="*/ 21872 h 2635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3032760" h="2635532">
                    <a:moveTo>
                      <a:pt x="2673676" y="0"/>
                    </a:moveTo>
                    <a:lnTo>
                      <a:pt x="2739388" y="89182"/>
                    </a:lnTo>
                    <a:lnTo>
                      <a:pt x="2866388" y="114582"/>
                    </a:lnTo>
                    <a:lnTo>
                      <a:pt x="2904492" y="178082"/>
                    </a:lnTo>
                    <a:lnTo>
                      <a:pt x="2904492" y="247932"/>
                    </a:lnTo>
                    <a:lnTo>
                      <a:pt x="2853692" y="266982"/>
                    </a:lnTo>
                    <a:lnTo>
                      <a:pt x="2872740" y="324132"/>
                    </a:lnTo>
                    <a:lnTo>
                      <a:pt x="2942588" y="374932"/>
                    </a:lnTo>
                    <a:lnTo>
                      <a:pt x="2942588" y="565432"/>
                    </a:lnTo>
                    <a:lnTo>
                      <a:pt x="3025140" y="679732"/>
                    </a:lnTo>
                    <a:lnTo>
                      <a:pt x="2987040" y="749582"/>
                    </a:lnTo>
                    <a:lnTo>
                      <a:pt x="3018108" y="780648"/>
                    </a:lnTo>
                    <a:lnTo>
                      <a:pt x="3017520" y="783872"/>
                    </a:lnTo>
                    <a:lnTo>
                      <a:pt x="2987040" y="1050572"/>
                    </a:lnTo>
                    <a:lnTo>
                      <a:pt x="3032760" y="1180112"/>
                    </a:lnTo>
                    <a:lnTo>
                      <a:pt x="3009900" y="1294412"/>
                    </a:lnTo>
                    <a:lnTo>
                      <a:pt x="2971800" y="1355372"/>
                    </a:lnTo>
                    <a:lnTo>
                      <a:pt x="2994660" y="1484912"/>
                    </a:lnTo>
                    <a:lnTo>
                      <a:pt x="2910840" y="1484912"/>
                    </a:lnTo>
                    <a:lnTo>
                      <a:pt x="2796540" y="1583972"/>
                    </a:lnTo>
                    <a:lnTo>
                      <a:pt x="2781300" y="1667792"/>
                    </a:lnTo>
                    <a:lnTo>
                      <a:pt x="2865120" y="1675412"/>
                    </a:lnTo>
                    <a:lnTo>
                      <a:pt x="2834640" y="1766852"/>
                    </a:lnTo>
                    <a:lnTo>
                      <a:pt x="2750820" y="1797332"/>
                    </a:lnTo>
                    <a:lnTo>
                      <a:pt x="2727960" y="1858292"/>
                    </a:lnTo>
                    <a:lnTo>
                      <a:pt x="2667000" y="1873532"/>
                    </a:lnTo>
                    <a:lnTo>
                      <a:pt x="2667000" y="1919252"/>
                    </a:lnTo>
                    <a:lnTo>
                      <a:pt x="2712720" y="1980212"/>
                    </a:lnTo>
                    <a:lnTo>
                      <a:pt x="2621280" y="2064032"/>
                    </a:lnTo>
                    <a:lnTo>
                      <a:pt x="2606040" y="2124992"/>
                    </a:lnTo>
                    <a:lnTo>
                      <a:pt x="2552700" y="2140232"/>
                    </a:lnTo>
                    <a:lnTo>
                      <a:pt x="2545080" y="2201192"/>
                    </a:lnTo>
                    <a:lnTo>
                      <a:pt x="2499360" y="2231672"/>
                    </a:lnTo>
                    <a:lnTo>
                      <a:pt x="2362200" y="2239292"/>
                    </a:lnTo>
                    <a:lnTo>
                      <a:pt x="2225040" y="2109752"/>
                    </a:lnTo>
                    <a:lnTo>
                      <a:pt x="2148840" y="2102132"/>
                    </a:lnTo>
                    <a:lnTo>
                      <a:pt x="2080260" y="2147852"/>
                    </a:lnTo>
                    <a:lnTo>
                      <a:pt x="1920240" y="2071652"/>
                    </a:lnTo>
                    <a:lnTo>
                      <a:pt x="1905000" y="1964972"/>
                    </a:lnTo>
                    <a:lnTo>
                      <a:pt x="1813560" y="2010692"/>
                    </a:lnTo>
                    <a:lnTo>
                      <a:pt x="1821180" y="2056412"/>
                    </a:lnTo>
                    <a:lnTo>
                      <a:pt x="1767840" y="2064032"/>
                    </a:lnTo>
                    <a:lnTo>
                      <a:pt x="1638300" y="2086892"/>
                    </a:lnTo>
                    <a:lnTo>
                      <a:pt x="1684020" y="1964972"/>
                    </a:lnTo>
                    <a:lnTo>
                      <a:pt x="1638300" y="1957352"/>
                    </a:lnTo>
                    <a:lnTo>
                      <a:pt x="1569720" y="1980212"/>
                    </a:lnTo>
                    <a:lnTo>
                      <a:pt x="1531620" y="1949732"/>
                    </a:lnTo>
                    <a:lnTo>
                      <a:pt x="1478280" y="1995452"/>
                    </a:lnTo>
                    <a:lnTo>
                      <a:pt x="1432560" y="1980212"/>
                    </a:lnTo>
                    <a:lnTo>
                      <a:pt x="1341120" y="2071652"/>
                    </a:lnTo>
                    <a:lnTo>
                      <a:pt x="1264920" y="2003072"/>
                    </a:lnTo>
                    <a:lnTo>
                      <a:pt x="1158240" y="2003072"/>
                    </a:lnTo>
                    <a:lnTo>
                      <a:pt x="1013460" y="2163092"/>
                    </a:lnTo>
                    <a:lnTo>
                      <a:pt x="975360" y="2269772"/>
                    </a:lnTo>
                    <a:lnTo>
                      <a:pt x="876300" y="2315492"/>
                    </a:lnTo>
                    <a:lnTo>
                      <a:pt x="853440" y="2475512"/>
                    </a:lnTo>
                    <a:lnTo>
                      <a:pt x="769620" y="2536472"/>
                    </a:lnTo>
                    <a:lnTo>
                      <a:pt x="655320" y="2635532"/>
                    </a:lnTo>
                    <a:lnTo>
                      <a:pt x="579120" y="2635532"/>
                    </a:lnTo>
                    <a:lnTo>
                      <a:pt x="609600" y="2513612"/>
                    </a:lnTo>
                    <a:lnTo>
                      <a:pt x="518160" y="2384072"/>
                    </a:lnTo>
                    <a:lnTo>
                      <a:pt x="403860" y="2361212"/>
                    </a:lnTo>
                    <a:lnTo>
                      <a:pt x="335280" y="2429792"/>
                    </a:lnTo>
                    <a:lnTo>
                      <a:pt x="266700" y="2391692"/>
                    </a:lnTo>
                    <a:lnTo>
                      <a:pt x="205740" y="2399312"/>
                    </a:lnTo>
                    <a:lnTo>
                      <a:pt x="228600" y="2498372"/>
                    </a:lnTo>
                    <a:lnTo>
                      <a:pt x="167640" y="2582192"/>
                    </a:lnTo>
                    <a:lnTo>
                      <a:pt x="60960" y="2566952"/>
                    </a:lnTo>
                    <a:lnTo>
                      <a:pt x="45720" y="2399312"/>
                    </a:lnTo>
                    <a:lnTo>
                      <a:pt x="91440" y="2353592"/>
                    </a:lnTo>
                    <a:lnTo>
                      <a:pt x="76200" y="2170712"/>
                    </a:lnTo>
                    <a:lnTo>
                      <a:pt x="0" y="2155472"/>
                    </a:lnTo>
                    <a:lnTo>
                      <a:pt x="0" y="2094512"/>
                    </a:lnTo>
                    <a:lnTo>
                      <a:pt x="60960" y="2033552"/>
                    </a:lnTo>
                    <a:lnTo>
                      <a:pt x="83820" y="1728752"/>
                    </a:lnTo>
                    <a:lnTo>
                      <a:pt x="121920" y="1698272"/>
                    </a:lnTo>
                    <a:lnTo>
                      <a:pt x="106680" y="1583972"/>
                    </a:lnTo>
                    <a:lnTo>
                      <a:pt x="45720" y="1523012"/>
                    </a:lnTo>
                    <a:lnTo>
                      <a:pt x="38100" y="1340132"/>
                    </a:lnTo>
                    <a:lnTo>
                      <a:pt x="129540" y="1218212"/>
                    </a:lnTo>
                    <a:lnTo>
                      <a:pt x="121920" y="1157252"/>
                    </a:lnTo>
                    <a:lnTo>
                      <a:pt x="106680" y="1065812"/>
                    </a:lnTo>
                    <a:lnTo>
                      <a:pt x="76200" y="997232"/>
                    </a:lnTo>
                    <a:lnTo>
                      <a:pt x="76200" y="943892"/>
                    </a:lnTo>
                    <a:lnTo>
                      <a:pt x="236220" y="867692"/>
                    </a:lnTo>
                    <a:lnTo>
                      <a:pt x="251460" y="768632"/>
                    </a:lnTo>
                    <a:lnTo>
                      <a:pt x="228600" y="700052"/>
                    </a:lnTo>
                    <a:lnTo>
                      <a:pt x="259080" y="471452"/>
                    </a:lnTo>
                    <a:lnTo>
                      <a:pt x="342900" y="364772"/>
                    </a:lnTo>
                    <a:lnTo>
                      <a:pt x="358140" y="242852"/>
                    </a:lnTo>
                    <a:lnTo>
                      <a:pt x="457200" y="159032"/>
                    </a:lnTo>
                    <a:lnTo>
                      <a:pt x="457200" y="113312"/>
                    </a:lnTo>
                    <a:lnTo>
                      <a:pt x="548640" y="67592"/>
                    </a:lnTo>
                    <a:lnTo>
                      <a:pt x="609600" y="113312"/>
                    </a:lnTo>
                    <a:lnTo>
                      <a:pt x="662940" y="37112"/>
                    </a:lnTo>
                    <a:lnTo>
                      <a:pt x="861060" y="37112"/>
                    </a:lnTo>
                    <a:lnTo>
                      <a:pt x="777240" y="143792"/>
                    </a:lnTo>
                    <a:lnTo>
                      <a:pt x="784860" y="258092"/>
                    </a:lnTo>
                    <a:lnTo>
                      <a:pt x="655320" y="387632"/>
                    </a:lnTo>
                    <a:lnTo>
                      <a:pt x="685800" y="448592"/>
                    </a:lnTo>
                    <a:lnTo>
                      <a:pt x="693420" y="509552"/>
                    </a:lnTo>
                    <a:lnTo>
                      <a:pt x="731520" y="547652"/>
                    </a:lnTo>
                    <a:lnTo>
                      <a:pt x="906780" y="700052"/>
                    </a:lnTo>
                    <a:lnTo>
                      <a:pt x="1013460" y="753392"/>
                    </a:lnTo>
                    <a:lnTo>
                      <a:pt x="1043940" y="799112"/>
                    </a:lnTo>
                    <a:lnTo>
                      <a:pt x="1089660" y="791492"/>
                    </a:lnTo>
                    <a:lnTo>
                      <a:pt x="1234440" y="837212"/>
                    </a:lnTo>
                    <a:lnTo>
                      <a:pt x="1463040" y="799112"/>
                    </a:lnTo>
                    <a:lnTo>
                      <a:pt x="1699260" y="837212"/>
                    </a:lnTo>
                    <a:lnTo>
                      <a:pt x="1775460" y="730532"/>
                    </a:lnTo>
                    <a:lnTo>
                      <a:pt x="1874520" y="669572"/>
                    </a:lnTo>
                    <a:lnTo>
                      <a:pt x="1882140" y="578132"/>
                    </a:lnTo>
                    <a:lnTo>
                      <a:pt x="1965960" y="471452"/>
                    </a:lnTo>
                    <a:lnTo>
                      <a:pt x="1981200" y="357152"/>
                    </a:lnTo>
                    <a:lnTo>
                      <a:pt x="1958340" y="288572"/>
                    </a:lnTo>
                    <a:lnTo>
                      <a:pt x="2026920" y="181892"/>
                    </a:lnTo>
                    <a:lnTo>
                      <a:pt x="2072640" y="136172"/>
                    </a:lnTo>
                    <a:lnTo>
                      <a:pt x="2286000" y="59972"/>
                    </a:lnTo>
                    <a:lnTo>
                      <a:pt x="2369820" y="59972"/>
                    </a:lnTo>
                    <a:lnTo>
                      <a:pt x="2484120" y="2187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A1D37C50-64E0-4D48-AC37-A025860696ED}"/>
                  </a:ext>
                </a:extLst>
              </p:cNvPr>
              <p:cNvSpPr/>
              <p:nvPr/>
            </p:nvSpPr>
            <p:spPr>
              <a:xfrm>
                <a:off x="37391340" y="23266400"/>
                <a:ext cx="3850336" cy="4081780"/>
              </a:xfrm>
              <a:custGeom>
                <a:avLst/>
                <a:gdLst>
                  <a:gd name="connsiteX0" fmla="*/ 2137412 w 3850336"/>
                  <a:gd name="connsiteY0" fmla="*/ 0 h 4081780"/>
                  <a:gd name="connsiteX1" fmla="*/ 2194560 w 3850336"/>
                  <a:gd name="connsiteY1" fmla="*/ 38100 h 4081780"/>
                  <a:gd name="connsiteX2" fmla="*/ 2251708 w 3850336"/>
                  <a:gd name="connsiteY2" fmla="*/ 107950 h 4081780"/>
                  <a:gd name="connsiteX3" fmla="*/ 2302508 w 3850336"/>
                  <a:gd name="connsiteY3" fmla="*/ 190500 h 4081780"/>
                  <a:gd name="connsiteX4" fmla="*/ 2359660 w 3850336"/>
                  <a:gd name="connsiteY4" fmla="*/ 203200 h 4081780"/>
                  <a:gd name="connsiteX5" fmla="*/ 2366012 w 3850336"/>
                  <a:gd name="connsiteY5" fmla="*/ 311150 h 4081780"/>
                  <a:gd name="connsiteX6" fmla="*/ 2397760 w 3850336"/>
                  <a:gd name="connsiteY6" fmla="*/ 349250 h 4081780"/>
                  <a:gd name="connsiteX7" fmla="*/ 2454908 w 3850336"/>
                  <a:gd name="connsiteY7" fmla="*/ 374650 h 4081780"/>
                  <a:gd name="connsiteX8" fmla="*/ 2499360 w 3850336"/>
                  <a:gd name="connsiteY8" fmla="*/ 368300 h 4081780"/>
                  <a:gd name="connsiteX9" fmla="*/ 2579400 w 3850336"/>
                  <a:gd name="connsiteY9" fmla="*/ 379506 h 4081780"/>
                  <a:gd name="connsiteX10" fmla="*/ 2537460 w 3850336"/>
                  <a:gd name="connsiteY10" fmla="*/ 439420 h 4081780"/>
                  <a:gd name="connsiteX11" fmla="*/ 2540756 w 3850336"/>
                  <a:gd name="connsiteY11" fmla="*/ 458888 h 4081780"/>
                  <a:gd name="connsiteX12" fmla="*/ 2569212 w 3850336"/>
                  <a:gd name="connsiteY12" fmla="*/ 482600 h 4081780"/>
                  <a:gd name="connsiteX13" fmla="*/ 2664460 w 3850336"/>
                  <a:gd name="connsiteY13" fmla="*/ 457200 h 4081780"/>
                  <a:gd name="connsiteX14" fmla="*/ 2867660 w 3850336"/>
                  <a:gd name="connsiteY14" fmla="*/ 495300 h 4081780"/>
                  <a:gd name="connsiteX15" fmla="*/ 2969260 w 3850336"/>
                  <a:gd name="connsiteY15" fmla="*/ 527050 h 4081780"/>
                  <a:gd name="connsiteX16" fmla="*/ 3001012 w 3850336"/>
                  <a:gd name="connsiteY16" fmla="*/ 552450 h 4081780"/>
                  <a:gd name="connsiteX17" fmla="*/ 3013708 w 3850336"/>
                  <a:gd name="connsiteY17" fmla="*/ 546102 h 4081780"/>
                  <a:gd name="connsiteX18" fmla="*/ 3013708 w 3850336"/>
                  <a:gd name="connsiteY18" fmla="*/ 596900 h 4081780"/>
                  <a:gd name="connsiteX19" fmla="*/ 2969260 w 3850336"/>
                  <a:gd name="connsiteY19" fmla="*/ 615950 h 4081780"/>
                  <a:gd name="connsiteX20" fmla="*/ 2956560 w 3850336"/>
                  <a:gd name="connsiteY20" fmla="*/ 660400 h 4081780"/>
                  <a:gd name="connsiteX21" fmla="*/ 2924812 w 3850336"/>
                  <a:gd name="connsiteY21" fmla="*/ 666750 h 4081780"/>
                  <a:gd name="connsiteX22" fmla="*/ 2912108 w 3850336"/>
                  <a:gd name="connsiteY22" fmla="*/ 781050 h 4081780"/>
                  <a:gd name="connsiteX23" fmla="*/ 2981960 w 3850336"/>
                  <a:gd name="connsiteY23" fmla="*/ 844550 h 4081780"/>
                  <a:gd name="connsiteX24" fmla="*/ 3026412 w 3850336"/>
                  <a:gd name="connsiteY24" fmla="*/ 850900 h 4081780"/>
                  <a:gd name="connsiteX25" fmla="*/ 3070860 w 3850336"/>
                  <a:gd name="connsiteY25" fmla="*/ 901700 h 4081780"/>
                  <a:gd name="connsiteX26" fmla="*/ 2981960 w 3850336"/>
                  <a:gd name="connsiteY26" fmla="*/ 1022350 h 4081780"/>
                  <a:gd name="connsiteX27" fmla="*/ 2905760 w 3850336"/>
                  <a:gd name="connsiteY27" fmla="*/ 1092200 h 4081780"/>
                  <a:gd name="connsiteX28" fmla="*/ 2905760 w 3850336"/>
                  <a:gd name="connsiteY28" fmla="*/ 1130300 h 4081780"/>
                  <a:gd name="connsiteX29" fmla="*/ 2969260 w 3850336"/>
                  <a:gd name="connsiteY29" fmla="*/ 1206500 h 4081780"/>
                  <a:gd name="connsiteX30" fmla="*/ 2931160 w 3850336"/>
                  <a:gd name="connsiteY30" fmla="*/ 1289050 h 4081780"/>
                  <a:gd name="connsiteX31" fmla="*/ 2848612 w 3850336"/>
                  <a:gd name="connsiteY31" fmla="*/ 1403350 h 4081780"/>
                  <a:gd name="connsiteX32" fmla="*/ 2874012 w 3850336"/>
                  <a:gd name="connsiteY32" fmla="*/ 1454150 h 4081780"/>
                  <a:gd name="connsiteX33" fmla="*/ 2835908 w 3850336"/>
                  <a:gd name="connsiteY33" fmla="*/ 1530350 h 4081780"/>
                  <a:gd name="connsiteX34" fmla="*/ 2861308 w 3850336"/>
                  <a:gd name="connsiteY34" fmla="*/ 1631950 h 4081780"/>
                  <a:gd name="connsiteX35" fmla="*/ 2931160 w 3850336"/>
                  <a:gd name="connsiteY35" fmla="*/ 1695450 h 4081780"/>
                  <a:gd name="connsiteX36" fmla="*/ 3013708 w 3850336"/>
                  <a:gd name="connsiteY36" fmla="*/ 1701800 h 4081780"/>
                  <a:gd name="connsiteX37" fmla="*/ 3051812 w 3850336"/>
                  <a:gd name="connsiteY37" fmla="*/ 1720850 h 4081780"/>
                  <a:gd name="connsiteX38" fmla="*/ 3102612 w 3850336"/>
                  <a:gd name="connsiteY38" fmla="*/ 1720850 h 4081780"/>
                  <a:gd name="connsiteX39" fmla="*/ 3134360 w 3850336"/>
                  <a:gd name="connsiteY39" fmla="*/ 1746250 h 4081780"/>
                  <a:gd name="connsiteX40" fmla="*/ 3197860 w 3850336"/>
                  <a:gd name="connsiteY40" fmla="*/ 1701800 h 4081780"/>
                  <a:gd name="connsiteX41" fmla="*/ 3261360 w 3850336"/>
                  <a:gd name="connsiteY41" fmla="*/ 1720850 h 4081780"/>
                  <a:gd name="connsiteX42" fmla="*/ 3312160 w 3850336"/>
                  <a:gd name="connsiteY42" fmla="*/ 1822450 h 4081780"/>
                  <a:gd name="connsiteX43" fmla="*/ 3255012 w 3850336"/>
                  <a:gd name="connsiteY43" fmla="*/ 1924050 h 4081780"/>
                  <a:gd name="connsiteX44" fmla="*/ 3172460 w 3850336"/>
                  <a:gd name="connsiteY44" fmla="*/ 1924050 h 4081780"/>
                  <a:gd name="connsiteX45" fmla="*/ 3166108 w 3850336"/>
                  <a:gd name="connsiteY45" fmla="*/ 2025650 h 4081780"/>
                  <a:gd name="connsiteX46" fmla="*/ 3102612 w 3850336"/>
                  <a:gd name="connsiteY46" fmla="*/ 2127250 h 4081780"/>
                  <a:gd name="connsiteX47" fmla="*/ 3166108 w 3850336"/>
                  <a:gd name="connsiteY47" fmla="*/ 2209800 h 4081780"/>
                  <a:gd name="connsiteX48" fmla="*/ 3153412 w 3850336"/>
                  <a:gd name="connsiteY48" fmla="*/ 2260600 h 4081780"/>
                  <a:gd name="connsiteX49" fmla="*/ 3083560 w 3850336"/>
                  <a:gd name="connsiteY49" fmla="*/ 2279650 h 4081780"/>
                  <a:gd name="connsiteX50" fmla="*/ 3077212 w 3850336"/>
                  <a:gd name="connsiteY50" fmla="*/ 2317750 h 4081780"/>
                  <a:gd name="connsiteX51" fmla="*/ 2956560 w 3850336"/>
                  <a:gd name="connsiteY51" fmla="*/ 2501900 h 4081780"/>
                  <a:gd name="connsiteX52" fmla="*/ 2943860 w 3850336"/>
                  <a:gd name="connsiteY52" fmla="*/ 2622550 h 4081780"/>
                  <a:gd name="connsiteX53" fmla="*/ 3039108 w 3850336"/>
                  <a:gd name="connsiteY53" fmla="*/ 2724150 h 4081780"/>
                  <a:gd name="connsiteX54" fmla="*/ 3102612 w 3850336"/>
                  <a:gd name="connsiteY54" fmla="*/ 2736850 h 4081780"/>
                  <a:gd name="connsiteX55" fmla="*/ 3115308 w 3850336"/>
                  <a:gd name="connsiteY55" fmla="*/ 2768600 h 4081780"/>
                  <a:gd name="connsiteX56" fmla="*/ 3096260 w 3850336"/>
                  <a:gd name="connsiteY56" fmla="*/ 2813050 h 4081780"/>
                  <a:gd name="connsiteX57" fmla="*/ 3255012 w 3850336"/>
                  <a:gd name="connsiteY57" fmla="*/ 2984500 h 4081780"/>
                  <a:gd name="connsiteX58" fmla="*/ 3369308 w 3850336"/>
                  <a:gd name="connsiteY58" fmla="*/ 2984500 h 4081780"/>
                  <a:gd name="connsiteX59" fmla="*/ 3451860 w 3850336"/>
                  <a:gd name="connsiteY59" fmla="*/ 2952750 h 4081780"/>
                  <a:gd name="connsiteX60" fmla="*/ 3528060 w 3850336"/>
                  <a:gd name="connsiteY60" fmla="*/ 2965450 h 4081780"/>
                  <a:gd name="connsiteX61" fmla="*/ 3553460 w 3850336"/>
                  <a:gd name="connsiteY61" fmla="*/ 2990850 h 4081780"/>
                  <a:gd name="connsiteX62" fmla="*/ 3693160 w 3850336"/>
                  <a:gd name="connsiteY62" fmla="*/ 2997200 h 4081780"/>
                  <a:gd name="connsiteX63" fmla="*/ 3705860 w 3850336"/>
                  <a:gd name="connsiteY63" fmla="*/ 2984500 h 4081780"/>
                  <a:gd name="connsiteX64" fmla="*/ 3775708 w 3850336"/>
                  <a:gd name="connsiteY64" fmla="*/ 2978150 h 4081780"/>
                  <a:gd name="connsiteX65" fmla="*/ 3769360 w 3850336"/>
                  <a:gd name="connsiteY65" fmla="*/ 3054350 h 4081780"/>
                  <a:gd name="connsiteX66" fmla="*/ 3839212 w 3850336"/>
                  <a:gd name="connsiteY66" fmla="*/ 3168650 h 4081780"/>
                  <a:gd name="connsiteX67" fmla="*/ 3845560 w 3850336"/>
                  <a:gd name="connsiteY67" fmla="*/ 3213100 h 4081780"/>
                  <a:gd name="connsiteX68" fmla="*/ 3850336 w 3850336"/>
                  <a:gd name="connsiteY68" fmla="*/ 3216008 h 4081780"/>
                  <a:gd name="connsiteX69" fmla="*/ 3802380 w 3850336"/>
                  <a:gd name="connsiteY69" fmla="*/ 3274060 h 4081780"/>
                  <a:gd name="connsiteX70" fmla="*/ 3741420 w 3850336"/>
                  <a:gd name="connsiteY70" fmla="*/ 3296920 h 4081780"/>
                  <a:gd name="connsiteX71" fmla="*/ 3672840 w 3850336"/>
                  <a:gd name="connsiteY71" fmla="*/ 3251200 h 4081780"/>
                  <a:gd name="connsiteX72" fmla="*/ 3627120 w 3850336"/>
                  <a:gd name="connsiteY72" fmla="*/ 3235960 h 4081780"/>
                  <a:gd name="connsiteX73" fmla="*/ 3421380 w 3850336"/>
                  <a:gd name="connsiteY73" fmla="*/ 3289300 h 4081780"/>
                  <a:gd name="connsiteX74" fmla="*/ 3360420 w 3850336"/>
                  <a:gd name="connsiteY74" fmla="*/ 3281680 h 4081780"/>
                  <a:gd name="connsiteX75" fmla="*/ 3329940 w 3850336"/>
                  <a:gd name="connsiteY75" fmla="*/ 3304540 h 4081780"/>
                  <a:gd name="connsiteX76" fmla="*/ 3223260 w 3850336"/>
                  <a:gd name="connsiteY76" fmla="*/ 3304540 h 4081780"/>
                  <a:gd name="connsiteX77" fmla="*/ 3032760 w 3850336"/>
                  <a:gd name="connsiteY77" fmla="*/ 3152140 h 4081780"/>
                  <a:gd name="connsiteX78" fmla="*/ 2903220 w 3850336"/>
                  <a:gd name="connsiteY78" fmla="*/ 3068320 h 4081780"/>
                  <a:gd name="connsiteX79" fmla="*/ 2796540 w 3850336"/>
                  <a:gd name="connsiteY79" fmla="*/ 3114040 h 4081780"/>
                  <a:gd name="connsiteX80" fmla="*/ 2606040 w 3850336"/>
                  <a:gd name="connsiteY80" fmla="*/ 3091180 h 4081780"/>
                  <a:gd name="connsiteX81" fmla="*/ 2529840 w 3850336"/>
                  <a:gd name="connsiteY81" fmla="*/ 3060700 h 4081780"/>
                  <a:gd name="connsiteX82" fmla="*/ 2339340 w 3850336"/>
                  <a:gd name="connsiteY82" fmla="*/ 2961640 h 4081780"/>
                  <a:gd name="connsiteX83" fmla="*/ 2217420 w 3850336"/>
                  <a:gd name="connsiteY83" fmla="*/ 2969260 h 4081780"/>
                  <a:gd name="connsiteX84" fmla="*/ 2004060 w 3850336"/>
                  <a:gd name="connsiteY84" fmla="*/ 3304540 h 4081780"/>
                  <a:gd name="connsiteX85" fmla="*/ 2004060 w 3850336"/>
                  <a:gd name="connsiteY85" fmla="*/ 3456940 h 4081780"/>
                  <a:gd name="connsiteX86" fmla="*/ 1958340 w 3850336"/>
                  <a:gd name="connsiteY86" fmla="*/ 3456940 h 4081780"/>
                  <a:gd name="connsiteX87" fmla="*/ 1950720 w 3850336"/>
                  <a:gd name="connsiteY87" fmla="*/ 3517900 h 4081780"/>
                  <a:gd name="connsiteX88" fmla="*/ 1882140 w 3850336"/>
                  <a:gd name="connsiteY88" fmla="*/ 3517900 h 4081780"/>
                  <a:gd name="connsiteX89" fmla="*/ 1760220 w 3850336"/>
                  <a:gd name="connsiteY89" fmla="*/ 3571240 h 4081780"/>
                  <a:gd name="connsiteX90" fmla="*/ 1706880 w 3850336"/>
                  <a:gd name="connsiteY90" fmla="*/ 3548380 h 4081780"/>
                  <a:gd name="connsiteX91" fmla="*/ 1684020 w 3850336"/>
                  <a:gd name="connsiteY91" fmla="*/ 3624580 h 4081780"/>
                  <a:gd name="connsiteX92" fmla="*/ 1623060 w 3850336"/>
                  <a:gd name="connsiteY92" fmla="*/ 3693160 h 4081780"/>
                  <a:gd name="connsiteX93" fmla="*/ 1546860 w 3850336"/>
                  <a:gd name="connsiteY93" fmla="*/ 3670300 h 4081780"/>
                  <a:gd name="connsiteX94" fmla="*/ 1386840 w 3850336"/>
                  <a:gd name="connsiteY94" fmla="*/ 3738880 h 4081780"/>
                  <a:gd name="connsiteX95" fmla="*/ 1318260 w 3850336"/>
                  <a:gd name="connsiteY95" fmla="*/ 3807460 h 4081780"/>
                  <a:gd name="connsiteX96" fmla="*/ 1303020 w 3850336"/>
                  <a:gd name="connsiteY96" fmla="*/ 3883660 h 4081780"/>
                  <a:gd name="connsiteX97" fmla="*/ 1181100 w 3850336"/>
                  <a:gd name="connsiteY97" fmla="*/ 3883660 h 4081780"/>
                  <a:gd name="connsiteX98" fmla="*/ 1120140 w 3850336"/>
                  <a:gd name="connsiteY98" fmla="*/ 3860800 h 4081780"/>
                  <a:gd name="connsiteX99" fmla="*/ 1074420 w 3850336"/>
                  <a:gd name="connsiteY99" fmla="*/ 3898900 h 4081780"/>
                  <a:gd name="connsiteX100" fmla="*/ 1043940 w 3850336"/>
                  <a:gd name="connsiteY100" fmla="*/ 4005580 h 4081780"/>
                  <a:gd name="connsiteX101" fmla="*/ 952500 w 3850336"/>
                  <a:gd name="connsiteY101" fmla="*/ 4081780 h 4081780"/>
                  <a:gd name="connsiteX102" fmla="*/ 723900 w 3850336"/>
                  <a:gd name="connsiteY102" fmla="*/ 3914140 h 4081780"/>
                  <a:gd name="connsiteX103" fmla="*/ 739140 w 3850336"/>
                  <a:gd name="connsiteY103" fmla="*/ 3792220 h 4081780"/>
                  <a:gd name="connsiteX104" fmla="*/ 708660 w 3850336"/>
                  <a:gd name="connsiteY104" fmla="*/ 3685540 h 4081780"/>
                  <a:gd name="connsiteX105" fmla="*/ 762000 w 3850336"/>
                  <a:gd name="connsiteY105" fmla="*/ 3616960 h 4081780"/>
                  <a:gd name="connsiteX106" fmla="*/ 723900 w 3850336"/>
                  <a:gd name="connsiteY106" fmla="*/ 3517900 h 4081780"/>
                  <a:gd name="connsiteX107" fmla="*/ 601980 w 3850336"/>
                  <a:gd name="connsiteY107" fmla="*/ 3510280 h 4081780"/>
                  <a:gd name="connsiteX108" fmla="*/ 571500 w 3850336"/>
                  <a:gd name="connsiteY108" fmla="*/ 3395980 h 4081780"/>
                  <a:gd name="connsiteX109" fmla="*/ 708660 w 3850336"/>
                  <a:gd name="connsiteY109" fmla="*/ 3365500 h 4081780"/>
                  <a:gd name="connsiteX110" fmla="*/ 693420 w 3850336"/>
                  <a:gd name="connsiteY110" fmla="*/ 3281680 h 4081780"/>
                  <a:gd name="connsiteX111" fmla="*/ 701040 w 3850336"/>
                  <a:gd name="connsiteY111" fmla="*/ 3205480 h 4081780"/>
                  <a:gd name="connsiteX112" fmla="*/ 701040 w 3850336"/>
                  <a:gd name="connsiteY112" fmla="*/ 3175000 h 4081780"/>
                  <a:gd name="connsiteX113" fmla="*/ 624840 w 3850336"/>
                  <a:gd name="connsiteY113" fmla="*/ 3098800 h 4081780"/>
                  <a:gd name="connsiteX114" fmla="*/ 609600 w 3850336"/>
                  <a:gd name="connsiteY114" fmla="*/ 2992120 h 4081780"/>
                  <a:gd name="connsiteX115" fmla="*/ 731520 w 3850336"/>
                  <a:gd name="connsiteY115" fmla="*/ 2931160 h 4081780"/>
                  <a:gd name="connsiteX116" fmla="*/ 769620 w 3850336"/>
                  <a:gd name="connsiteY116" fmla="*/ 2885440 h 4081780"/>
                  <a:gd name="connsiteX117" fmla="*/ 769620 w 3850336"/>
                  <a:gd name="connsiteY117" fmla="*/ 2725420 h 4081780"/>
                  <a:gd name="connsiteX118" fmla="*/ 754380 w 3850336"/>
                  <a:gd name="connsiteY118" fmla="*/ 2512060 h 4081780"/>
                  <a:gd name="connsiteX119" fmla="*/ 701040 w 3850336"/>
                  <a:gd name="connsiteY119" fmla="*/ 2435860 h 4081780"/>
                  <a:gd name="connsiteX120" fmla="*/ 518160 w 3850336"/>
                  <a:gd name="connsiteY120" fmla="*/ 2428240 h 4081780"/>
                  <a:gd name="connsiteX121" fmla="*/ 396240 w 3850336"/>
                  <a:gd name="connsiteY121" fmla="*/ 2504440 h 4081780"/>
                  <a:gd name="connsiteX122" fmla="*/ 281940 w 3850336"/>
                  <a:gd name="connsiteY122" fmla="*/ 2443480 h 4081780"/>
                  <a:gd name="connsiteX123" fmla="*/ 266700 w 3850336"/>
                  <a:gd name="connsiteY123" fmla="*/ 2496820 h 4081780"/>
                  <a:gd name="connsiteX124" fmla="*/ 198120 w 3850336"/>
                  <a:gd name="connsiteY124" fmla="*/ 2489200 h 4081780"/>
                  <a:gd name="connsiteX125" fmla="*/ 144780 w 3850336"/>
                  <a:gd name="connsiteY125" fmla="*/ 2420620 h 4081780"/>
                  <a:gd name="connsiteX126" fmla="*/ 0 w 3850336"/>
                  <a:gd name="connsiteY126" fmla="*/ 2367280 h 4081780"/>
                  <a:gd name="connsiteX127" fmla="*/ 15240 w 3850336"/>
                  <a:gd name="connsiteY127" fmla="*/ 2009140 h 4081780"/>
                  <a:gd name="connsiteX128" fmla="*/ 83820 w 3850336"/>
                  <a:gd name="connsiteY128" fmla="*/ 1902460 h 4081780"/>
                  <a:gd name="connsiteX129" fmla="*/ 60960 w 3850336"/>
                  <a:gd name="connsiteY129" fmla="*/ 1818640 h 4081780"/>
                  <a:gd name="connsiteX130" fmla="*/ 83820 w 3850336"/>
                  <a:gd name="connsiteY130" fmla="*/ 1757680 h 4081780"/>
                  <a:gd name="connsiteX131" fmla="*/ 175260 w 3850336"/>
                  <a:gd name="connsiteY131" fmla="*/ 1658620 h 4081780"/>
                  <a:gd name="connsiteX132" fmla="*/ 205740 w 3850336"/>
                  <a:gd name="connsiteY132" fmla="*/ 1597660 h 4081780"/>
                  <a:gd name="connsiteX133" fmla="*/ 358140 w 3850336"/>
                  <a:gd name="connsiteY133" fmla="*/ 1567180 h 4081780"/>
                  <a:gd name="connsiteX134" fmla="*/ 373380 w 3850336"/>
                  <a:gd name="connsiteY134" fmla="*/ 1460500 h 4081780"/>
                  <a:gd name="connsiteX135" fmla="*/ 373380 w 3850336"/>
                  <a:gd name="connsiteY135" fmla="*/ 1384300 h 4081780"/>
                  <a:gd name="connsiteX136" fmla="*/ 495300 w 3850336"/>
                  <a:gd name="connsiteY136" fmla="*/ 1338580 h 4081780"/>
                  <a:gd name="connsiteX137" fmla="*/ 586740 w 3850336"/>
                  <a:gd name="connsiteY137" fmla="*/ 1361440 h 4081780"/>
                  <a:gd name="connsiteX138" fmla="*/ 640080 w 3850336"/>
                  <a:gd name="connsiteY138" fmla="*/ 1285240 h 4081780"/>
                  <a:gd name="connsiteX139" fmla="*/ 886100 w 3850336"/>
                  <a:gd name="connsiteY139" fmla="*/ 1210688 h 4081780"/>
                  <a:gd name="connsiteX140" fmla="*/ 886460 w 3850336"/>
                  <a:gd name="connsiteY140" fmla="*/ 1212850 h 4081780"/>
                  <a:gd name="connsiteX141" fmla="*/ 943612 w 3850336"/>
                  <a:gd name="connsiteY141" fmla="*/ 1212850 h 4081780"/>
                  <a:gd name="connsiteX142" fmla="*/ 981708 w 3850336"/>
                  <a:gd name="connsiteY142" fmla="*/ 1136650 h 4081780"/>
                  <a:gd name="connsiteX143" fmla="*/ 1019812 w 3850336"/>
                  <a:gd name="connsiteY143" fmla="*/ 1130300 h 4081780"/>
                  <a:gd name="connsiteX144" fmla="*/ 1146812 w 3850336"/>
                  <a:gd name="connsiteY144" fmla="*/ 1174750 h 4081780"/>
                  <a:gd name="connsiteX145" fmla="*/ 1191260 w 3850336"/>
                  <a:gd name="connsiteY145" fmla="*/ 1174750 h 4081780"/>
                  <a:gd name="connsiteX146" fmla="*/ 1223012 w 3850336"/>
                  <a:gd name="connsiteY146" fmla="*/ 1117600 h 4081780"/>
                  <a:gd name="connsiteX147" fmla="*/ 1261108 w 3850336"/>
                  <a:gd name="connsiteY147" fmla="*/ 1111250 h 4081780"/>
                  <a:gd name="connsiteX148" fmla="*/ 1311908 w 3850336"/>
                  <a:gd name="connsiteY148" fmla="*/ 1035050 h 4081780"/>
                  <a:gd name="connsiteX149" fmla="*/ 1292860 w 3850336"/>
                  <a:gd name="connsiteY149" fmla="*/ 920750 h 4081780"/>
                  <a:gd name="connsiteX150" fmla="*/ 1394460 w 3850336"/>
                  <a:gd name="connsiteY150" fmla="*/ 920750 h 4081780"/>
                  <a:gd name="connsiteX151" fmla="*/ 1438908 w 3850336"/>
                  <a:gd name="connsiteY151" fmla="*/ 869950 h 4081780"/>
                  <a:gd name="connsiteX152" fmla="*/ 1553212 w 3850336"/>
                  <a:gd name="connsiteY152" fmla="*/ 876300 h 4081780"/>
                  <a:gd name="connsiteX153" fmla="*/ 1591308 w 3850336"/>
                  <a:gd name="connsiteY153" fmla="*/ 863600 h 4081780"/>
                  <a:gd name="connsiteX154" fmla="*/ 1604012 w 3850336"/>
                  <a:gd name="connsiteY154" fmla="*/ 800100 h 4081780"/>
                  <a:gd name="connsiteX155" fmla="*/ 1584960 w 3850336"/>
                  <a:gd name="connsiteY155" fmla="*/ 685800 h 4081780"/>
                  <a:gd name="connsiteX156" fmla="*/ 1616708 w 3850336"/>
                  <a:gd name="connsiteY156" fmla="*/ 647700 h 4081780"/>
                  <a:gd name="connsiteX157" fmla="*/ 1680212 w 3850336"/>
                  <a:gd name="connsiteY157" fmla="*/ 628650 h 4081780"/>
                  <a:gd name="connsiteX158" fmla="*/ 1769108 w 3850336"/>
                  <a:gd name="connsiteY158" fmla="*/ 641350 h 4081780"/>
                  <a:gd name="connsiteX159" fmla="*/ 1769108 w 3850336"/>
                  <a:gd name="connsiteY159" fmla="*/ 508000 h 4081780"/>
                  <a:gd name="connsiteX160" fmla="*/ 1718308 w 3850336"/>
                  <a:gd name="connsiteY160" fmla="*/ 457200 h 4081780"/>
                  <a:gd name="connsiteX161" fmla="*/ 1724660 w 3850336"/>
                  <a:gd name="connsiteY161" fmla="*/ 317500 h 4081780"/>
                  <a:gd name="connsiteX162" fmla="*/ 1762760 w 3850336"/>
                  <a:gd name="connsiteY162" fmla="*/ 285750 h 4081780"/>
                  <a:gd name="connsiteX163" fmla="*/ 1927860 w 3850336"/>
                  <a:gd name="connsiteY163" fmla="*/ 273050 h 4081780"/>
                  <a:gd name="connsiteX164" fmla="*/ 2099308 w 3850336"/>
                  <a:gd name="connsiteY164" fmla="*/ 165100 h 4081780"/>
                  <a:gd name="connsiteX165" fmla="*/ 2105660 w 3850336"/>
                  <a:gd name="connsiteY165" fmla="*/ 44450 h 408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850336" h="4081780">
                    <a:moveTo>
                      <a:pt x="2137412" y="0"/>
                    </a:moveTo>
                    <a:lnTo>
                      <a:pt x="2194560" y="38100"/>
                    </a:lnTo>
                    <a:lnTo>
                      <a:pt x="2251708" y="107950"/>
                    </a:lnTo>
                    <a:lnTo>
                      <a:pt x="2302508" y="190500"/>
                    </a:lnTo>
                    <a:lnTo>
                      <a:pt x="2359660" y="203200"/>
                    </a:lnTo>
                    <a:lnTo>
                      <a:pt x="2366012" y="311150"/>
                    </a:lnTo>
                    <a:lnTo>
                      <a:pt x="2397760" y="349250"/>
                    </a:lnTo>
                    <a:lnTo>
                      <a:pt x="2454908" y="374650"/>
                    </a:lnTo>
                    <a:lnTo>
                      <a:pt x="2499360" y="368300"/>
                    </a:lnTo>
                    <a:lnTo>
                      <a:pt x="2579400" y="379506"/>
                    </a:lnTo>
                    <a:lnTo>
                      <a:pt x="2537460" y="439420"/>
                    </a:lnTo>
                    <a:lnTo>
                      <a:pt x="2540756" y="458888"/>
                    </a:lnTo>
                    <a:lnTo>
                      <a:pt x="2569212" y="482600"/>
                    </a:lnTo>
                    <a:lnTo>
                      <a:pt x="2664460" y="457200"/>
                    </a:lnTo>
                    <a:lnTo>
                      <a:pt x="2867660" y="495300"/>
                    </a:lnTo>
                    <a:lnTo>
                      <a:pt x="2969260" y="527050"/>
                    </a:lnTo>
                    <a:lnTo>
                      <a:pt x="3001012" y="552450"/>
                    </a:lnTo>
                    <a:lnTo>
                      <a:pt x="3013708" y="546102"/>
                    </a:lnTo>
                    <a:lnTo>
                      <a:pt x="3013708" y="596900"/>
                    </a:lnTo>
                    <a:lnTo>
                      <a:pt x="2969260" y="615950"/>
                    </a:lnTo>
                    <a:lnTo>
                      <a:pt x="2956560" y="660400"/>
                    </a:lnTo>
                    <a:lnTo>
                      <a:pt x="2924812" y="666750"/>
                    </a:lnTo>
                    <a:lnTo>
                      <a:pt x="2912108" y="781050"/>
                    </a:lnTo>
                    <a:lnTo>
                      <a:pt x="2981960" y="844550"/>
                    </a:lnTo>
                    <a:lnTo>
                      <a:pt x="3026412" y="850900"/>
                    </a:lnTo>
                    <a:lnTo>
                      <a:pt x="3070860" y="901700"/>
                    </a:lnTo>
                    <a:lnTo>
                      <a:pt x="2981960" y="1022350"/>
                    </a:lnTo>
                    <a:lnTo>
                      <a:pt x="2905760" y="1092200"/>
                    </a:lnTo>
                    <a:lnTo>
                      <a:pt x="2905760" y="1130300"/>
                    </a:lnTo>
                    <a:lnTo>
                      <a:pt x="2969260" y="1206500"/>
                    </a:lnTo>
                    <a:lnTo>
                      <a:pt x="2931160" y="1289050"/>
                    </a:lnTo>
                    <a:lnTo>
                      <a:pt x="2848612" y="1403350"/>
                    </a:lnTo>
                    <a:lnTo>
                      <a:pt x="2874012" y="1454150"/>
                    </a:lnTo>
                    <a:lnTo>
                      <a:pt x="2835908" y="1530350"/>
                    </a:lnTo>
                    <a:lnTo>
                      <a:pt x="2861308" y="1631950"/>
                    </a:lnTo>
                    <a:lnTo>
                      <a:pt x="2931160" y="1695450"/>
                    </a:lnTo>
                    <a:lnTo>
                      <a:pt x="3013708" y="1701800"/>
                    </a:lnTo>
                    <a:lnTo>
                      <a:pt x="3051812" y="1720850"/>
                    </a:lnTo>
                    <a:lnTo>
                      <a:pt x="3102612" y="1720850"/>
                    </a:lnTo>
                    <a:lnTo>
                      <a:pt x="3134360" y="1746250"/>
                    </a:lnTo>
                    <a:lnTo>
                      <a:pt x="3197860" y="1701800"/>
                    </a:lnTo>
                    <a:lnTo>
                      <a:pt x="3261360" y="1720850"/>
                    </a:lnTo>
                    <a:lnTo>
                      <a:pt x="3312160" y="1822450"/>
                    </a:lnTo>
                    <a:lnTo>
                      <a:pt x="3255012" y="1924050"/>
                    </a:lnTo>
                    <a:lnTo>
                      <a:pt x="3172460" y="1924050"/>
                    </a:lnTo>
                    <a:lnTo>
                      <a:pt x="3166108" y="2025650"/>
                    </a:lnTo>
                    <a:lnTo>
                      <a:pt x="3102612" y="2127250"/>
                    </a:lnTo>
                    <a:lnTo>
                      <a:pt x="3166108" y="2209800"/>
                    </a:lnTo>
                    <a:lnTo>
                      <a:pt x="3153412" y="2260600"/>
                    </a:lnTo>
                    <a:lnTo>
                      <a:pt x="3083560" y="2279650"/>
                    </a:lnTo>
                    <a:lnTo>
                      <a:pt x="3077212" y="2317750"/>
                    </a:lnTo>
                    <a:lnTo>
                      <a:pt x="2956560" y="2501900"/>
                    </a:lnTo>
                    <a:lnTo>
                      <a:pt x="2943860" y="2622550"/>
                    </a:lnTo>
                    <a:lnTo>
                      <a:pt x="3039108" y="2724150"/>
                    </a:lnTo>
                    <a:lnTo>
                      <a:pt x="3102612" y="2736850"/>
                    </a:lnTo>
                    <a:lnTo>
                      <a:pt x="3115308" y="2768600"/>
                    </a:lnTo>
                    <a:lnTo>
                      <a:pt x="3096260" y="2813050"/>
                    </a:lnTo>
                    <a:lnTo>
                      <a:pt x="3255012" y="2984500"/>
                    </a:lnTo>
                    <a:lnTo>
                      <a:pt x="3369308" y="2984500"/>
                    </a:lnTo>
                    <a:lnTo>
                      <a:pt x="3451860" y="2952750"/>
                    </a:lnTo>
                    <a:lnTo>
                      <a:pt x="3528060" y="2965450"/>
                    </a:lnTo>
                    <a:lnTo>
                      <a:pt x="3553460" y="2990850"/>
                    </a:lnTo>
                    <a:lnTo>
                      <a:pt x="3693160" y="2997200"/>
                    </a:lnTo>
                    <a:lnTo>
                      <a:pt x="3705860" y="2984500"/>
                    </a:lnTo>
                    <a:lnTo>
                      <a:pt x="3775708" y="2978150"/>
                    </a:lnTo>
                    <a:lnTo>
                      <a:pt x="3769360" y="3054350"/>
                    </a:lnTo>
                    <a:lnTo>
                      <a:pt x="3839212" y="3168650"/>
                    </a:lnTo>
                    <a:lnTo>
                      <a:pt x="3845560" y="3213100"/>
                    </a:lnTo>
                    <a:lnTo>
                      <a:pt x="3850336" y="3216008"/>
                    </a:lnTo>
                    <a:lnTo>
                      <a:pt x="3802380" y="3274060"/>
                    </a:lnTo>
                    <a:lnTo>
                      <a:pt x="3741420" y="3296920"/>
                    </a:lnTo>
                    <a:lnTo>
                      <a:pt x="3672840" y="3251200"/>
                    </a:lnTo>
                    <a:lnTo>
                      <a:pt x="3627120" y="3235960"/>
                    </a:lnTo>
                    <a:lnTo>
                      <a:pt x="3421380" y="3289300"/>
                    </a:lnTo>
                    <a:lnTo>
                      <a:pt x="3360420" y="3281680"/>
                    </a:lnTo>
                    <a:lnTo>
                      <a:pt x="3329940" y="3304540"/>
                    </a:lnTo>
                    <a:lnTo>
                      <a:pt x="3223260" y="3304540"/>
                    </a:lnTo>
                    <a:lnTo>
                      <a:pt x="3032760" y="3152140"/>
                    </a:lnTo>
                    <a:lnTo>
                      <a:pt x="2903220" y="3068320"/>
                    </a:lnTo>
                    <a:lnTo>
                      <a:pt x="2796540" y="3114040"/>
                    </a:lnTo>
                    <a:lnTo>
                      <a:pt x="2606040" y="3091180"/>
                    </a:lnTo>
                    <a:lnTo>
                      <a:pt x="2529840" y="3060700"/>
                    </a:lnTo>
                    <a:lnTo>
                      <a:pt x="2339340" y="2961640"/>
                    </a:lnTo>
                    <a:lnTo>
                      <a:pt x="2217420" y="2969260"/>
                    </a:lnTo>
                    <a:lnTo>
                      <a:pt x="2004060" y="3304540"/>
                    </a:lnTo>
                    <a:lnTo>
                      <a:pt x="2004060" y="3456940"/>
                    </a:lnTo>
                    <a:lnTo>
                      <a:pt x="1958340" y="3456940"/>
                    </a:lnTo>
                    <a:lnTo>
                      <a:pt x="1950720" y="3517900"/>
                    </a:lnTo>
                    <a:lnTo>
                      <a:pt x="1882140" y="3517900"/>
                    </a:lnTo>
                    <a:lnTo>
                      <a:pt x="1760220" y="3571240"/>
                    </a:lnTo>
                    <a:lnTo>
                      <a:pt x="1706880" y="3548380"/>
                    </a:lnTo>
                    <a:lnTo>
                      <a:pt x="1684020" y="3624580"/>
                    </a:lnTo>
                    <a:lnTo>
                      <a:pt x="1623060" y="3693160"/>
                    </a:lnTo>
                    <a:lnTo>
                      <a:pt x="1546860" y="3670300"/>
                    </a:lnTo>
                    <a:lnTo>
                      <a:pt x="1386840" y="3738880"/>
                    </a:lnTo>
                    <a:lnTo>
                      <a:pt x="1318260" y="3807460"/>
                    </a:lnTo>
                    <a:lnTo>
                      <a:pt x="1303020" y="3883660"/>
                    </a:lnTo>
                    <a:lnTo>
                      <a:pt x="1181100" y="3883660"/>
                    </a:lnTo>
                    <a:lnTo>
                      <a:pt x="1120140" y="3860800"/>
                    </a:lnTo>
                    <a:lnTo>
                      <a:pt x="1074420" y="3898900"/>
                    </a:lnTo>
                    <a:lnTo>
                      <a:pt x="1043940" y="4005580"/>
                    </a:lnTo>
                    <a:lnTo>
                      <a:pt x="952500" y="4081780"/>
                    </a:lnTo>
                    <a:lnTo>
                      <a:pt x="723900" y="3914140"/>
                    </a:lnTo>
                    <a:lnTo>
                      <a:pt x="739140" y="3792220"/>
                    </a:lnTo>
                    <a:lnTo>
                      <a:pt x="708660" y="3685540"/>
                    </a:lnTo>
                    <a:lnTo>
                      <a:pt x="762000" y="3616960"/>
                    </a:lnTo>
                    <a:lnTo>
                      <a:pt x="723900" y="3517900"/>
                    </a:lnTo>
                    <a:lnTo>
                      <a:pt x="601980" y="3510280"/>
                    </a:lnTo>
                    <a:lnTo>
                      <a:pt x="571500" y="3395980"/>
                    </a:lnTo>
                    <a:lnTo>
                      <a:pt x="708660" y="3365500"/>
                    </a:lnTo>
                    <a:lnTo>
                      <a:pt x="693420" y="3281680"/>
                    </a:lnTo>
                    <a:lnTo>
                      <a:pt x="701040" y="3205480"/>
                    </a:lnTo>
                    <a:lnTo>
                      <a:pt x="701040" y="3175000"/>
                    </a:lnTo>
                    <a:lnTo>
                      <a:pt x="624840" y="3098800"/>
                    </a:lnTo>
                    <a:lnTo>
                      <a:pt x="609600" y="2992120"/>
                    </a:lnTo>
                    <a:lnTo>
                      <a:pt x="731520" y="2931160"/>
                    </a:lnTo>
                    <a:lnTo>
                      <a:pt x="769620" y="2885440"/>
                    </a:lnTo>
                    <a:lnTo>
                      <a:pt x="769620" y="2725420"/>
                    </a:lnTo>
                    <a:lnTo>
                      <a:pt x="754380" y="2512060"/>
                    </a:lnTo>
                    <a:lnTo>
                      <a:pt x="701040" y="2435860"/>
                    </a:lnTo>
                    <a:lnTo>
                      <a:pt x="518160" y="2428240"/>
                    </a:lnTo>
                    <a:lnTo>
                      <a:pt x="396240" y="2504440"/>
                    </a:lnTo>
                    <a:lnTo>
                      <a:pt x="281940" y="2443480"/>
                    </a:lnTo>
                    <a:lnTo>
                      <a:pt x="266700" y="2496820"/>
                    </a:lnTo>
                    <a:lnTo>
                      <a:pt x="198120" y="2489200"/>
                    </a:lnTo>
                    <a:lnTo>
                      <a:pt x="144780" y="2420620"/>
                    </a:lnTo>
                    <a:lnTo>
                      <a:pt x="0" y="2367280"/>
                    </a:lnTo>
                    <a:lnTo>
                      <a:pt x="15240" y="2009140"/>
                    </a:lnTo>
                    <a:lnTo>
                      <a:pt x="83820" y="1902460"/>
                    </a:lnTo>
                    <a:lnTo>
                      <a:pt x="60960" y="1818640"/>
                    </a:lnTo>
                    <a:lnTo>
                      <a:pt x="83820" y="1757680"/>
                    </a:lnTo>
                    <a:lnTo>
                      <a:pt x="175260" y="1658620"/>
                    </a:lnTo>
                    <a:lnTo>
                      <a:pt x="205740" y="1597660"/>
                    </a:lnTo>
                    <a:lnTo>
                      <a:pt x="358140" y="1567180"/>
                    </a:lnTo>
                    <a:lnTo>
                      <a:pt x="373380" y="1460500"/>
                    </a:lnTo>
                    <a:lnTo>
                      <a:pt x="373380" y="1384300"/>
                    </a:lnTo>
                    <a:lnTo>
                      <a:pt x="495300" y="1338580"/>
                    </a:lnTo>
                    <a:lnTo>
                      <a:pt x="586740" y="1361440"/>
                    </a:lnTo>
                    <a:lnTo>
                      <a:pt x="640080" y="1285240"/>
                    </a:lnTo>
                    <a:lnTo>
                      <a:pt x="886100" y="1210688"/>
                    </a:lnTo>
                    <a:lnTo>
                      <a:pt x="886460" y="1212850"/>
                    </a:lnTo>
                    <a:lnTo>
                      <a:pt x="943612" y="1212850"/>
                    </a:lnTo>
                    <a:lnTo>
                      <a:pt x="981708" y="1136650"/>
                    </a:lnTo>
                    <a:lnTo>
                      <a:pt x="1019812" y="1130300"/>
                    </a:lnTo>
                    <a:lnTo>
                      <a:pt x="1146812" y="1174750"/>
                    </a:lnTo>
                    <a:lnTo>
                      <a:pt x="1191260" y="1174750"/>
                    </a:lnTo>
                    <a:lnTo>
                      <a:pt x="1223012" y="1117600"/>
                    </a:lnTo>
                    <a:lnTo>
                      <a:pt x="1261108" y="1111250"/>
                    </a:lnTo>
                    <a:lnTo>
                      <a:pt x="1311908" y="1035050"/>
                    </a:lnTo>
                    <a:lnTo>
                      <a:pt x="1292860" y="920750"/>
                    </a:lnTo>
                    <a:lnTo>
                      <a:pt x="1394460" y="920750"/>
                    </a:lnTo>
                    <a:lnTo>
                      <a:pt x="1438908" y="869950"/>
                    </a:lnTo>
                    <a:lnTo>
                      <a:pt x="1553212" y="876300"/>
                    </a:lnTo>
                    <a:lnTo>
                      <a:pt x="1591308" y="863600"/>
                    </a:lnTo>
                    <a:lnTo>
                      <a:pt x="1604012" y="800100"/>
                    </a:lnTo>
                    <a:lnTo>
                      <a:pt x="1584960" y="685800"/>
                    </a:lnTo>
                    <a:lnTo>
                      <a:pt x="1616708" y="647700"/>
                    </a:lnTo>
                    <a:lnTo>
                      <a:pt x="1680212" y="628650"/>
                    </a:lnTo>
                    <a:lnTo>
                      <a:pt x="1769108" y="641350"/>
                    </a:lnTo>
                    <a:lnTo>
                      <a:pt x="1769108" y="508000"/>
                    </a:lnTo>
                    <a:lnTo>
                      <a:pt x="1718308" y="457200"/>
                    </a:lnTo>
                    <a:lnTo>
                      <a:pt x="1724660" y="317500"/>
                    </a:lnTo>
                    <a:lnTo>
                      <a:pt x="1762760" y="285750"/>
                    </a:lnTo>
                    <a:lnTo>
                      <a:pt x="1927860" y="273050"/>
                    </a:lnTo>
                    <a:lnTo>
                      <a:pt x="2099308" y="165100"/>
                    </a:lnTo>
                    <a:lnTo>
                      <a:pt x="2105660" y="444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2866C74C-DD61-481D-BFAC-F0B84F0BA3F6}"/>
                  </a:ext>
                </a:extLst>
              </p:cNvPr>
              <p:cNvSpPr/>
              <p:nvPr/>
            </p:nvSpPr>
            <p:spPr>
              <a:xfrm>
                <a:off x="34099500" y="23361650"/>
                <a:ext cx="4343400" cy="6946900"/>
              </a:xfrm>
              <a:custGeom>
                <a:avLst/>
                <a:gdLst>
                  <a:gd name="connsiteX0" fmla="*/ 1172876 w 4343400"/>
                  <a:gd name="connsiteY0" fmla="*/ 515072 h 6946900"/>
                  <a:gd name="connsiteX1" fmla="*/ 1181100 w 4343400"/>
                  <a:gd name="connsiteY1" fmla="*/ 539750 h 6946900"/>
                  <a:gd name="connsiteX2" fmla="*/ 1172876 w 4343400"/>
                  <a:gd name="connsiteY2" fmla="*/ 515074 h 6946900"/>
                  <a:gd name="connsiteX3" fmla="*/ 3632200 w 4343400"/>
                  <a:gd name="connsiteY3" fmla="*/ 0 h 6946900"/>
                  <a:gd name="connsiteX4" fmla="*/ 3663948 w 4343400"/>
                  <a:gd name="connsiteY4" fmla="*/ 25400 h 6946900"/>
                  <a:gd name="connsiteX5" fmla="*/ 3810000 w 4343400"/>
                  <a:gd name="connsiteY5" fmla="*/ 38100 h 6946900"/>
                  <a:gd name="connsiteX6" fmla="*/ 3816348 w 4343400"/>
                  <a:gd name="connsiteY6" fmla="*/ 114300 h 6946900"/>
                  <a:gd name="connsiteX7" fmla="*/ 3841748 w 4343400"/>
                  <a:gd name="connsiteY7" fmla="*/ 158750 h 6946900"/>
                  <a:gd name="connsiteX8" fmla="*/ 3867148 w 4343400"/>
                  <a:gd name="connsiteY8" fmla="*/ 393700 h 6946900"/>
                  <a:gd name="connsiteX9" fmla="*/ 3873500 w 4343400"/>
                  <a:gd name="connsiteY9" fmla="*/ 431800 h 6946900"/>
                  <a:gd name="connsiteX10" fmla="*/ 3886200 w 4343400"/>
                  <a:gd name="connsiteY10" fmla="*/ 469900 h 6946900"/>
                  <a:gd name="connsiteX11" fmla="*/ 3949700 w 4343400"/>
                  <a:gd name="connsiteY11" fmla="*/ 469900 h 6946900"/>
                  <a:gd name="connsiteX12" fmla="*/ 3949700 w 4343400"/>
                  <a:gd name="connsiteY12" fmla="*/ 546100 h 6946900"/>
                  <a:gd name="connsiteX13" fmla="*/ 4076700 w 4343400"/>
                  <a:gd name="connsiteY13" fmla="*/ 635000 h 6946900"/>
                  <a:gd name="connsiteX14" fmla="*/ 4140200 w 4343400"/>
                  <a:gd name="connsiteY14" fmla="*/ 622300 h 6946900"/>
                  <a:gd name="connsiteX15" fmla="*/ 4178300 w 4343400"/>
                  <a:gd name="connsiteY15" fmla="*/ 692150 h 6946900"/>
                  <a:gd name="connsiteX16" fmla="*/ 4152900 w 4343400"/>
                  <a:gd name="connsiteY16" fmla="*/ 787400 h 6946900"/>
                  <a:gd name="connsiteX17" fmla="*/ 4178300 w 4343400"/>
                  <a:gd name="connsiteY17" fmla="*/ 850900 h 6946900"/>
                  <a:gd name="connsiteX18" fmla="*/ 4171948 w 4343400"/>
                  <a:gd name="connsiteY18" fmla="*/ 914400 h 6946900"/>
                  <a:gd name="connsiteX19" fmla="*/ 4108452 w 4343400"/>
                  <a:gd name="connsiteY19" fmla="*/ 946150 h 6946900"/>
                  <a:gd name="connsiteX20" fmla="*/ 4108452 w 4343400"/>
                  <a:gd name="connsiteY20" fmla="*/ 984250 h 6946900"/>
                  <a:gd name="connsiteX21" fmla="*/ 4159252 w 4343400"/>
                  <a:gd name="connsiteY21" fmla="*/ 1003300 h 6946900"/>
                  <a:gd name="connsiteX22" fmla="*/ 4177940 w 4343400"/>
                  <a:gd name="connsiteY22" fmla="*/ 1115438 h 6946900"/>
                  <a:gd name="connsiteX23" fmla="*/ 3931920 w 4343400"/>
                  <a:gd name="connsiteY23" fmla="*/ 1189990 h 6946900"/>
                  <a:gd name="connsiteX24" fmla="*/ 3878580 w 4343400"/>
                  <a:gd name="connsiteY24" fmla="*/ 1266190 h 6946900"/>
                  <a:gd name="connsiteX25" fmla="*/ 3787140 w 4343400"/>
                  <a:gd name="connsiteY25" fmla="*/ 1243330 h 6946900"/>
                  <a:gd name="connsiteX26" fmla="*/ 3665220 w 4343400"/>
                  <a:gd name="connsiteY26" fmla="*/ 1289050 h 6946900"/>
                  <a:gd name="connsiteX27" fmla="*/ 3665220 w 4343400"/>
                  <a:gd name="connsiteY27" fmla="*/ 1365250 h 6946900"/>
                  <a:gd name="connsiteX28" fmla="*/ 3649980 w 4343400"/>
                  <a:gd name="connsiteY28" fmla="*/ 1471930 h 6946900"/>
                  <a:gd name="connsiteX29" fmla="*/ 3497580 w 4343400"/>
                  <a:gd name="connsiteY29" fmla="*/ 1502410 h 6946900"/>
                  <a:gd name="connsiteX30" fmla="*/ 3467100 w 4343400"/>
                  <a:gd name="connsiteY30" fmla="*/ 1563370 h 6946900"/>
                  <a:gd name="connsiteX31" fmla="*/ 3375660 w 4343400"/>
                  <a:gd name="connsiteY31" fmla="*/ 1662430 h 6946900"/>
                  <a:gd name="connsiteX32" fmla="*/ 3352800 w 4343400"/>
                  <a:gd name="connsiteY32" fmla="*/ 1723390 h 6946900"/>
                  <a:gd name="connsiteX33" fmla="*/ 3375660 w 4343400"/>
                  <a:gd name="connsiteY33" fmla="*/ 1807210 h 6946900"/>
                  <a:gd name="connsiteX34" fmla="*/ 3307080 w 4343400"/>
                  <a:gd name="connsiteY34" fmla="*/ 1913890 h 6946900"/>
                  <a:gd name="connsiteX35" fmla="*/ 3291840 w 4343400"/>
                  <a:gd name="connsiteY35" fmla="*/ 2272030 h 6946900"/>
                  <a:gd name="connsiteX36" fmla="*/ 3436620 w 4343400"/>
                  <a:gd name="connsiteY36" fmla="*/ 2325370 h 6946900"/>
                  <a:gd name="connsiteX37" fmla="*/ 3489960 w 4343400"/>
                  <a:gd name="connsiteY37" fmla="*/ 2393950 h 6946900"/>
                  <a:gd name="connsiteX38" fmla="*/ 3558540 w 4343400"/>
                  <a:gd name="connsiteY38" fmla="*/ 2401570 h 6946900"/>
                  <a:gd name="connsiteX39" fmla="*/ 3573780 w 4343400"/>
                  <a:gd name="connsiteY39" fmla="*/ 2348230 h 6946900"/>
                  <a:gd name="connsiteX40" fmla="*/ 3688080 w 4343400"/>
                  <a:gd name="connsiteY40" fmla="*/ 2409190 h 6946900"/>
                  <a:gd name="connsiteX41" fmla="*/ 3810000 w 4343400"/>
                  <a:gd name="connsiteY41" fmla="*/ 2332990 h 6946900"/>
                  <a:gd name="connsiteX42" fmla="*/ 3992880 w 4343400"/>
                  <a:gd name="connsiteY42" fmla="*/ 2340610 h 6946900"/>
                  <a:gd name="connsiteX43" fmla="*/ 4046220 w 4343400"/>
                  <a:gd name="connsiteY43" fmla="*/ 2416810 h 6946900"/>
                  <a:gd name="connsiteX44" fmla="*/ 4061460 w 4343400"/>
                  <a:gd name="connsiteY44" fmla="*/ 2630170 h 6946900"/>
                  <a:gd name="connsiteX45" fmla="*/ 4061460 w 4343400"/>
                  <a:gd name="connsiteY45" fmla="*/ 2790190 h 6946900"/>
                  <a:gd name="connsiteX46" fmla="*/ 4023360 w 4343400"/>
                  <a:gd name="connsiteY46" fmla="*/ 2835910 h 6946900"/>
                  <a:gd name="connsiteX47" fmla="*/ 3901440 w 4343400"/>
                  <a:gd name="connsiteY47" fmla="*/ 2896870 h 6946900"/>
                  <a:gd name="connsiteX48" fmla="*/ 3916680 w 4343400"/>
                  <a:gd name="connsiteY48" fmla="*/ 3003550 h 6946900"/>
                  <a:gd name="connsiteX49" fmla="*/ 3992880 w 4343400"/>
                  <a:gd name="connsiteY49" fmla="*/ 3079750 h 6946900"/>
                  <a:gd name="connsiteX50" fmla="*/ 3992880 w 4343400"/>
                  <a:gd name="connsiteY50" fmla="*/ 3110230 h 6946900"/>
                  <a:gd name="connsiteX51" fmla="*/ 3985260 w 4343400"/>
                  <a:gd name="connsiteY51" fmla="*/ 3186430 h 6946900"/>
                  <a:gd name="connsiteX52" fmla="*/ 4000500 w 4343400"/>
                  <a:gd name="connsiteY52" fmla="*/ 3270250 h 6946900"/>
                  <a:gd name="connsiteX53" fmla="*/ 3863340 w 4343400"/>
                  <a:gd name="connsiteY53" fmla="*/ 3300730 h 6946900"/>
                  <a:gd name="connsiteX54" fmla="*/ 3893820 w 4343400"/>
                  <a:gd name="connsiteY54" fmla="*/ 3415030 h 6946900"/>
                  <a:gd name="connsiteX55" fmla="*/ 4015740 w 4343400"/>
                  <a:gd name="connsiteY55" fmla="*/ 3422650 h 6946900"/>
                  <a:gd name="connsiteX56" fmla="*/ 4053840 w 4343400"/>
                  <a:gd name="connsiteY56" fmla="*/ 3521710 h 6946900"/>
                  <a:gd name="connsiteX57" fmla="*/ 4000500 w 4343400"/>
                  <a:gd name="connsiteY57" fmla="*/ 3590290 h 6946900"/>
                  <a:gd name="connsiteX58" fmla="*/ 4030980 w 4343400"/>
                  <a:gd name="connsiteY58" fmla="*/ 3696970 h 6946900"/>
                  <a:gd name="connsiteX59" fmla="*/ 4015740 w 4343400"/>
                  <a:gd name="connsiteY59" fmla="*/ 3818890 h 6946900"/>
                  <a:gd name="connsiteX60" fmla="*/ 4238624 w 4343400"/>
                  <a:gd name="connsiteY60" fmla="*/ 3982338 h 6946900"/>
                  <a:gd name="connsiteX61" fmla="*/ 4238624 w 4343400"/>
                  <a:gd name="connsiteY61" fmla="*/ 4060826 h 6946900"/>
                  <a:gd name="connsiteX62" fmla="*/ 4295776 w 4343400"/>
                  <a:gd name="connsiteY62" fmla="*/ 4108450 h 6946900"/>
                  <a:gd name="connsiteX63" fmla="*/ 4343400 w 4343400"/>
                  <a:gd name="connsiteY63" fmla="*/ 4146550 h 6946900"/>
                  <a:gd name="connsiteX64" fmla="*/ 4295776 w 4343400"/>
                  <a:gd name="connsiteY64" fmla="*/ 4279900 h 6946900"/>
                  <a:gd name="connsiteX65" fmla="*/ 4181476 w 4343400"/>
                  <a:gd name="connsiteY65" fmla="*/ 4279900 h 6946900"/>
                  <a:gd name="connsiteX66" fmla="*/ 4152900 w 4343400"/>
                  <a:gd name="connsiteY66" fmla="*/ 4318000 h 6946900"/>
                  <a:gd name="connsiteX67" fmla="*/ 4143376 w 4343400"/>
                  <a:gd name="connsiteY67" fmla="*/ 4403726 h 6946900"/>
                  <a:gd name="connsiteX68" fmla="*/ 3933824 w 4343400"/>
                  <a:gd name="connsiteY68" fmla="*/ 4403726 h 6946900"/>
                  <a:gd name="connsiteX69" fmla="*/ 3933824 w 4343400"/>
                  <a:gd name="connsiteY69" fmla="*/ 4279900 h 6946900"/>
                  <a:gd name="connsiteX70" fmla="*/ 3886200 w 4343400"/>
                  <a:gd name="connsiteY70" fmla="*/ 4232274 h 6946900"/>
                  <a:gd name="connsiteX71" fmla="*/ 3829052 w 4343400"/>
                  <a:gd name="connsiteY71" fmla="*/ 4251326 h 6946900"/>
                  <a:gd name="connsiteX72" fmla="*/ 3771900 w 4343400"/>
                  <a:gd name="connsiteY72" fmla="*/ 4232274 h 6946900"/>
                  <a:gd name="connsiteX73" fmla="*/ 3619500 w 4343400"/>
                  <a:gd name="connsiteY73" fmla="*/ 4241800 h 6946900"/>
                  <a:gd name="connsiteX74" fmla="*/ 3590924 w 4343400"/>
                  <a:gd name="connsiteY74" fmla="*/ 4270374 h 6946900"/>
                  <a:gd name="connsiteX75" fmla="*/ 3571876 w 4343400"/>
                  <a:gd name="connsiteY75" fmla="*/ 4308474 h 6946900"/>
                  <a:gd name="connsiteX76" fmla="*/ 3486148 w 4343400"/>
                  <a:gd name="connsiteY76" fmla="*/ 4318000 h 6946900"/>
                  <a:gd name="connsiteX77" fmla="*/ 3429000 w 4343400"/>
                  <a:gd name="connsiteY77" fmla="*/ 4270374 h 6946900"/>
                  <a:gd name="connsiteX78" fmla="*/ 3429000 w 4343400"/>
                  <a:gd name="connsiteY78" fmla="*/ 4203700 h 6946900"/>
                  <a:gd name="connsiteX79" fmla="*/ 3419476 w 4343400"/>
                  <a:gd name="connsiteY79" fmla="*/ 4137026 h 6946900"/>
                  <a:gd name="connsiteX80" fmla="*/ 3362324 w 4343400"/>
                  <a:gd name="connsiteY80" fmla="*/ 4089400 h 6946900"/>
                  <a:gd name="connsiteX81" fmla="*/ 3190876 w 4343400"/>
                  <a:gd name="connsiteY81" fmla="*/ 4051300 h 6946900"/>
                  <a:gd name="connsiteX82" fmla="*/ 2933700 w 4343400"/>
                  <a:gd name="connsiteY82" fmla="*/ 4460874 h 6946900"/>
                  <a:gd name="connsiteX83" fmla="*/ 2867024 w 4343400"/>
                  <a:gd name="connsiteY83" fmla="*/ 4365626 h 6946900"/>
                  <a:gd name="connsiteX84" fmla="*/ 2790824 w 4343400"/>
                  <a:gd name="connsiteY84" fmla="*/ 4365626 h 6946900"/>
                  <a:gd name="connsiteX85" fmla="*/ 2714624 w 4343400"/>
                  <a:gd name="connsiteY85" fmla="*/ 4575174 h 6946900"/>
                  <a:gd name="connsiteX86" fmla="*/ 2686052 w 4343400"/>
                  <a:gd name="connsiteY86" fmla="*/ 4613274 h 6946900"/>
                  <a:gd name="connsiteX87" fmla="*/ 2628900 w 4343400"/>
                  <a:gd name="connsiteY87" fmla="*/ 4708526 h 6946900"/>
                  <a:gd name="connsiteX88" fmla="*/ 2638424 w 4343400"/>
                  <a:gd name="connsiteY88" fmla="*/ 4746626 h 6946900"/>
                  <a:gd name="connsiteX89" fmla="*/ 2771776 w 4343400"/>
                  <a:gd name="connsiteY89" fmla="*/ 4851400 h 6946900"/>
                  <a:gd name="connsiteX90" fmla="*/ 2619376 w 4343400"/>
                  <a:gd name="connsiteY90" fmla="*/ 5003800 h 6946900"/>
                  <a:gd name="connsiteX91" fmla="*/ 2667000 w 4343400"/>
                  <a:gd name="connsiteY91" fmla="*/ 5041900 h 6946900"/>
                  <a:gd name="connsiteX92" fmla="*/ 2667000 w 4343400"/>
                  <a:gd name="connsiteY92" fmla="*/ 5156200 h 6946900"/>
                  <a:gd name="connsiteX93" fmla="*/ 2733676 w 4343400"/>
                  <a:gd name="connsiteY93" fmla="*/ 5280026 h 6946900"/>
                  <a:gd name="connsiteX94" fmla="*/ 2686052 w 4343400"/>
                  <a:gd name="connsiteY94" fmla="*/ 5346700 h 6946900"/>
                  <a:gd name="connsiteX95" fmla="*/ 2686052 w 4343400"/>
                  <a:gd name="connsiteY95" fmla="*/ 5422900 h 6946900"/>
                  <a:gd name="connsiteX96" fmla="*/ 2638424 w 4343400"/>
                  <a:gd name="connsiteY96" fmla="*/ 5518150 h 6946900"/>
                  <a:gd name="connsiteX97" fmla="*/ 2571748 w 4343400"/>
                  <a:gd name="connsiteY97" fmla="*/ 5499100 h 6946900"/>
                  <a:gd name="connsiteX98" fmla="*/ 2524124 w 4343400"/>
                  <a:gd name="connsiteY98" fmla="*/ 5575300 h 6946900"/>
                  <a:gd name="connsiteX99" fmla="*/ 2533652 w 4343400"/>
                  <a:gd name="connsiteY99" fmla="*/ 5613400 h 6946900"/>
                  <a:gd name="connsiteX100" fmla="*/ 2476500 w 4343400"/>
                  <a:gd name="connsiteY100" fmla="*/ 5765800 h 6946900"/>
                  <a:gd name="connsiteX101" fmla="*/ 2562224 w 4343400"/>
                  <a:gd name="connsiteY101" fmla="*/ 5822950 h 6946900"/>
                  <a:gd name="connsiteX102" fmla="*/ 2543176 w 4343400"/>
                  <a:gd name="connsiteY102" fmla="*/ 5965826 h 6946900"/>
                  <a:gd name="connsiteX103" fmla="*/ 2447924 w 4343400"/>
                  <a:gd name="connsiteY103" fmla="*/ 5965826 h 6946900"/>
                  <a:gd name="connsiteX104" fmla="*/ 2438400 w 4343400"/>
                  <a:gd name="connsiteY104" fmla="*/ 6032500 h 6946900"/>
                  <a:gd name="connsiteX105" fmla="*/ 2466976 w 4343400"/>
                  <a:gd name="connsiteY105" fmla="*/ 6089650 h 6946900"/>
                  <a:gd name="connsiteX106" fmla="*/ 2457452 w 4343400"/>
                  <a:gd name="connsiteY106" fmla="*/ 6137274 h 6946900"/>
                  <a:gd name="connsiteX107" fmla="*/ 2524124 w 4343400"/>
                  <a:gd name="connsiteY107" fmla="*/ 6194426 h 6946900"/>
                  <a:gd name="connsiteX108" fmla="*/ 2495548 w 4343400"/>
                  <a:gd name="connsiteY108" fmla="*/ 6318250 h 6946900"/>
                  <a:gd name="connsiteX109" fmla="*/ 2362200 w 4343400"/>
                  <a:gd name="connsiteY109" fmla="*/ 6337300 h 6946900"/>
                  <a:gd name="connsiteX110" fmla="*/ 2352676 w 4343400"/>
                  <a:gd name="connsiteY110" fmla="*/ 6403974 h 6946900"/>
                  <a:gd name="connsiteX111" fmla="*/ 2276476 w 4343400"/>
                  <a:gd name="connsiteY111" fmla="*/ 6375400 h 6946900"/>
                  <a:gd name="connsiteX112" fmla="*/ 2181224 w 4343400"/>
                  <a:gd name="connsiteY112" fmla="*/ 6423026 h 6946900"/>
                  <a:gd name="connsiteX113" fmla="*/ 2143124 w 4343400"/>
                  <a:gd name="connsiteY113" fmla="*/ 6527800 h 6946900"/>
                  <a:gd name="connsiteX114" fmla="*/ 2047876 w 4343400"/>
                  <a:gd name="connsiteY114" fmla="*/ 6556374 h 6946900"/>
                  <a:gd name="connsiteX115" fmla="*/ 2000252 w 4343400"/>
                  <a:gd name="connsiteY115" fmla="*/ 6613526 h 6946900"/>
                  <a:gd name="connsiteX116" fmla="*/ 1876424 w 4343400"/>
                  <a:gd name="connsiteY116" fmla="*/ 6642100 h 6946900"/>
                  <a:gd name="connsiteX117" fmla="*/ 1847852 w 4343400"/>
                  <a:gd name="connsiteY117" fmla="*/ 6689726 h 6946900"/>
                  <a:gd name="connsiteX118" fmla="*/ 1733548 w 4343400"/>
                  <a:gd name="connsiteY118" fmla="*/ 6708774 h 6946900"/>
                  <a:gd name="connsiteX119" fmla="*/ 1714500 w 4343400"/>
                  <a:gd name="connsiteY119" fmla="*/ 6775450 h 6946900"/>
                  <a:gd name="connsiteX120" fmla="*/ 1704976 w 4343400"/>
                  <a:gd name="connsiteY120" fmla="*/ 6861174 h 6946900"/>
                  <a:gd name="connsiteX121" fmla="*/ 1562100 w 4343400"/>
                  <a:gd name="connsiteY121" fmla="*/ 6861174 h 6946900"/>
                  <a:gd name="connsiteX122" fmla="*/ 1390652 w 4343400"/>
                  <a:gd name="connsiteY122" fmla="*/ 6918326 h 6946900"/>
                  <a:gd name="connsiteX123" fmla="*/ 1333500 w 4343400"/>
                  <a:gd name="connsiteY123" fmla="*/ 6870700 h 6946900"/>
                  <a:gd name="connsiteX124" fmla="*/ 1238252 w 4343400"/>
                  <a:gd name="connsiteY124" fmla="*/ 6861174 h 6946900"/>
                  <a:gd name="connsiteX125" fmla="*/ 1200148 w 4343400"/>
                  <a:gd name="connsiteY125" fmla="*/ 6804026 h 6946900"/>
                  <a:gd name="connsiteX126" fmla="*/ 1038224 w 4343400"/>
                  <a:gd name="connsiteY126" fmla="*/ 6823074 h 6946900"/>
                  <a:gd name="connsiteX127" fmla="*/ 1000124 w 4343400"/>
                  <a:gd name="connsiteY127" fmla="*/ 6889750 h 6946900"/>
                  <a:gd name="connsiteX128" fmla="*/ 914400 w 4343400"/>
                  <a:gd name="connsiteY128" fmla="*/ 6889750 h 6946900"/>
                  <a:gd name="connsiteX129" fmla="*/ 771524 w 4343400"/>
                  <a:gd name="connsiteY129" fmla="*/ 6946900 h 6946900"/>
                  <a:gd name="connsiteX130" fmla="*/ 685800 w 4343400"/>
                  <a:gd name="connsiteY130" fmla="*/ 6784974 h 6946900"/>
                  <a:gd name="connsiteX131" fmla="*/ 714376 w 4343400"/>
                  <a:gd name="connsiteY131" fmla="*/ 6651626 h 6946900"/>
                  <a:gd name="connsiteX132" fmla="*/ 704852 w 4343400"/>
                  <a:gd name="connsiteY132" fmla="*/ 6527800 h 6946900"/>
                  <a:gd name="connsiteX133" fmla="*/ 819148 w 4343400"/>
                  <a:gd name="connsiteY133" fmla="*/ 6470650 h 6946900"/>
                  <a:gd name="connsiteX134" fmla="*/ 828676 w 4343400"/>
                  <a:gd name="connsiteY134" fmla="*/ 6308726 h 6946900"/>
                  <a:gd name="connsiteX135" fmla="*/ 781052 w 4343400"/>
                  <a:gd name="connsiteY135" fmla="*/ 6213474 h 6946900"/>
                  <a:gd name="connsiteX136" fmla="*/ 962024 w 4343400"/>
                  <a:gd name="connsiteY136" fmla="*/ 6194426 h 6946900"/>
                  <a:gd name="connsiteX137" fmla="*/ 866776 w 4343400"/>
                  <a:gd name="connsiteY137" fmla="*/ 6070600 h 6946900"/>
                  <a:gd name="connsiteX138" fmla="*/ 838200 w 4343400"/>
                  <a:gd name="connsiteY138" fmla="*/ 6032500 h 6946900"/>
                  <a:gd name="connsiteX139" fmla="*/ 876300 w 4343400"/>
                  <a:gd name="connsiteY139" fmla="*/ 5946774 h 6946900"/>
                  <a:gd name="connsiteX140" fmla="*/ 914400 w 4343400"/>
                  <a:gd name="connsiteY140" fmla="*/ 5937250 h 6946900"/>
                  <a:gd name="connsiteX141" fmla="*/ 923924 w 4343400"/>
                  <a:gd name="connsiteY141" fmla="*/ 5794374 h 6946900"/>
                  <a:gd name="connsiteX142" fmla="*/ 876300 w 4343400"/>
                  <a:gd name="connsiteY142" fmla="*/ 5699126 h 6946900"/>
                  <a:gd name="connsiteX143" fmla="*/ 752476 w 4343400"/>
                  <a:gd name="connsiteY143" fmla="*/ 5622926 h 6946900"/>
                  <a:gd name="connsiteX144" fmla="*/ 742948 w 4343400"/>
                  <a:gd name="connsiteY144" fmla="*/ 5499100 h 6946900"/>
                  <a:gd name="connsiteX145" fmla="*/ 638176 w 4343400"/>
                  <a:gd name="connsiteY145" fmla="*/ 5499100 h 6946900"/>
                  <a:gd name="connsiteX146" fmla="*/ 581024 w 4343400"/>
                  <a:gd name="connsiteY146" fmla="*/ 5403850 h 6946900"/>
                  <a:gd name="connsiteX147" fmla="*/ 590548 w 4343400"/>
                  <a:gd name="connsiteY147" fmla="*/ 5327650 h 6946900"/>
                  <a:gd name="connsiteX148" fmla="*/ 666748 w 4343400"/>
                  <a:gd name="connsiteY148" fmla="*/ 5260974 h 6946900"/>
                  <a:gd name="connsiteX149" fmla="*/ 619124 w 4343400"/>
                  <a:gd name="connsiteY149" fmla="*/ 5156200 h 6946900"/>
                  <a:gd name="connsiteX150" fmla="*/ 523876 w 4343400"/>
                  <a:gd name="connsiteY150" fmla="*/ 5137150 h 6946900"/>
                  <a:gd name="connsiteX151" fmla="*/ 495300 w 4343400"/>
                  <a:gd name="connsiteY151" fmla="*/ 5003800 h 6946900"/>
                  <a:gd name="connsiteX152" fmla="*/ 457200 w 4343400"/>
                  <a:gd name="connsiteY152" fmla="*/ 4927600 h 6946900"/>
                  <a:gd name="connsiteX153" fmla="*/ 447676 w 4343400"/>
                  <a:gd name="connsiteY153" fmla="*/ 4870450 h 6946900"/>
                  <a:gd name="connsiteX154" fmla="*/ 409576 w 4343400"/>
                  <a:gd name="connsiteY154" fmla="*/ 4832350 h 6946900"/>
                  <a:gd name="connsiteX155" fmla="*/ 352424 w 4343400"/>
                  <a:gd name="connsiteY155" fmla="*/ 4851400 h 6946900"/>
                  <a:gd name="connsiteX156" fmla="*/ 314324 w 4343400"/>
                  <a:gd name="connsiteY156" fmla="*/ 4775200 h 6946900"/>
                  <a:gd name="connsiteX157" fmla="*/ 219076 w 4343400"/>
                  <a:gd name="connsiteY157" fmla="*/ 4775200 h 6946900"/>
                  <a:gd name="connsiteX158" fmla="*/ 209548 w 4343400"/>
                  <a:gd name="connsiteY158" fmla="*/ 4689474 h 6946900"/>
                  <a:gd name="connsiteX159" fmla="*/ 76200 w 4343400"/>
                  <a:gd name="connsiteY159" fmla="*/ 4689474 h 6946900"/>
                  <a:gd name="connsiteX160" fmla="*/ 0 w 4343400"/>
                  <a:gd name="connsiteY160" fmla="*/ 4632326 h 6946900"/>
                  <a:gd name="connsiteX161" fmla="*/ 38100 w 4343400"/>
                  <a:gd name="connsiteY161" fmla="*/ 4518026 h 6946900"/>
                  <a:gd name="connsiteX162" fmla="*/ 114300 w 4343400"/>
                  <a:gd name="connsiteY162" fmla="*/ 4518026 h 6946900"/>
                  <a:gd name="connsiteX163" fmla="*/ 152400 w 4343400"/>
                  <a:gd name="connsiteY163" fmla="*/ 4489450 h 6946900"/>
                  <a:gd name="connsiteX164" fmla="*/ 142876 w 4343400"/>
                  <a:gd name="connsiteY164" fmla="*/ 4375150 h 6946900"/>
                  <a:gd name="connsiteX165" fmla="*/ 209548 w 4343400"/>
                  <a:gd name="connsiteY165" fmla="*/ 4308474 h 6946900"/>
                  <a:gd name="connsiteX166" fmla="*/ 323852 w 4343400"/>
                  <a:gd name="connsiteY166" fmla="*/ 4298950 h 6946900"/>
                  <a:gd name="connsiteX167" fmla="*/ 419100 w 4343400"/>
                  <a:gd name="connsiteY167" fmla="*/ 4337050 h 6946900"/>
                  <a:gd name="connsiteX168" fmla="*/ 476252 w 4343400"/>
                  <a:gd name="connsiteY168" fmla="*/ 4327526 h 6946900"/>
                  <a:gd name="connsiteX169" fmla="*/ 485776 w 4343400"/>
                  <a:gd name="connsiteY169" fmla="*/ 4232274 h 6946900"/>
                  <a:gd name="connsiteX170" fmla="*/ 542924 w 4343400"/>
                  <a:gd name="connsiteY170" fmla="*/ 4165600 h 6946900"/>
                  <a:gd name="connsiteX171" fmla="*/ 590548 w 4343400"/>
                  <a:gd name="connsiteY171" fmla="*/ 4165600 h 6946900"/>
                  <a:gd name="connsiteX172" fmla="*/ 676276 w 4343400"/>
                  <a:gd name="connsiteY172" fmla="*/ 3965574 h 6946900"/>
                  <a:gd name="connsiteX173" fmla="*/ 819148 w 4343400"/>
                  <a:gd name="connsiteY173" fmla="*/ 3889374 h 6946900"/>
                  <a:gd name="connsiteX174" fmla="*/ 819148 w 4343400"/>
                  <a:gd name="connsiteY174" fmla="*/ 3803650 h 6946900"/>
                  <a:gd name="connsiteX175" fmla="*/ 885824 w 4343400"/>
                  <a:gd name="connsiteY175" fmla="*/ 3660774 h 6946900"/>
                  <a:gd name="connsiteX176" fmla="*/ 790576 w 4343400"/>
                  <a:gd name="connsiteY176" fmla="*/ 3632200 h 6946900"/>
                  <a:gd name="connsiteX177" fmla="*/ 704852 w 4343400"/>
                  <a:gd name="connsiteY177" fmla="*/ 3517900 h 6946900"/>
                  <a:gd name="connsiteX178" fmla="*/ 714376 w 4343400"/>
                  <a:gd name="connsiteY178" fmla="*/ 3460750 h 6946900"/>
                  <a:gd name="connsiteX179" fmla="*/ 695324 w 4343400"/>
                  <a:gd name="connsiteY179" fmla="*/ 3394074 h 6946900"/>
                  <a:gd name="connsiteX180" fmla="*/ 742948 w 4343400"/>
                  <a:gd name="connsiteY180" fmla="*/ 3327400 h 6946900"/>
                  <a:gd name="connsiteX181" fmla="*/ 819148 w 4343400"/>
                  <a:gd name="connsiteY181" fmla="*/ 3336926 h 6946900"/>
                  <a:gd name="connsiteX182" fmla="*/ 819148 w 4343400"/>
                  <a:gd name="connsiteY182" fmla="*/ 3213100 h 6946900"/>
                  <a:gd name="connsiteX183" fmla="*/ 762000 w 4343400"/>
                  <a:gd name="connsiteY183" fmla="*/ 3194050 h 6946900"/>
                  <a:gd name="connsiteX184" fmla="*/ 771524 w 4343400"/>
                  <a:gd name="connsiteY184" fmla="*/ 3108326 h 6946900"/>
                  <a:gd name="connsiteX185" fmla="*/ 990600 w 4343400"/>
                  <a:gd name="connsiteY185" fmla="*/ 2813050 h 6946900"/>
                  <a:gd name="connsiteX186" fmla="*/ 1000124 w 4343400"/>
                  <a:gd name="connsiteY186" fmla="*/ 2679700 h 6946900"/>
                  <a:gd name="connsiteX187" fmla="*/ 914400 w 4343400"/>
                  <a:gd name="connsiteY187" fmla="*/ 2603500 h 6946900"/>
                  <a:gd name="connsiteX188" fmla="*/ 904876 w 4343400"/>
                  <a:gd name="connsiteY188" fmla="*/ 2546350 h 6946900"/>
                  <a:gd name="connsiteX189" fmla="*/ 809624 w 4343400"/>
                  <a:gd name="connsiteY189" fmla="*/ 2517774 h 6946900"/>
                  <a:gd name="connsiteX190" fmla="*/ 794512 w 4343400"/>
                  <a:gd name="connsiteY190" fmla="*/ 2448024 h 6946900"/>
                  <a:gd name="connsiteX191" fmla="*/ 807720 w 4343400"/>
                  <a:gd name="connsiteY191" fmla="*/ 2447290 h 6946900"/>
                  <a:gd name="connsiteX192" fmla="*/ 853440 w 4343400"/>
                  <a:gd name="connsiteY192" fmla="*/ 2416810 h 6946900"/>
                  <a:gd name="connsiteX193" fmla="*/ 861060 w 4343400"/>
                  <a:gd name="connsiteY193" fmla="*/ 2355850 h 6946900"/>
                  <a:gd name="connsiteX194" fmla="*/ 914400 w 4343400"/>
                  <a:gd name="connsiteY194" fmla="*/ 2340610 h 6946900"/>
                  <a:gd name="connsiteX195" fmla="*/ 929640 w 4343400"/>
                  <a:gd name="connsiteY195" fmla="*/ 2279650 h 6946900"/>
                  <a:gd name="connsiteX196" fmla="*/ 1021080 w 4343400"/>
                  <a:gd name="connsiteY196" fmla="*/ 2195830 h 6946900"/>
                  <a:gd name="connsiteX197" fmla="*/ 975360 w 4343400"/>
                  <a:gd name="connsiteY197" fmla="*/ 2134870 h 6946900"/>
                  <a:gd name="connsiteX198" fmla="*/ 975360 w 4343400"/>
                  <a:gd name="connsiteY198" fmla="*/ 2089150 h 6946900"/>
                  <a:gd name="connsiteX199" fmla="*/ 1036320 w 4343400"/>
                  <a:gd name="connsiteY199" fmla="*/ 2073910 h 6946900"/>
                  <a:gd name="connsiteX200" fmla="*/ 1059180 w 4343400"/>
                  <a:gd name="connsiteY200" fmla="*/ 2012950 h 6946900"/>
                  <a:gd name="connsiteX201" fmla="*/ 1143000 w 4343400"/>
                  <a:gd name="connsiteY201" fmla="*/ 1982470 h 6946900"/>
                  <a:gd name="connsiteX202" fmla="*/ 1173480 w 4343400"/>
                  <a:gd name="connsiteY202" fmla="*/ 1891030 h 6946900"/>
                  <a:gd name="connsiteX203" fmla="*/ 1089660 w 4343400"/>
                  <a:gd name="connsiteY203" fmla="*/ 1883410 h 6946900"/>
                  <a:gd name="connsiteX204" fmla="*/ 1104900 w 4343400"/>
                  <a:gd name="connsiteY204" fmla="*/ 1799590 h 6946900"/>
                  <a:gd name="connsiteX205" fmla="*/ 1219200 w 4343400"/>
                  <a:gd name="connsiteY205" fmla="*/ 1700530 h 6946900"/>
                  <a:gd name="connsiteX206" fmla="*/ 1303020 w 4343400"/>
                  <a:gd name="connsiteY206" fmla="*/ 1700530 h 6946900"/>
                  <a:gd name="connsiteX207" fmla="*/ 1280160 w 4343400"/>
                  <a:gd name="connsiteY207" fmla="*/ 1570990 h 6946900"/>
                  <a:gd name="connsiteX208" fmla="*/ 1318260 w 4343400"/>
                  <a:gd name="connsiteY208" fmla="*/ 1510030 h 6946900"/>
                  <a:gd name="connsiteX209" fmla="*/ 1341120 w 4343400"/>
                  <a:gd name="connsiteY209" fmla="*/ 1395730 h 6946900"/>
                  <a:gd name="connsiteX210" fmla="*/ 1295400 w 4343400"/>
                  <a:gd name="connsiteY210" fmla="*/ 1266190 h 6946900"/>
                  <a:gd name="connsiteX211" fmla="*/ 1325880 w 4343400"/>
                  <a:gd name="connsiteY211" fmla="*/ 999490 h 6946900"/>
                  <a:gd name="connsiteX212" fmla="*/ 1326468 w 4343400"/>
                  <a:gd name="connsiteY212" fmla="*/ 996268 h 6946900"/>
                  <a:gd name="connsiteX213" fmla="*/ 1346200 w 4343400"/>
                  <a:gd name="connsiteY213" fmla="*/ 1016000 h 6946900"/>
                  <a:gd name="connsiteX214" fmla="*/ 1428748 w 4343400"/>
                  <a:gd name="connsiteY214" fmla="*/ 971550 h 6946900"/>
                  <a:gd name="connsiteX215" fmla="*/ 1441452 w 4343400"/>
                  <a:gd name="connsiteY215" fmla="*/ 939800 h 6946900"/>
                  <a:gd name="connsiteX216" fmla="*/ 1479548 w 4343400"/>
                  <a:gd name="connsiteY216" fmla="*/ 901700 h 6946900"/>
                  <a:gd name="connsiteX217" fmla="*/ 1619252 w 4343400"/>
                  <a:gd name="connsiteY217" fmla="*/ 711200 h 6946900"/>
                  <a:gd name="connsiteX218" fmla="*/ 1670052 w 4343400"/>
                  <a:gd name="connsiteY218" fmla="*/ 647700 h 6946900"/>
                  <a:gd name="connsiteX219" fmla="*/ 1670052 w 4343400"/>
                  <a:gd name="connsiteY219" fmla="*/ 590550 h 6946900"/>
                  <a:gd name="connsiteX220" fmla="*/ 1638300 w 4343400"/>
                  <a:gd name="connsiteY220" fmla="*/ 546100 h 6946900"/>
                  <a:gd name="connsiteX221" fmla="*/ 1657348 w 4343400"/>
                  <a:gd name="connsiteY221" fmla="*/ 450850 h 6946900"/>
                  <a:gd name="connsiteX222" fmla="*/ 1727200 w 4343400"/>
                  <a:gd name="connsiteY222" fmla="*/ 469900 h 6946900"/>
                  <a:gd name="connsiteX223" fmla="*/ 1790700 w 4343400"/>
                  <a:gd name="connsiteY223" fmla="*/ 425450 h 6946900"/>
                  <a:gd name="connsiteX224" fmla="*/ 1943100 w 4343400"/>
                  <a:gd name="connsiteY224" fmla="*/ 488950 h 6946900"/>
                  <a:gd name="connsiteX225" fmla="*/ 1987548 w 4343400"/>
                  <a:gd name="connsiteY225" fmla="*/ 450850 h 6946900"/>
                  <a:gd name="connsiteX226" fmla="*/ 2044700 w 4343400"/>
                  <a:gd name="connsiteY226" fmla="*/ 457200 h 6946900"/>
                  <a:gd name="connsiteX227" fmla="*/ 2051052 w 4343400"/>
                  <a:gd name="connsiteY227" fmla="*/ 495300 h 6946900"/>
                  <a:gd name="connsiteX228" fmla="*/ 2082800 w 4343400"/>
                  <a:gd name="connsiteY228" fmla="*/ 495300 h 6946900"/>
                  <a:gd name="connsiteX229" fmla="*/ 2108200 w 4343400"/>
                  <a:gd name="connsiteY229" fmla="*/ 533400 h 6946900"/>
                  <a:gd name="connsiteX230" fmla="*/ 2139948 w 4343400"/>
                  <a:gd name="connsiteY230" fmla="*/ 533400 h 6946900"/>
                  <a:gd name="connsiteX231" fmla="*/ 2146300 w 4343400"/>
                  <a:gd name="connsiteY231" fmla="*/ 603250 h 6946900"/>
                  <a:gd name="connsiteX232" fmla="*/ 2108200 w 4343400"/>
                  <a:gd name="connsiteY232" fmla="*/ 673100 h 6946900"/>
                  <a:gd name="connsiteX233" fmla="*/ 2114548 w 4343400"/>
                  <a:gd name="connsiteY233" fmla="*/ 711200 h 6946900"/>
                  <a:gd name="connsiteX234" fmla="*/ 2070100 w 4343400"/>
                  <a:gd name="connsiteY234" fmla="*/ 781050 h 6946900"/>
                  <a:gd name="connsiteX235" fmla="*/ 2254252 w 4343400"/>
                  <a:gd name="connsiteY235" fmla="*/ 863600 h 6946900"/>
                  <a:gd name="connsiteX236" fmla="*/ 2298700 w 4343400"/>
                  <a:gd name="connsiteY236" fmla="*/ 850900 h 6946900"/>
                  <a:gd name="connsiteX237" fmla="*/ 2298700 w 4343400"/>
                  <a:gd name="connsiteY237" fmla="*/ 800100 h 6946900"/>
                  <a:gd name="connsiteX238" fmla="*/ 2381252 w 4343400"/>
                  <a:gd name="connsiteY238" fmla="*/ 698500 h 6946900"/>
                  <a:gd name="connsiteX239" fmla="*/ 2444748 w 4343400"/>
                  <a:gd name="connsiteY239" fmla="*/ 698500 h 6946900"/>
                  <a:gd name="connsiteX240" fmla="*/ 2533652 w 4343400"/>
                  <a:gd name="connsiteY240" fmla="*/ 711200 h 6946900"/>
                  <a:gd name="connsiteX241" fmla="*/ 2641600 w 4343400"/>
                  <a:gd name="connsiteY241" fmla="*/ 692150 h 6946900"/>
                  <a:gd name="connsiteX242" fmla="*/ 2705100 w 4343400"/>
                  <a:gd name="connsiteY242" fmla="*/ 635000 h 6946900"/>
                  <a:gd name="connsiteX243" fmla="*/ 2794000 w 4343400"/>
                  <a:gd name="connsiteY243" fmla="*/ 641350 h 6946900"/>
                  <a:gd name="connsiteX244" fmla="*/ 2825748 w 4343400"/>
                  <a:gd name="connsiteY244" fmla="*/ 615950 h 6946900"/>
                  <a:gd name="connsiteX245" fmla="*/ 2895600 w 4343400"/>
                  <a:gd name="connsiteY245" fmla="*/ 660400 h 6946900"/>
                  <a:gd name="connsiteX246" fmla="*/ 2914652 w 4343400"/>
                  <a:gd name="connsiteY246" fmla="*/ 730250 h 6946900"/>
                  <a:gd name="connsiteX247" fmla="*/ 2978148 w 4343400"/>
                  <a:gd name="connsiteY247" fmla="*/ 679450 h 6946900"/>
                  <a:gd name="connsiteX248" fmla="*/ 2959100 w 4343400"/>
                  <a:gd name="connsiteY248" fmla="*/ 622300 h 6946900"/>
                  <a:gd name="connsiteX249" fmla="*/ 2978148 w 4343400"/>
                  <a:gd name="connsiteY249" fmla="*/ 584200 h 6946900"/>
                  <a:gd name="connsiteX250" fmla="*/ 2959100 w 4343400"/>
                  <a:gd name="connsiteY250" fmla="*/ 488950 h 6946900"/>
                  <a:gd name="connsiteX251" fmla="*/ 3028948 w 4343400"/>
                  <a:gd name="connsiteY251" fmla="*/ 419100 h 6946900"/>
                  <a:gd name="connsiteX252" fmla="*/ 3073400 w 4343400"/>
                  <a:gd name="connsiteY252" fmla="*/ 400050 h 6946900"/>
                  <a:gd name="connsiteX253" fmla="*/ 3194052 w 4343400"/>
                  <a:gd name="connsiteY253" fmla="*/ 336550 h 6946900"/>
                  <a:gd name="connsiteX254" fmla="*/ 3206748 w 4343400"/>
                  <a:gd name="connsiteY254" fmla="*/ 222250 h 6946900"/>
                  <a:gd name="connsiteX255" fmla="*/ 3251200 w 4343400"/>
                  <a:gd name="connsiteY255" fmla="*/ 133350 h 694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4343400" h="6946900">
                    <a:moveTo>
                      <a:pt x="1172876" y="515072"/>
                    </a:moveTo>
                    <a:lnTo>
                      <a:pt x="1181100" y="539750"/>
                    </a:lnTo>
                    <a:lnTo>
                      <a:pt x="1172876" y="515074"/>
                    </a:lnTo>
                    <a:close/>
                    <a:moveTo>
                      <a:pt x="3632200" y="0"/>
                    </a:moveTo>
                    <a:lnTo>
                      <a:pt x="3663948" y="25400"/>
                    </a:lnTo>
                    <a:lnTo>
                      <a:pt x="3810000" y="38100"/>
                    </a:lnTo>
                    <a:lnTo>
                      <a:pt x="3816348" y="114300"/>
                    </a:lnTo>
                    <a:lnTo>
                      <a:pt x="3841748" y="158750"/>
                    </a:lnTo>
                    <a:lnTo>
                      <a:pt x="3867148" y="393700"/>
                    </a:lnTo>
                    <a:lnTo>
                      <a:pt x="3873500" y="431800"/>
                    </a:lnTo>
                    <a:lnTo>
                      <a:pt x="3886200" y="469900"/>
                    </a:lnTo>
                    <a:lnTo>
                      <a:pt x="3949700" y="469900"/>
                    </a:lnTo>
                    <a:lnTo>
                      <a:pt x="3949700" y="546100"/>
                    </a:lnTo>
                    <a:lnTo>
                      <a:pt x="4076700" y="635000"/>
                    </a:lnTo>
                    <a:lnTo>
                      <a:pt x="4140200" y="622300"/>
                    </a:lnTo>
                    <a:lnTo>
                      <a:pt x="4178300" y="692150"/>
                    </a:lnTo>
                    <a:lnTo>
                      <a:pt x="4152900" y="787400"/>
                    </a:lnTo>
                    <a:lnTo>
                      <a:pt x="4178300" y="850900"/>
                    </a:lnTo>
                    <a:lnTo>
                      <a:pt x="4171948" y="914400"/>
                    </a:lnTo>
                    <a:lnTo>
                      <a:pt x="4108452" y="946150"/>
                    </a:lnTo>
                    <a:lnTo>
                      <a:pt x="4108452" y="984250"/>
                    </a:lnTo>
                    <a:lnTo>
                      <a:pt x="4159252" y="1003300"/>
                    </a:lnTo>
                    <a:lnTo>
                      <a:pt x="4177940" y="1115438"/>
                    </a:lnTo>
                    <a:lnTo>
                      <a:pt x="3931920" y="1189990"/>
                    </a:lnTo>
                    <a:lnTo>
                      <a:pt x="3878580" y="1266190"/>
                    </a:lnTo>
                    <a:lnTo>
                      <a:pt x="3787140" y="1243330"/>
                    </a:lnTo>
                    <a:lnTo>
                      <a:pt x="3665220" y="1289050"/>
                    </a:lnTo>
                    <a:lnTo>
                      <a:pt x="3665220" y="1365250"/>
                    </a:lnTo>
                    <a:lnTo>
                      <a:pt x="3649980" y="1471930"/>
                    </a:lnTo>
                    <a:lnTo>
                      <a:pt x="3497580" y="1502410"/>
                    </a:lnTo>
                    <a:lnTo>
                      <a:pt x="3467100" y="1563370"/>
                    </a:lnTo>
                    <a:lnTo>
                      <a:pt x="3375660" y="1662430"/>
                    </a:lnTo>
                    <a:lnTo>
                      <a:pt x="3352800" y="1723390"/>
                    </a:lnTo>
                    <a:lnTo>
                      <a:pt x="3375660" y="1807210"/>
                    </a:lnTo>
                    <a:lnTo>
                      <a:pt x="3307080" y="1913890"/>
                    </a:lnTo>
                    <a:lnTo>
                      <a:pt x="3291840" y="2272030"/>
                    </a:lnTo>
                    <a:lnTo>
                      <a:pt x="3436620" y="2325370"/>
                    </a:lnTo>
                    <a:lnTo>
                      <a:pt x="3489960" y="2393950"/>
                    </a:lnTo>
                    <a:lnTo>
                      <a:pt x="3558540" y="2401570"/>
                    </a:lnTo>
                    <a:lnTo>
                      <a:pt x="3573780" y="2348230"/>
                    </a:lnTo>
                    <a:lnTo>
                      <a:pt x="3688080" y="2409190"/>
                    </a:lnTo>
                    <a:lnTo>
                      <a:pt x="3810000" y="2332990"/>
                    </a:lnTo>
                    <a:lnTo>
                      <a:pt x="3992880" y="2340610"/>
                    </a:lnTo>
                    <a:lnTo>
                      <a:pt x="4046220" y="2416810"/>
                    </a:lnTo>
                    <a:lnTo>
                      <a:pt x="4061460" y="2630170"/>
                    </a:lnTo>
                    <a:lnTo>
                      <a:pt x="4061460" y="2790190"/>
                    </a:lnTo>
                    <a:lnTo>
                      <a:pt x="4023360" y="2835910"/>
                    </a:lnTo>
                    <a:lnTo>
                      <a:pt x="3901440" y="2896870"/>
                    </a:lnTo>
                    <a:lnTo>
                      <a:pt x="3916680" y="3003550"/>
                    </a:lnTo>
                    <a:lnTo>
                      <a:pt x="3992880" y="3079750"/>
                    </a:lnTo>
                    <a:lnTo>
                      <a:pt x="3992880" y="3110230"/>
                    </a:lnTo>
                    <a:lnTo>
                      <a:pt x="3985260" y="3186430"/>
                    </a:lnTo>
                    <a:lnTo>
                      <a:pt x="4000500" y="3270250"/>
                    </a:lnTo>
                    <a:lnTo>
                      <a:pt x="3863340" y="3300730"/>
                    </a:lnTo>
                    <a:lnTo>
                      <a:pt x="3893820" y="3415030"/>
                    </a:lnTo>
                    <a:lnTo>
                      <a:pt x="4015740" y="3422650"/>
                    </a:lnTo>
                    <a:lnTo>
                      <a:pt x="4053840" y="3521710"/>
                    </a:lnTo>
                    <a:lnTo>
                      <a:pt x="4000500" y="3590290"/>
                    </a:lnTo>
                    <a:lnTo>
                      <a:pt x="4030980" y="3696970"/>
                    </a:lnTo>
                    <a:lnTo>
                      <a:pt x="4015740" y="3818890"/>
                    </a:lnTo>
                    <a:lnTo>
                      <a:pt x="4238624" y="3982338"/>
                    </a:lnTo>
                    <a:lnTo>
                      <a:pt x="4238624" y="4060826"/>
                    </a:lnTo>
                    <a:lnTo>
                      <a:pt x="4295776" y="4108450"/>
                    </a:lnTo>
                    <a:lnTo>
                      <a:pt x="4343400" y="4146550"/>
                    </a:lnTo>
                    <a:lnTo>
                      <a:pt x="4295776" y="4279900"/>
                    </a:lnTo>
                    <a:lnTo>
                      <a:pt x="4181476" y="4279900"/>
                    </a:lnTo>
                    <a:lnTo>
                      <a:pt x="4152900" y="4318000"/>
                    </a:lnTo>
                    <a:lnTo>
                      <a:pt x="4143376" y="4403726"/>
                    </a:lnTo>
                    <a:lnTo>
                      <a:pt x="3933824" y="4403726"/>
                    </a:lnTo>
                    <a:lnTo>
                      <a:pt x="3933824" y="4279900"/>
                    </a:lnTo>
                    <a:lnTo>
                      <a:pt x="3886200" y="4232274"/>
                    </a:lnTo>
                    <a:lnTo>
                      <a:pt x="3829052" y="4251326"/>
                    </a:lnTo>
                    <a:lnTo>
                      <a:pt x="3771900" y="4232274"/>
                    </a:lnTo>
                    <a:lnTo>
                      <a:pt x="3619500" y="4241800"/>
                    </a:lnTo>
                    <a:lnTo>
                      <a:pt x="3590924" y="4270374"/>
                    </a:lnTo>
                    <a:lnTo>
                      <a:pt x="3571876" y="4308474"/>
                    </a:lnTo>
                    <a:lnTo>
                      <a:pt x="3486148" y="4318000"/>
                    </a:lnTo>
                    <a:lnTo>
                      <a:pt x="3429000" y="4270374"/>
                    </a:lnTo>
                    <a:lnTo>
                      <a:pt x="3429000" y="4203700"/>
                    </a:lnTo>
                    <a:lnTo>
                      <a:pt x="3419476" y="4137026"/>
                    </a:lnTo>
                    <a:lnTo>
                      <a:pt x="3362324" y="4089400"/>
                    </a:lnTo>
                    <a:lnTo>
                      <a:pt x="3190876" y="4051300"/>
                    </a:lnTo>
                    <a:lnTo>
                      <a:pt x="2933700" y="4460874"/>
                    </a:lnTo>
                    <a:lnTo>
                      <a:pt x="2867024" y="4365626"/>
                    </a:lnTo>
                    <a:lnTo>
                      <a:pt x="2790824" y="4365626"/>
                    </a:lnTo>
                    <a:lnTo>
                      <a:pt x="2714624" y="4575174"/>
                    </a:lnTo>
                    <a:lnTo>
                      <a:pt x="2686052" y="4613274"/>
                    </a:lnTo>
                    <a:lnTo>
                      <a:pt x="2628900" y="4708526"/>
                    </a:lnTo>
                    <a:lnTo>
                      <a:pt x="2638424" y="4746626"/>
                    </a:lnTo>
                    <a:lnTo>
                      <a:pt x="2771776" y="4851400"/>
                    </a:lnTo>
                    <a:lnTo>
                      <a:pt x="2619376" y="5003800"/>
                    </a:lnTo>
                    <a:lnTo>
                      <a:pt x="2667000" y="5041900"/>
                    </a:lnTo>
                    <a:lnTo>
                      <a:pt x="2667000" y="5156200"/>
                    </a:lnTo>
                    <a:lnTo>
                      <a:pt x="2733676" y="5280026"/>
                    </a:lnTo>
                    <a:lnTo>
                      <a:pt x="2686052" y="5346700"/>
                    </a:lnTo>
                    <a:lnTo>
                      <a:pt x="2686052" y="5422900"/>
                    </a:lnTo>
                    <a:lnTo>
                      <a:pt x="2638424" y="5518150"/>
                    </a:lnTo>
                    <a:lnTo>
                      <a:pt x="2571748" y="5499100"/>
                    </a:lnTo>
                    <a:lnTo>
                      <a:pt x="2524124" y="5575300"/>
                    </a:lnTo>
                    <a:lnTo>
                      <a:pt x="2533652" y="5613400"/>
                    </a:lnTo>
                    <a:lnTo>
                      <a:pt x="2476500" y="5765800"/>
                    </a:lnTo>
                    <a:lnTo>
                      <a:pt x="2562224" y="5822950"/>
                    </a:lnTo>
                    <a:lnTo>
                      <a:pt x="2543176" y="5965826"/>
                    </a:lnTo>
                    <a:lnTo>
                      <a:pt x="2447924" y="5965826"/>
                    </a:lnTo>
                    <a:lnTo>
                      <a:pt x="2438400" y="6032500"/>
                    </a:lnTo>
                    <a:lnTo>
                      <a:pt x="2466976" y="6089650"/>
                    </a:lnTo>
                    <a:lnTo>
                      <a:pt x="2457452" y="6137274"/>
                    </a:lnTo>
                    <a:lnTo>
                      <a:pt x="2524124" y="6194426"/>
                    </a:lnTo>
                    <a:lnTo>
                      <a:pt x="2495548" y="6318250"/>
                    </a:lnTo>
                    <a:lnTo>
                      <a:pt x="2362200" y="6337300"/>
                    </a:lnTo>
                    <a:lnTo>
                      <a:pt x="2352676" y="6403974"/>
                    </a:lnTo>
                    <a:lnTo>
                      <a:pt x="2276476" y="6375400"/>
                    </a:lnTo>
                    <a:lnTo>
                      <a:pt x="2181224" y="6423026"/>
                    </a:lnTo>
                    <a:lnTo>
                      <a:pt x="2143124" y="6527800"/>
                    </a:lnTo>
                    <a:lnTo>
                      <a:pt x="2047876" y="6556374"/>
                    </a:lnTo>
                    <a:lnTo>
                      <a:pt x="2000252" y="6613526"/>
                    </a:lnTo>
                    <a:lnTo>
                      <a:pt x="1876424" y="6642100"/>
                    </a:lnTo>
                    <a:lnTo>
                      <a:pt x="1847852" y="6689726"/>
                    </a:lnTo>
                    <a:lnTo>
                      <a:pt x="1733548" y="6708774"/>
                    </a:lnTo>
                    <a:lnTo>
                      <a:pt x="1714500" y="6775450"/>
                    </a:lnTo>
                    <a:lnTo>
                      <a:pt x="1704976" y="6861174"/>
                    </a:lnTo>
                    <a:lnTo>
                      <a:pt x="1562100" y="6861174"/>
                    </a:lnTo>
                    <a:lnTo>
                      <a:pt x="1390652" y="6918326"/>
                    </a:lnTo>
                    <a:lnTo>
                      <a:pt x="1333500" y="6870700"/>
                    </a:lnTo>
                    <a:lnTo>
                      <a:pt x="1238252" y="6861174"/>
                    </a:lnTo>
                    <a:lnTo>
                      <a:pt x="1200148" y="6804026"/>
                    </a:lnTo>
                    <a:lnTo>
                      <a:pt x="1038224" y="6823074"/>
                    </a:lnTo>
                    <a:lnTo>
                      <a:pt x="1000124" y="6889750"/>
                    </a:lnTo>
                    <a:lnTo>
                      <a:pt x="914400" y="6889750"/>
                    </a:lnTo>
                    <a:lnTo>
                      <a:pt x="771524" y="6946900"/>
                    </a:lnTo>
                    <a:lnTo>
                      <a:pt x="685800" y="6784974"/>
                    </a:lnTo>
                    <a:lnTo>
                      <a:pt x="714376" y="6651626"/>
                    </a:lnTo>
                    <a:lnTo>
                      <a:pt x="704852" y="6527800"/>
                    </a:lnTo>
                    <a:lnTo>
                      <a:pt x="819148" y="6470650"/>
                    </a:lnTo>
                    <a:lnTo>
                      <a:pt x="828676" y="6308726"/>
                    </a:lnTo>
                    <a:lnTo>
                      <a:pt x="781052" y="6213474"/>
                    </a:lnTo>
                    <a:lnTo>
                      <a:pt x="962024" y="6194426"/>
                    </a:lnTo>
                    <a:lnTo>
                      <a:pt x="866776" y="6070600"/>
                    </a:lnTo>
                    <a:lnTo>
                      <a:pt x="838200" y="6032500"/>
                    </a:lnTo>
                    <a:lnTo>
                      <a:pt x="876300" y="5946774"/>
                    </a:lnTo>
                    <a:lnTo>
                      <a:pt x="914400" y="5937250"/>
                    </a:lnTo>
                    <a:lnTo>
                      <a:pt x="923924" y="5794374"/>
                    </a:lnTo>
                    <a:lnTo>
                      <a:pt x="876300" y="5699126"/>
                    </a:lnTo>
                    <a:lnTo>
                      <a:pt x="752476" y="5622926"/>
                    </a:lnTo>
                    <a:lnTo>
                      <a:pt x="742948" y="5499100"/>
                    </a:lnTo>
                    <a:lnTo>
                      <a:pt x="638176" y="5499100"/>
                    </a:lnTo>
                    <a:lnTo>
                      <a:pt x="581024" y="5403850"/>
                    </a:lnTo>
                    <a:lnTo>
                      <a:pt x="590548" y="5327650"/>
                    </a:lnTo>
                    <a:lnTo>
                      <a:pt x="666748" y="5260974"/>
                    </a:lnTo>
                    <a:lnTo>
                      <a:pt x="619124" y="5156200"/>
                    </a:lnTo>
                    <a:lnTo>
                      <a:pt x="523876" y="5137150"/>
                    </a:lnTo>
                    <a:lnTo>
                      <a:pt x="495300" y="5003800"/>
                    </a:lnTo>
                    <a:lnTo>
                      <a:pt x="457200" y="4927600"/>
                    </a:lnTo>
                    <a:lnTo>
                      <a:pt x="447676" y="4870450"/>
                    </a:lnTo>
                    <a:lnTo>
                      <a:pt x="409576" y="4832350"/>
                    </a:lnTo>
                    <a:lnTo>
                      <a:pt x="352424" y="4851400"/>
                    </a:lnTo>
                    <a:lnTo>
                      <a:pt x="314324" y="4775200"/>
                    </a:lnTo>
                    <a:lnTo>
                      <a:pt x="219076" y="4775200"/>
                    </a:lnTo>
                    <a:lnTo>
                      <a:pt x="209548" y="4689474"/>
                    </a:lnTo>
                    <a:lnTo>
                      <a:pt x="76200" y="4689474"/>
                    </a:lnTo>
                    <a:lnTo>
                      <a:pt x="0" y="4632326"/>
                    </a:lnTo>
                    <a:lnTo>
                      <a:pt x="38100" y="4518026"/>
                    </a:lnTo>
                    <a:lnTo>
                      <a:pt x="114300" y="4518026"/>
                    </a:lnTo>
                    <a:lnTo>
                      <a:pt x="152400" y="4489450"/>
                    </a:lnTo>
                    <a:lnTo>
                      <a:pt x="142876" y="4375150"/>
                    </a:lnTo>
                    <a:lnTo>
                      <a:pt x="209548" y="4308474"/>
                    </a:lnTo>
                    <a:lnTo>
                      <a:pt x="323852" y="4298950"/>
                    </a:lnTo>
                    <a:lnTo>
                      <a:pt x="419100" y="4337050"/>
                    </a:lnTo>
                    <a:lnTo>
                      <a:pt x="476252" y="4327526"/>
                    </a:lnTo>
                    <a:lnTo>
                      <a:pt x="485776" y="4232274"/>
                    </a:lnTo>
                    <a:lnTo>
                      <a:pt x="542924" y="4165600"/>
                    </a:lnTo>
                    <a:lnTo>
                      <a:pt x="590548" y="4165600"/>
                    </a:lnTo>
                    <a:lnTo>
                      <a:pt x="676276" y="3965574"/>
                    </a:lnTo>
                    <a:lnTo>
                      <a:pt x="819148" y="3889374"/>
                    </a:lnTo>
                    <a:lnTo>
                      <a:pt x="819148" y="3803650"/>
                    </a:lnTo>
                    <a:lnTo>
                      <a:pt x="885824" y="3660774"/>
                    </a:lnTo>
                    <a:lnTo>
                      <a:pt x="790576" y="3632200"/>
                    </a:lnTo>
                    <a:lnTo>
                      <a:pt x="704852" y="3517900"/>
                    </a:lnTo>
                    <a:lnTo>
                      <a:pt x="714376" y="3460750"/>
                    </a:lnTo>
                    <a:lnTo>
                      <a:pt x="695324" y="3394074"/>
                    </a:lnTo>
                    <a:lnTo>
                      <a:pt x="742948" y="3327400"/>
                    </a:lnTo>
                    <a:lnTo>
                      <a:pt x="819148" y="3336926"/>
                    </a:lnTo>
                    <a:lnTo>
                      <a:pt x="819148" y="3213100"/>
                    </a:lnTo>
                    <a:lnTo>
                      <a:pt x="762000" y="3194050"/>
                    </a:lnTo>
                    <a:lnTo>
                      <a:pt x="771524" y="3108326"/>
                    </a:lnTo>
                    <a:lnTo>
                      <a:pt x="990600" y="2813050"/>
                    </a:lnTo>
                    <a:lnTo>
                      <a:pt x="1000124" y="2679700"/>
                    </a:lnTo>
                    <a:lnTo>
                      <a:pt x="914400" y="2603500"/>
                    </a:lnTo>
                    <a:lnTo>
                      <a:pt x="904876" y="2546350"/>
                    </a:lnTo>
                    <a:lnTo>
                      <a:pt x="809624" y="2517774"/>
                    </a:lnTo>
                    <a:lnTo>
                      <a:pt x="794512" y="2448024"/>
                    </a:lnTo>
                    <a:lnTo>
                      <a:pt x="807720" y="2447290"/>
                    </a:lnTo>
                    <a:lnTo>
                      <a:pt x="853440" y="2416810"/>
                    </a:lnTo>
                    <a:lnTo>
                      <a:pt x="861060" y="2355850"/>
                    </a:lnTo>
                    <a:lnTo>
                      <a:pt x="914400" y="2340610"/>
                    </a:lnTo>
                    <a:lnTo>
                      <a:pt x="929640" y="2279650"/>
                    </a:lnTo>
                    <a:lnTo>
                      <a:pt x="1021080" y="2195830"/>
                    </a:lnTo>
                    <a:lnTo>
                      <a:pt x="975360" y="2134870"/>
                    </a:lnTo>
                    <a:lnTo>
                      <a:pt x="975360" y="2089150"/>
                    </a:lnTo>
                    <a:lnTo>
                      <a:pt x="1036320" y="2073910"/>
                    </a:lnTo>
                    <a:lnTo>
                      <a:pt x="1059180" y="2012950"/>
                    </a:lnTo>
                    <a:lnTo>
                      <a:pt x="1143000" y="1982470"/>
                    </a:lnTo>
                    <a:lnTo>
                      <a:pt x="1173480" y="1891030"/>
                    </a:lnTo>
                    <a:lnTo>
                      <a:pt x="1089660" y="1883410"/>
                    </a:lnTo>
                    <a:lnTo>
                      <a:pt x="1104900" y="1799590"/>
                    </a:lnTo>
                    <a:lnTo>
                      <a:pt x="1219200" y="1700530"/>
                    </a:lnTo>
                    <a:lnTo>
                      <a:pt x="1303020" y="1700530"/>
                    </a:lnTo>
                    <a:lnTo>
                      <a:pt x="1280160" y="1570990"/>
                    </a:lnTo>
                    <a:lnTo>
                      <a:pt x="1318260" y="1510030"/>
                    </a:lnTo>
                    <a:lnTo>
                      <a:pt x="1341120" y="1395730"/>
                    </a:lnTo>
                    <a:lnTo>
                      <a:pt x="1295400" y="1266190"/>
                    </a:lnTo>
                    <a:lnTo>
                      <a:pt x="1325880" y="999490"/>
                    </a:lnTo>
                    <a:lnTo>
                      <a:pt x="1326468" y="996268"/>
                    </a:lnTo>
                    <a:lnTo>
                      <a:pt x="1346200" y="1016000"/>
                    </a:lnTo>
                    <a:lnTo>
                      <a:pt x="1428748" y="971550"/>
                    </a:lnTo>
                    <a:lnTo>
                      <a:pt x="1441452" y="939800"/>
                    </a:lnTo>
                    <a:lnTo>
                      <a:pt x="1479548" y="901700"/>
                    </a:lnTo>
                    <a:lnTo>
                      <a:pt x="1619252" y="711200"/>
                    </a:lnTo>
                    <a:lnTo>
                      <a:pt x="1670052" y="647700"/>
                    </a:lnTo>
                    <a:lnTo>
                      <a:pt x="1670052" y="590550"/>
                    </a:lnTo>
                    <a:lnTo>
                      <a:pt x="1638300" y="546100"/>
                    </a:lnTo>
                    <a:lnTo>
                      <a:pt x="1657348" y="450850"/>
                    </a:lnTo>
                    <a:lnTo>
                      <a:pt x="1727200" y="469900"/>
                    </a:lnTo>
                    <a:lnTo>
                      <a:pt x="1790700" y="425450"/>
                    </a:lnTo>
                    <a:lnTo>
                      <a:pt x="1943100" y="488950"/>
                    </a:lnTo>
                    <a:lnTo>
                      <a:pt x="1987548" y="450850"/>
                    </a:lnTo>
                    <a:lnTo>
                      <a:pt x="2044700" y="457200"/>
                    </a:lnTo>
                    <a:lnTo>
                      <a:pt x="2051052" y="495300"/>
                    </a:lnTo>
                    <a:lnTo>
                      <a:pt x="2082800" y="495300"/>
                    </a:lnTo>
                    <a:lnTo>
                      <a:pt x="2108200" y="533400"/>
                    </a:lnTo>
                    <a:lnTo>
                      <a:pt x="2139948" y="533400"/>
                    </a:lnTo>
                    <a:lnTo>
                      <a:pt x="2146300" y="603250"/>
                    </a:lnTo>
                    <a:lnTo>
                      <a:pt x="2108200" y="673100"/>
                    </a:lnTo>
                    <a:lnTo>
                      <a:pt x="2114548" y="711200"/>
                    </a:lnTo>
                    <a:lnTo>
                      <a:pt x="2070100" y="781050"/>
                    </a:lnTo>
                    <a:lnTo>
                      <a:pt x="2254252" y="863600"/>
                    </a:lnTo>
                    <a:lnTo>
                      <a:pt x="2298700" y="850900"/>
                    </a:lnTo>
                    <a:lnTo>
                      <a:pt x="2298700" y="800100"/>
                    </a:lnTo>
                    <a:lnTo>
                      <a:pt x="2381252" y="698500"/>
                    </a:lnTo>
                    <a:lnTo>
                      <a:pt x="2444748" y="698500"/>
                    </a:lnTo>
                    <a:lnTo>
                      <a:pt x="2533652" y="711200"/>
                    </a:lnTo>
                    <a:lnTo>
                      <a:pt x="2641600" y="692150"/>
                    </a:lnTo>
                    <a:lnTo>
                      <a:pt x="2705100" y="635000"/>
                    </a:lnTo>
                    <a:lnTo>
                      <a:pt x="2794000" y="641350"/>
                    </a:lnTo>
                    <a:lnTo>
                      <a:pt x="2825748" y="615950"/>
                    </a:lnTo>
                    <a:lnTo>
                      <a:pt x="2895600" y="660400"/>
                    </a:lnTo>
                    <a:lnTo>
                      <a:pt x="2914652" y="730250"/>
                    </a:lnTo>
                    <a:lnTo>
                      <a:pt x="2978148" y="679450"/>
                    </a:lnTo>
                    <a:lnTo>
                      <a:pt x="2959100" y="622300"/>
                    </a:lnTo>
                    <a:lnTo>
                      <a:pt x="2978148" y="584200"/>
                    </a:lnTo>
                    <a:lnTo>
                      <a:pt x="2959100" y="488950"/>
                    </a:lnTo>
                    <a:lnTo>
                      <a:pt x="3028948" y="419100"/>
                    </a:lnTo>
                    <a:lnTo>
                      <a:pt x="3073400" y="400050"/>
                    </a:lnTo>
                    <a:lnTo>
                      <a:pt x="3194052" y="336550"/>
                    </a:lnTo>
                    <a:lnTo>
                      <a:pt x="3206748" y="222250"/>
                    </a:lnTo>
                    <a:lnTo>
                      <a:pt x="3251200" y="1333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83E94BC5-E7E3-4A5C-85E4-BCF6D0568FC7}"/>
                  </a:ext>
                </a:extLst>
              </p:cNvPr>
              <p:cNvSpPr/>
              <p:nvPr/>
            </p:nvSpPr>
            <p:spPr>
              <a:xfrm>
                <a:off x="38338124" y="26228040"/>
                <a:ext cx="3629028" cy="1980248"/>
              </a:xfrm>
              <a:custGeom>
                <a:avLst/>
                <a:gdLst>
                  <a:gd name="connsiteX0" fmla="*/ 1392556 w 3629028"/>
                  <a:gd name="connsiteY0" fmla="*/ 0 h 1980248"/>
                  <a:gd name="connsiteX1" fmla="*/ 1583056 w 3629028"/>
                  <a:gd name="connsiteY1" fmla="*/ 99060 h 1980248"/>
                  <a:gd name="connsiteX2" fmla="*/ 1659256 w 3629028"/>
                  <a:gd name="connsiteY2" fmla="*/ 129540 h 1980248"/>
                  <a:gd name="connsiteX3" fmla="*/ 1849756 w 3629028"/>
                  <a:gd name="connsiteY3" fmla="*/ 152400 h 1980248"/>
                  <a:gd name="connsiteX4" fmla="*/ 1956436 w 3629028"/>
                  <a:gd name="connsiteY4" fmla="*/ 106680 h 1980248"/>
                  <a:gd name="connsiteX5" fmla="*/ 2085976 w 3629028"/>
                  <a:gd name="connsiteY5" fmla="*/ 190500 h 1980248"/>
                  <a:gd name="connsiteX6" fmla="*/ 2276476 w 3629028"/>
                  <a:gd name="connsiteY6" fmla="*/ 342900 h 1980248"/>
                  <a:gd name="connsiteX7" fmla="*/ 2383156 w 3629028"/>
                  <a:gd name="connsiteY7" fmla="*/ 342900 h 1980248"/>
                  <a:gd name="connsiteX8" fmla="*/ 2413636 w 3629028"/>
                  <a:gd name="connsiteY8" fmla="*/ 320040 h 1980248"/>
                  <a:gd name="connsiteX9" fmla="*/ 2474596 w 3629028"/>
                  <a:gd name="connsiteY9" fmla="*/ 327660 h 1980248"/>
                  <a:gd name="connsiteX10" fmla="*/ 2680336 w 3629028"/>
                  <a:gd name="connsiteY10" fmla="*/ 274320 h 1980248"/>
                  <a:gd name="connsiteX11" fmla="*/ 2726056 w 3629028"/>
                  <a:gd name="connsiteY11" fmla="*/ 289560 h 1980248"/>
                  <a:gd name="connsiteX12" fmla="*/ 2794636 w 3629028"/>
                  <a:gd name="connsiteY12" fmla="*/ 335280 h 1980248"/>
                  <a:gd name="connsiteX13" fmla="*/ 2855596 w 3629028"/>
                  <a:gd name="connsiteY13" fmla="*/ 312420 h 1980248"/>
                  <a:gd name="connsiteX14" fmla="*/ 2903552 w 3629028"/>
                  <a:gd name="connsiteY14" fmla="*/ 254368 h 1980248"/>
                  <a:gd name="connsiteX15" fmla="*/ 2898776 w 3629028"/>
                  <a:gd name="connsiteY15" fmla="*/ 251460 h 1980248"/>
                  <a:gd name="connsiteX16" fmla="*/ 2986516 w 3629028"/>
                  <a:gd name="connsiteY16" fmla="*/ 304866 h 1980248"/>
                  <a:gd name="connsiteX17" fmla="*/ 2969896 w 3629028"/>
                  <a:gd name="connsiteY17" fmla="*/ 312420 h 1980248"/>
                  <a:gd name="connsiteX18" fmla="*/ 3038476 w 3629028"/>
                  <a:gd name="connsiteY18" fmla="*/ 495300 h 1980248"/>
                  <a:gd name="connsiteX19" fmla="*/ 3107056 w 3629028"/>
                  <a:gd name="connsiteY19" fmla="*/ 632460 h 1980248"/>
                  <a:gd name="connsiteX20" fmla="*/ 3107056 w 3629028"/>
                  <a:gd name="connsiteY20" fmla="*/ 708660 h 1980248"/>
                  <a:gd name="connsiteX21" fmla="*/ 3253268 w 3629028"/>
                  <a:gd name="connsiteY21" fmla="*/ 752524 h 1980248"/>
                  <a:gd name="connsiteX22" fmla="*/ 3314700 w 3629028"/>
                  <a:gd name="connsiteY22" fmla="*/ 880110 h 1980248"/>
                  <a:gd name="connsiteX23" fmla="*/ 3386140 w 3629028"/>
                  <a:gd name="connsiteY23" fmla="*/ 918210 h 1980248"/>
                  <a:gd name="connsiteX24" fmla="*/ 3381376 w 3629028"/>
                  <a:gd name="connsiteY24" fmla="*/ 1099184 h 1980248"/>
                  <a:gd name="connsiteX25" fmla="*/ 3467100 w 3629028"/>
                  <a:gd name="connsiteY25" fmla="*/ 1284924 h 1980248"/>
                  <a:gd name="connsiteX26" fmla="*/ 3538540 w 3629028"/>
                  <a:gd name="connsiteY26" fmla="*/ 1342072 h 1980248"/>
                  <a:gd name="connsiteX27" fmla="*/ 3629028 w 3629028"/>
                  <a:gd name="connsiteY27" fmla="*/ 1508760 h 1980248"/>
                  <a:gd name="connsiteX28" fmla="*/ 3600452 w 3629028"/>
                  <a:gd name="connsiteY28" fmla="*/ 1889760 h 1980248"/>
                  <a:gd name="connsiteX29" fmla="*/ 3500440 w 3629028"/>
                  <a:gd name="connsiteY29" fmla="*/ 1827848 h 1980248"/>
                  <a:gd name="connsiteX30" fmla="*/ 3414716 w 3629028"/>
                  <a:gd name="connsiteY30" fmla="*/ 1827848 h 1980248"/>
                  <a:gd name="connsiteX31" fmla="*/ 3395664 w 3629028"/>
                  <a:gd name="connsiteY31" fmla="*/ 1780224 h 1980248"/>
                  <a:gd name="connsiteX32" fmla="*/ 3300412 w 3629028"/>
                  <a:gd name="connsiteY32" fmla="*/ 1794510 h 1980248"/>
                  <a:gd name="connsiteX33" fmla="*/ 3233740 w 3629028"/>
                  <a:gd name="connsiteY33" fmla="*/ 1746884 h 1980248"/>
                  <a:gd name="connsiteX34" fmla="*/ 3186116 w 3629028"/>
                  <a:gd name="connsiteY34" fmla="*/ 1770698 h 1980248"/>
                  <a:gd name="connsiteX35" fmla="*/ 3205164 w 3629028"/>
                  <a:gd name="connsiteY35" fmla="*/ 1846898 h 1980248"/>
                  <a:gd name="connsiteX36" fmla="*/ 3157540 w 3629028"/>
                  <a:gd name="connsiteY36" fmla="*/ 1870710 h 1980248"/>
                  <a:gd name="connsiteX37" fmla="*/ 3024188 w 3629028"/>
                  <a:gd name="connsiteY37" fmla="*/ 1818324 h 1980248"/>
                  <a:gd name="connsiteX38" fmla="*/ 2857500 w 3629028"/>
                  <a:gd name="connsiteY38" fmla="*/ 1818324 h 1980248"/>
                  <a:gd name="connsiteX39" fmla="*/ 2795588 w 3629028"/>
                  <a:gd name="connsiteY39" fmla="*/ 1870710 h 1980248"/>
                  <a:gd name="connsiteX40" fmla="*/ 2781300 w 3629028"/>
                  <a:gd name="connsiteY40" fmla="*/ 1927860 h 1980248"/>
                  <a:gd name="connsiteX41" fmla="*/ 2728916 w 3629028"/>
                  <a:gd name="connsiteY41" fmla="*/ 1923098 h 1980248"/>
                  <a:gd name="connsiteX42" fmla="*/ 2690812 w 3629028"/>
                  <a:gd name="connsiteY42" fmla="*/ 1894524 h 1980248"/>
                  <a:gd name="connsiteX43" fmla="*/ 2576516 w 3629028"/>
                  <a:gd name="connsiteY43" fmla="*/ 1980248 h 1980248"/>
                  <a:gd name="connsiteX44" fmla="*/ 2533652 w 3629028"/>
                  <a:gd name="connsiteY44" fmla="*/ 1908810 h 1980248"/>
                  <a:gd name="connsiteX45" fmla="*/ 2524124 w 3629028"/>
                  <a:gd name="connsiteY45" fmla="*/ 1799272 h 1980248"/>
                  <a:gd name="connsiteX46" fmla="*/ 2443164 w 3629028"/>
                  <a:gd name="connsiteY46" fmla="*/ 1870710 h 1980248"/>
                  <a:gd name="connsiteX47" fmla="*/ 2200276 w 3629028"/>
                  <a:gd name="connsiteY47" fmla="*/ 1932624 h 1980248"/>
                  <a:gd name="connsiteX48" fmla="*/ 2114552 w 3629028"/>
                  <a:gd name="connsiteY48" fmla="*/ 1923098 h 1980248"/>
                  <a:gd name="connsiteX49" fmla="*/ 2066924 w 3629028"/>
                  <a:gd name="connsiteY49" fmla="*/ 1942148 h 1980248"/>
                  <a:gd name="connsiteX50" fmla="*/ 1985964 w 3629028"/>
                  <a:gd name="connsiteY50" fmla="*/ 1842136 h 1980248"/>
                  <a:gd name="connsiteX51" fmla="*/ 1885952 w 3629028"/>
                  <a:gd name="connsiteY51" fmla="*/ 1837372 h 1980248"/>
                  <a:gd name="connsiteX52" fmla="*/ 1833564 w 3629028"/>
                  <a:gd name="connsiteY52" fmla="*/ 1775460 h 1980248"/>
                  <a:gd name="connsiteX53" fmla="*/ 1828800 w 3629028"/>
                  <a:gd name="connsiteY53" fmla="*/ 1737360 h 1980248"/>
                  <a:gd name="connsiteX54" fmla="*/ 1743076 w 3629028"/>
                  <a:gd name="connsiteY54" fmla="*/ 1656398 h 1980248"/>
                  <a:gd name="connsiteX55" fmla="*/ 1647828 w 3629028"/>
                  <a:gd name="connsiteY55" fmla="*/ 1680210 h 1980248"/>
                  <a:gd name="connsiteX56" fmla="*/ 1533524 w 3629028"/>
                  <a:gd name="connsiteY56" fmla="*/ 1646872 h 1980248"/>
                  <a:gd name="connsiteX57" fmla="*/ 1452564 w 3629028"/>
                  <a:gd name="connsiteY57" fmla="*/ 1651636 h 1980248"/>
                  <a:gd name="connsiteX58" fmla="*/ 1309688 w 3629028"/>
                  <a:gd name="connsiteY58" fmla="*/ 1570672 h 1980248"/>
                  <a:gd name="connsiteX59" fmla="*/ 1219200 w 3629028"/>
                  <a:gd name="connsiteY59" fmla="*/ 1570672 h 1980248"/>
                  <a:gd name="connsiteX60" fmla="*/ 1162052 w 3629028"/>
                  <a:gd name="connsiteY60" fmla="*/ 1527810 h 1980248"/>
                  <a:gd name="connsiteX61" fmla="*/ 1090612 w 3629028"/>
                  <a:gd name="connsiteY61" fmla="*/ 1556384 h 1980248"/>
                  <a:gd name="connsiteX62" fmla="*/ 976316 w 3629028"/>
                  <a:gd name="connsiteY62" fmla="*/ 1446848 h 1980248"/>
                  <a:gd name="connsiteX63" fmla="*/ 919164 w 3629028"/>
                  <a:gd name="connsiteY63" fmla="*/ 1456372 h 1980248"/>
                  <a:gd name="connsiteX64" fmla="*/ 904876 w 3629028"/>
                  <a:gd name="connsiteY64" fmla="*/ 1489710 h 1980248"/>
                  <a:gd name="connsiteX65" fmla="*/ 795340 w 3629028"/>
                  <a:gd name="connsiteY65" fmla="*/ 1489710 h 1980248"/>
                  <a:gd name="connsiteX66" fmla="*/ 704852 w 3629028"/>
                  <a:gd name="connsiteY66" fmla="*/ 1575436 h 1980248"/>
                  <a:gd name="connsiteX67" fmla="*/ 704852 w 3629028"/>
                  <a:gd name="connsiteY67" fmla="*/ 1613536 h 1980248"/>
                  <a:gd name="connsiteX68" fmla="*/ 666752 w 3629028"/>
                  <a:gd name="connsiteY68" fmla="*/ 1627824 h 1980248"/>
                  <a:gd name="connsiteX69" fmla="*/ 628652 w 3629028"/>
                  <a:gd name="connsiteY69" fmla="*/ 1604010 h 1980248"/>
                  <a:gd name="connsiteX70" fmla="*/ 561976 w 3629028"/>
                  <a:gd name="connsiteY70" fmla="*/ 1656398 h 1980248"/>
                  <a:gd name="connsiteX71" fmla="*/ 433388 w 3629028"/>
                  <a:gd name="connsiteY71" fmla="*/ 1565910 h 1980248"/>
                  <a:gd name="connsiteX72" fmla="*/ 319088 w 3629028"/>
                  <a:gd name="connsiteY72" fmla="*/ 1565910 h 1980248"/>
                  <a:gd name="connsiteX73" fmla="*/ 252412 w 3629028"/>
                  <a:gd name="connsiteY73" fmla="*/ 1527810 h 1980248"/>
                  <a:gd name="connsiteX74" fmla="*/ 247652 w 3629028"/>
                  <a:gd name="connsiteY74" fmla="*/ 1480184 h 1980248"/>
                  <a:gd name="connsiteX75" fmla="*/ 214316 w 3629028"/>
                  <a:gd name="connsiteY75" fmla="*/ 1437324 h 1980248"/>
                  <a:gd name="connsiteX76" fmla="*/ 66676 w 3629028"/>
                  <a:gd name="connsiteY76" fmla="*/ 1418272 h 1980248"/>
                  <a:gd name="connsiteX77" fmla="*/ 57556 w 3629028"/>
                  <a:gd name="connsiteY77" fmla="*/ 1412376 h 1980248"/>
                  <a:gd name="connsiteX78" fmla="*/ 104776 w 3629028"/>
                  <a:gd name="connsiteY78" fmla="*/ 1280160 h 1980248"/>
                  <a:gd name="connsiteX79" fmla="*/ 57152 w 3629028"/>
                  <a:gd name="connsiteY79" fmla="*/ 1242060 h 1980248"/>
                  <a:gd name="connsiteX80" fmla="*/ 0 w 3629028"/>
                  <a:gd name="connsiteY80" fmla="*/ 1194436 h 1980248"/>
                  <a:gd name="connsiteX81" fmla="*/ 0 w 3629028"/>
                  <a:gd name="connsiteY81" fmla="*/ 1115948 h 1980248"/>
                  <a:gd name="connsiteX82" fmla="*/ 5716 w 3629028"/>
                  <a:gd name="connsiteY82" fmla="*/ 1120140 h 1980248"/>
                  <a:gd name="connsiteX83" fmla="*/ 97156 w 3629028"/>
                  <a:gd name="connsiteY83" fmla="*/ 1043940 h 1980248"/>
                  <a:gd name="connsiteX84" fmla="*/ 127636 w 3629028"/>
                  <a:gd name="connsiteY84" fmla="*/ 937260 h 1980248"/>
                  <a:gd name="connsiteX85" fmla="*/ 173356 w 3629028"/>
                  <a:gd name="connsiteY85" fmla="*/ 899160 h 1980248"/>
                  <a:gd name="connsiteX86" fmla="*/ 234316 w 3629028"/>
                  <a:gd name="connsiteY86" fmla="*/ 922020 h 1980248"/>
                  <a:gd name="connsiteX87" fmla="*/ 356236 w 3629028"/>
                  <a:gd name="connsiteY87" fmla="*/ 922020 h 1980248"/>
                  <a:gd name="connsiteX88" fmla="*/ 371476 w 3629028"/>
                  <a:gd name="connsiteY88" fmla="*/ 845820 h 1980248"/>
                  <a:gd name="connsiteX89" fmla="*/ 440056 w 3629028"/>
                  <a:gd name="connsiteY89" fmla="*/ 777240 h 1980248"/>
                  <a:gd name="connsiteX90" fmla="*/ 600076 w 3629028"/>
                  <a:gd name="connsiteY90" fmla="*/ 708660 h 1980248"/>
                  <a:gd name="connsiteX91" fmla="*/ 676276 w 3629028"/>
                  <a:gd name="connsiteY91" fmla="*/ 731520 h 1980248"/>
                  <a:gd name="connsiteX92" fmla="*/ 737236 w 3629028"/>
                  <a:gd name="connsiteY92" fmla="*/ 662940 h 1980248"/>
                  <a:gd name="connsiteX93" fmla="*/ 760096 w 3629028"/>
                  <a:gd name="connsiteY93" fmla="*/ 586740 h 1980248"/>
                  <a:gd name="connsiteX94" fmla="*/ 813436 w 3629028"/>
                  <a:gd name="connsiteY94" fmla="*/ 609600 h 1980248"/>
                  <a:gd name="connsiteX95" fmla="*/ 935356 w 3629028"/>
                  <a:gd name="connsiteY95" fmla="*/ 556260 h 1980248"/>
                  <a:gd name="connsiteX96" fmla="*/ 1003936 w 3629028"/>
                  <a:gd name="connsiteY96" fmla="*/ 556260 h 1980248"/>
                  <a:gd name="connsiteX97" fmla="*/ 1011556 w 3629028"/>
                  <a:gd name="connsiteY97" fmla="*/ 495300 h 1980248"/>
                  <a:gd name="connsiteX98" fmla="*/ 1057276 w 3629028"/>
                  <a:gd name="connsiteY98" fmla="*/ 495300 h 1980248"/>
                  <a:gd name="connsiteX99" fmla="*/ 1057276 w 3629028"/>
                  <a:gd name="connsiteY99" fmla="*/ 342900 h 1980248"/>
                  <a:gd name="connsiteX100" fmla="*/ 1270636 w 3629028"/>
                  <a:gd name="connsiteY100" fmla="*/ 7620 h 198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629028" h="1980248">
                    <a:moveTo>
                      <a:pt x="1392556" y="0"/>
                    </a:moveTo>
                    <a:lnTo>
                      <a:pt x="1583056" y="99060"/>
                    </a:lnTo>
                    <a:lnTo>
                      <a:pt x="1659256" y="129540"/>
                    </a:lnTo>
                    <a:lnTo>
                      <a:pt x="1849756" y="152400"/>
                    </a:lnTo>
                    <a:lnTo>
                      <a:pt x="1956436" y="106680"/>
                    </a:lnTo>
                    <a:lnTo>
                      <a:pt x="2085976" y="190500"/>
                    </a:lnTo>
                    <a:lnTo>
                      <a:pt x="2276476" y="342900"/>
                    </a:lnTo>
                    <a:lnTo>
                      <a:pt x="2383156" y="342900"/>
                    </a:lnTo>
                    <a:lnTo>
                      <a:pt x="2413636" y="320040"/>
                    </a:lnTo>
                    <a:lnTo>
                      <a:pt x="2474596" y="327660"/>
                    </a:lnTo>
                    <a:lnTo>
                      <a:pt x="2680336" y="274320"/>
                    </a:lnTo>
                    <a:lnTo>
                      <a:pt x="2726056" y="289560"/>
                    </a:lnTo>
                    <a:lnTo>
                      <a:pt x="2794636" y="335280"/>
                    </a:lnTo>
                    <a:lnTo>
                      <a:pt x="2855596" y="312420"/>
                    </a:lnTo>
                    <a:lnTo>
                      <a:pt x="2903552" y="254368"/>
                    </a:lnTo>
                    <a:lnTo>
                      <a:pt x="2898776" y="251460"/>
                    </a:lnTo>
                    <a:lnTo>
                      <a:pt x="2986516" y="304866"/>
                    </a:lnTo>
                    <a:lnTo>
                      <a:pt x="2969896" y="312420"/>
                    </a:lnTo>
                    <a:lnTo>
                      <a:pt x="3038476" y="495300"/>
                    </a:lnTo>
                    <a:lnTo>
                      <a:pt x="3107056" y="632460"/>
                    </a:lnTo>
                    <a:lnTo>
                      <a:pt x="3107056" y="708660"/>
                    </a:lnTo>
                    <a:lnTo>
                      <a:pt x="3253268" y="752524"/>
                    </a:lnTo>
                    <a:lnTo>
                      <a:pt x="3314700" y="880110"/>
                    </a:lnTo>
                    <a:lnTo>
                      <a:pt x="3386140" y="918210"/>
                    </a:lnTo>
                    <a:lnTo>
                      <a:pt x="3381376" y="1099184"/>
                    </a:lnTo>
                    <a:lnTo>
                      <a:pt x="3467100" y="1284924"/>
                    </a:lnTo>
                    <a:lnTo>
                      <a:pt x="3538540" y="1342072"/>
                    </a:lnTo>
                    <a:lnTo>
                      <a:pt x="3629028" y="1508760"/>
                    </a:lnTo>
                    <a:lnTo>
                      <a:pt x="3600452" y="1889760"/>
                    </a:lnTo>
                    <a:lnTo>
                      <a:pt x="3500440" y="1827848"/>
                    </a:lnTo>
                    <a:lnTo>
                      <a:pt x="3414716" y="1827848"/>
                    </a:lnTo>
                    <a:lnTo>
                      <a:pt x="3395664" y="1780224"/>
                    </a:lnTo>
                    <a:lnTo>
                      <a:pt x="3300412" y="1794510"/>
                    </a:lnTo>
                    <a:lnTo>
                      <a:pt x="3233740" y="1746884"/>
                    </a:lnTo>
                    <a:lnTo>
                      <a:pt x="3186116" y="1770698"/>
                    </a:lnTo>
                    <a:lnTo>
                      <a:pt x="3205164" y="1846898"/>
                    </a:lnTo>
                    <a:lnTo>
                      <a:pt x="3157540" y="1870710"/>
                    </a:lnTo>
                    <a:lnTo>
                      <a:pt x="3024188" y="1818324"/>
                    </a:lnTo>
                    <a:lnTo>
                      <a:pt x="2857500" y="1818324"/>
                    </a:lnTo>
                    <a:lnTo>
                      <a:pt x="2795588" y="1870710"/>
                    </a:lnTo>
                    <a:lnTo>
                      <a:pt x="2781300" y="1927860"/>
                    </a:lnTo>
                    <a:lnTo>
                      <a:pt x="2728916" y="1923098"/>
                    </a:lnTo>
                    <a:lnTo>
                      <a:pt x="2690812" y="1894524"/>
                    </a:lnTo>
                    <a:lnTo>
                      <a:pt x="2576516" y="1980248"/>
                    </a:lnTo>
                    <a:lnTo>
                      <a:pt x="2533652" y="1908810"/>
                    </a:lnTo>
                    <a:lnTo>
                      <a:pt x="2524124" y="1799272"/>
                    </a:lnTo>
                    <a:lnTo>
                      <a:pt x="2443164" y="1870710"/>
                    </a:lnTo>
                    <a:lnTo>
                      <a:pt x="2200276" y="1932624"/>
                    </a:lnTo>
                    <a:lnTo>
                      <a:pt x="2114552" y="1923098"/>
                    </a:lnTo>
                    <a:lnTo>
                      <a:pt x="2066924" y="1942148"/>
                    </a:lnTo>
                    <a:lnTo>
                      <a:pt x="1985964" y="1842136"/>
                    </a:lnTo>
                    <a:lnTo>
                      <a:pt x="1885952" y="1837372"/>
                    </a:lnTo>
                    <a:lnTo>
                      <a:pt x="1833564" y="1775460"/>
                    </a:lnTo>
                    <a:lnTo>
                      <a:pt x="1828800" y="1737360"/>
                    </a:lnTo>
                    <a:lnTo>
                      <a:pt x="1743076" y="1656398"/>
                    </a:lnTo>
                    <a:lnTo>
                      <a:pt x="1647828" y="1680210"/>
                    </a:lnTo>
                    <a:lnTo>
                      <a:pt x="1533524" y="1646872"/>
                    </a:lnTo>
                    <a:lnTo>
                      <a:pt x="1452564" y="1651636"/>
                    </a:lnTo>
                    <a:lnTo>
                      <a:pt x="1309688" y="1570672"/>
                    </a:lnTo>
                    <a:lnTo>
                      <a:pt x="1219200" y="1570672"/>
                    </a:lnTo>
                    <a:lnTo>
                      <a:pt x="1162052" y="1527810"/>
                    </a:lnTo>
                    <a:lnTo>
                      <a:pt x="1090612" y="1556384"/>
                    </a:lnTo>
                    <a:lnTo>
                      <a:pt x="976316" y="1446848"/>
                    </a:lnTo>
                    <a:lnTo>
                      <a:pt x="919164" y="1456372"/>
                    </a:lnTo>
                    <a:lnTo>
                      <a:pt x="904876" y="1489710"/>
                    </a:lnTo>
                    <a:lnTo>
                      <a:pt x="795340" y="1489710"/>
                    </a:lnTo>
                    <a:lnTo>
                      <a:pt x="704852" y="1575436"/>
                    </a:lnTo>
                    <a:lnTo>
                      <a:pt x="704852" y="1613536"/>
                    </a:lnTo>
                    <a:lnTo>
                      <a:pt x="666752" y="1627824"/>
                    </a:lnTo>
                    <a:lnTo>
                      <a:pt x="628652" y="1604010"/>
                    </a:lnTo>
                    <a:lnTo>
                      <a:pt x="561976" y="1656398"/>
                    </a:lnTo>
                    <a:lnTo>
                      <a:pt x="433388" y="1565910"/>
                    </a:lnTo>
                    <a:lnTo>
                      <a:pt x="319088" y="1565910"/>
                    </a:lnTo>
                    <a:lnTo>
                      <a:pt x="252412" y="1527810"/>
                    </a:lnTo>
                    <a:lnTo>
                      <a:pt x="247652" y="1480184"/>
                    </a:lnTo>
                    <a:lnTo>
                      <a:pt x="214316" y="1437324"/>
                    </a:lnTo>
                    <a:lnTo>
                      <a:pt x="66676" y="1418272"/>
                    </a:lnTo>
                    <a:lnTo>
                      <a:pt x="57556" y="1412376"/>
                    </a:lnTo>
                    <a:lnTo>
                      <a:pt x="104776" y="1280160"/>
                    </a:lnTo>
                    <a:lnTo>
                      <a:pt x="57152" y="1242060"/>
                    </a:lnTo>
                    <a:lnTo>
                      <a:pt x="0" y="1194436"/>
                    </a:lnTo>
                    <a:lnTo>
                      <a:pt x="0" y="1115948"/>
                    </a:lnTo>
                    <a:lnTo>
                      <a:pt x="5716" y="1120140"/>
                    </a:lnTo>
                    <a:lnTo>
                      <a:pt x="97156" y="1043940"/>
                    </a:lnTo>
                    <a:lnTo>
                      <a:pt x="127636" y="937260"/>
                    </a:lnTo>
                    <a:lnTo>
                      <a:pt x="173356" y="899160"/>
                    </a:lnTo>
                    <a:lnTo>
                      <a:pt x="234316" y="922020"/>
                    </a:lnTo>
                    <a:lnTo>
                      <a:pt x="356236" y="922020"/>
                    </a:lnTo>
                    <a:lnTo>
                      <a:pt x="371476" y="845820"/>
                    </a:lnTo>
                    <a:lnTo>
                      <a:pt x="440056" y="777240"/>
                    </a:lnTo>
                    <a:lnTo>
                      <a:pt x="600076" y="708660"/>
                    </a:lnTo>
                    <a:lnTo>
                      <a:pt x="676276" y="731520"/>
                    </a:lnTo>
                    <a:lnTo>
                      <a:pt x="737236" y="662940"/>
                    </a:lnTo>
                    <a:lnTo>
                      <a:pt x="760096" y="586740"/>
                    </a:lnTo>
                    <a:lnTo>
                      <a:pt x="813436" y="609600"/>
                    </a:lnTo>
                    <a:lnTo>
                      <a:pt x="935356" y="556260"/>
                    </a:lnTo>
                    <a:lnTo>
                      <a:pt x="1003936" y="556260"/>
                    </a:lnTo>
                    <a:lnTo>
                      <a:pt x="1011556" y="495300"/>
                    </a:lnTo>
                    <a:lnTo>
                      <a:pt x="1057276" y="495300"/>
                    </a:lnTo>
                    <a:lnTo>
                      <a:pt x="1057276" y="342900"/>
                    </a:lnTo>
                    <a:lnTo>
                      <a:pt x="1270636" y="76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477231B2-3FB5-493D-8ECE-8B43E72691EB}"/>
                  </a:ext>
                </a:extLst>
              </p:cNvPr>
              <p:cNvSpPr/>
              <p:nvPr/>
            </p:nvSpPr>
            <p:spPr>
              <a:xfrm>
                <a:off x="30815280" y="21419820"/>
                <a:ext cx="3390900" cy="5608320"/>
              </a:xfrm>
              <a:custGeom>
                <a:avLst/>
                <a:gdLst>
                  <a:gd name="connsiteX0" fmla="*/ 2407920 w 3390900"/>
                  <a:gd name="connsiteY0" fmla="*/ 1435418 h 5608320"/>
                  <a:gd name="connsiteX1" fmla="*/ 2441258 w 3390900"/>
                  <a:gd name="connsiteY1" fmla="*/ 1478280 h 5608320"/>
                  <a:gd name="connsiteX2" fmla="*/ 2426970 w 3390900"/>
                  <a:gd name="connsiteY2" fmla="*/ 1540192 h 5608320"/>
                  <a:gd name="connsiteX3" fmla="*/ 2426970 w 3390900"/>
                  <a:gd name="connsiteY3" fmla="*/ 1587818 h 5608320"/>
                  <a:gd name="connsiteX4" fmla="*/ 2322196 w 3390900"/>
                  <a:gd name="connsiteY4" fmla="*/ 1630680 h 5608320"/>
                  <a:gd name="connsiteX5" fmla="*/ 2241232 w 3390900"/>
                  <a:gd name="connsiteY5" fmla="*/ 1621156 h 5608320"/>
                  <a:gd name="connsiteX6" fmla="*/ 2179320 w 3390900"/>
                  <a:gd name="connsiteY6" fmla="*/ 1668780 h 5608320"/>
                  <a:gd name="connsiteX7" fmla="*/ 2136458 w 3390900"/>
                  <a:gd name="connsiteY7" fmla="*/ 1668780 h 5608320"/>
                  <a:gd name="connsiteX8" fmla="*/ 2065020 w 3390900"/>
                  <a:gd name="connsiteY8" fmla="*/ 1559244 h 5608320"/>
                  <a:gd name="connsiteX9" fmla="*/ 2141220 w 3390900"/>
                  <a:gd name="connsiteY9" fmla="*/ 1535430 h 5608320"/>
                  <a:gd name="connsiteX10" fmla="*/ 2184084 w 3390900"/>
                  <a:gd name="connsiteY10" fmla="*/ 1506856 h 5608320"/>
                  <a:gd name="connsiteX11" fmla="*/ 2241232 w 3390900"/>
                  <a:gd name="connsiteY11" fmla="*/ 1478280 h 5608320"/>
                  <a:gd name="connsiteX12" fmla="*/ 2293620 w 3390900"/>
                  <a:gd name="connsiteY12" fmla="*/ 1535430 h 5608320"/>
                  <a:gd name="connsiteX13" fmla="*/ 2355532 w 3390900"/>
                  <a:gd name="connsiteY13" fmla="*/ 1535430 h 5608320"/>
                  <a:gd name="connsiteX14" fmla="*/ 3124200 w 3390900"/>
                  <a:gd name="connsiteY14" fmla="*/ 0 h 5608320"/>
                  <a:gd name="connsiteX15" fmla="*/ 3284220 w 3390900"/>
                  <a:gd name="connsiteY15" fmla="*/ 22860 h 5608320"/>
                  <a:gd name="connsiteX16" fmla="*/ 3360420 w 3390900"/>
                  <a:gd name="connsiteY16" fmla="*/ 91440 h 5608320"/>
                  <a:gd name="connsiteX17" fmla="*/ 3360420 w 3390900"/>
                  <a:gd name="connsiteY17" fmla="*/ 152400 h 5608320"/>
                  <a:gd name="connsiteX18" fmla="*/ 3329940 w 3390900"/>
                  <a:gd name="connsiteY18" fmla="*/ 220980 h 5608320"/>
                  <a:gd name="connsiteX19" fmla="*/ 3390900 w 3390900"/>
                  <a:gd name="connsiteY19" fmla="*/ 320040 h 5608320"/>
                  <a:gd name="connsiteX20" fmla="*/ 3390900 w 3390900"/>
                  <a:gd name="connsiteY20" fmla="*/ 358140 h 5608320"/>
                  <a:gd name="connsiteX21" fmla="*/ 3261360 w 3390900"/>
                  <a:gd name="connsiteY21" fmla="*/ 396240 h 5608320"/>
                  <a:gd name="connsiteX22" fmla="*/ 3200400 w 3390900"/>
                  <a:gd name="connsiteY22" fmla="*/ 365760 h 5608320"/>
                  <a:gd name="connsiteX23" fmla="*/ 3124200 w 3390900"/>
                  <a:gd name="connsiteY23" fmla="*/ 365760 h 5608320"/>
                  <a:gd name="connsiteX24" fmla="*/ 3048000 w 3390900"/>
                  <a:gd name="connsiteY24" fmla="*/ 441960 h 5608320"/>
                  <a:gd name="connsiteX25" fmla="*/ 3025140 w 3390900"/>
                  <a:gd name="connsiteY25" fmla="*/ 647700 h 5608320"/>
                  <a:gd name="connsiteX26" fmla="*/ 3055620 w 3390900"/>
                  <a:gd name="connsiteY26" fmla="*/ 685800 h 5608320"/>
                  <a:gd name="connsiteX27" fmla="*/ 3101340 w 3390900"/>
                  <a:gd name="connsiteY27" fmla="*/ 723900 h 5608320"/>
                  <a:gd name="connsiteX28" fmla="*/ 3101340 w 3390900"/>
                  <a:gd name="connsiteY28" fmla="*/ 800100 h 5608320"/>
                  <a:gd name="connsiteX29" fmla="*/ 3032760 w 3390900"/>
                  <a:gd name="connsiteY29" fmla="*/ 883920 h 5608320"/>
                  <a:gd name="connsiteX30" fmla="*/ 2956560 w 3390900"/>
                  <a:gd name="connsiteY30" fmla="*/ 914400 h 5608320"/>
                  <a:gd name="connsiteX31" fmla="*/ 2758440 w 3390900"/>
                  <a:gd name="connsiteY31" fmla="*/ 906780 h 5608320"/>
                  <a:gd name="connsiteX32" fmla="*/ 2560320 w 3390900"/>
                  <a:gd name="connsiteY32" fmla="*/ 975360 h 5608320"/>
                  <a:gd name="connsiteX33" fmla="*/ 2567940 w 3390900"/>
                  <a:gd name="connsiteY33" fmla="*/ 1089660 h 5608320"/>
                  <a:gd name="connsiteX34" fmla="*/ 2484120 w 3390900"/>
                  <a:gd name="connsiteY34" fmla="*/ 1257300 h 5608320"/>
                  <a:gd name="connsiteX35" fmla="*/ 2354580 w 3390900"/>
                  <a:gd name="connsiteY35" fmla="*/ 1310640 h 5608320"/>
                  <a:gd name="connsiteX36" fmla="*/ 2301240 w 3390900"/>
                  <a:gd name="connsiteY36" fmla="*/ 1333500 h 5608320"/>
                  <a:gd name="connsiteX37" fmla="*/ 2247900 w 3390900"/>
                  <a:gd name="connsiteY37" fmla="*/ 1264920 h 5608320"/>
                  <a:gd name="connsiteX38" fmla="*/ 2148840 w 3390900"/>
                  <a:gd name="connsiteY38" fmla="*/ 1234440 h 5608320"/>
                  <a:gd name="connsiteX39" fmla="*/ 2133600 w 3390900"/>
                  <a:gd name="connsiteY39" fmla="*/ 1173480 h 5608320"/>
                  <a:gd name="connsiteX40" fmla="*/ 2034540 w 3390900"/>
                  <a:gd name="connsiteY40" fmla="*/ 1226820 h 5608320"/>
                  <a:gd name="connsiteX41" fmla="*/ 2034540 w 3390900"/>
                  <a:gd name="connsiteY41" fmla="*/ 1295400 h 5608320"/>
                  <a:gd name="connsiteX42" fmla="*/ 1943100 w 3390900"/>
                  <a:gd name="connsiteY42" fmla="*/ 1493520 h 5608320"/>
                  <a:gd name="connsiteX43" fmla="*/ 1988820 w 3390900"/>
                  <a:gd name="connsiteY43" fmla="*/ 1546860 h 5608320"/>
                  <a:gd name="connsiteX44" fmla="*/ 1943100 w 3390900"/>
                  <a:gd name="connsiteY44" fmla="*/ 1638300 h 5608320"/>
                  <a:gd name="connsiteX45" fmla="*/ 1889760 w 3390900"/>
                  <a:gd name="connsiteY45" fmla="*/ 1630680 h 5608320"/>
                  <a:gd name="connsiteX46" fmla="*/ 1882140 w 3390900"/>
                  <a:gd name="connsiteY46" fmla="*/ 1752600 h 5608320"/>
                  <a:gd name="connsiteX47" fmla="*/ 1874520 w 3390900"/>
                  <a:gd name="connsiteY47" fmla="*/ 1790700 h 5608320"/>
                  <a:gd name="connsiteX48" fmla="*/ 2019300 w 3390900"/>
                  <a:gd name="connsiteY48" fmla="*/ 1813560 h 5608320"/>
                  <a:gd name="connsiteX49" fmla="*/ 2042160 w 3390900"/>
                  <a:gd name="connsiteY49" fmla="*/ 1752600 h 5608320"/>
                  <a:gd name="connsiteX50" fmla="*/ 2125980 w 3390900"/>
                  <a:gd name="connsiteY50" fmla="*/ 1752600 h 5608320"/>
                  <a:gd name="connsiteX51" fmla="*/ 2125980 w 3390900"/>
                  <a:gd name="connsiteY51" fmla="*/ 1805940 h 5608320"/>
                  <a:gd name="connsiteX52" fmla="*/ 2171700 w 3390900"/>
                  <a:gd name="connsiteY52" fmla="*/ 1813560 h 5608320"/>
                  <a:gd name="connsiteX53" fmla="*/ 2179320 w 3390900"/>
                  <a:gd name="connsiteY53" fmla="*/ 1859280 h 5608320"/>
                  <a:gd name="connsiteX54" fmla="*/ 2247900 w 3390900"/>
                  <a:gd name="connsiteY54" fmla="*/ 1882140 h 5608320"/>
                  <a:gd name="connsiteX55" fmla="*/ 2286000 w 3390900"/>
                  <a:gd name="connsiteY55" fmla="*/ 1828800 h 5608320"/>
                  <a:gd name="connsiteX56" fmla="*/ 2377440 w 3390900"/>
                  <a:gd name="connsiteY56" fmla="*/ 1691640 h 5608320"/>
                  <a:gd name="connsiteX57" fmla="*/ 2453640 w 3390900"/>
                  <a:gd name="connsiteY57" fmla="*/ 1684020 h 5608320"/>
                  <a:gd name="connsiteX58" fmla="*/ 2438624 w 3390900"/>
                  <a:gd name="connsiteY58" fmla="*/ 2194560 h 5608320"/>
                  <a:gd name="connsiteX59" fmla="*/ 2255520 w 3390900"/>
                  <a:gd name="connsiteY59" fmla="*/ 2194560 h 5608320"/>
                  <a:gd name="connsiteX60" fmla="*/ 2202180 w 3390900"/>
                  <a:gd name="connsiteY60" fmla="*/ 2270760 h 5608320"/>
                  <a:gd name="connsiteX61" fmla="*/ 2141220 w 3390900"/>
                  <a:gd name="connsiteY61" fmla="*/ 2225040 h 5608320"/>
                  <a:gd name="connsiteX62" fmla="*/ 2049780 w 3390900"/>
                  <a:gd name="connsiteY62" fmla="*/ 2270760 h 5608320"/>
                  <a:gd name="connsiteX63" fmla="*/ 2049780 w 3390900"/>
                  <a:gd name="connsiteY63" fmla="*/ 2316480 h 5608320"/>
                  <a:gd name="connsiteX64" fmla="*/ 1950720 w 3390900"/>
                  <a:gd name="connsiteY64" fmla="*/ 2400300 h 5608320"/>
                  <a:gd name="connsiteX65" fmla="*/ 1935480 w 3390900"/>
                  <a:gd name="connsiteY65" fmla="*/ 2522220 h 5608320"/>
                  <a:gd name="connsiteX66" fmla="*/ 1851660 w 3390900"/>
                  <a:gd name="connsiteY66" fmla="*/ 2628900 h 5608320"/>
                  <a:gd name="connsiteX67" fmla="*/ 1821180 w 3390900"/>
                  <a:gd name="connsiteY67" fmla="*/ 2857500 h 5608320"/>
                  <a:gd name="connsiteX68" fmla="*/ 1844040 w 3390900"/>
                  <a:gd name="connsiteY68" fmla="*/ 2926080 h 5608320"/>
                  <a:gd name="connsiteX69" fmla="*/ 1828800 w 3390900"/>
                  <a:gd name="connsiteY69" fmla="*/ 3025140 h 5608320"/>
                  <a:gd name="connsiteX70" fmla="*/ 1668780 w 3390900"/>
                  <a:gd name="connsiteY70" fmla="*/ 3101340 h 5608320"/>
                  <a:gd name="connsiteX71" fmla="*/ 1668780 w 3390900"/>
                  <a:gd name="connsiteY71" fmla="*/ 3154680 h 5608320"/>
                  <a:gd name="connsiteX72" fmla="*/ 1699260 w 3390900"/>
                  <a:gd name="connsiteY72" fmla="*/ 3223260 h 5608320"/>
                  <a:gd name="connsiteX73" fmla="*/ 1714500 w 3390900"/>
                  <a:gd name="connsiteY73" fmla="*/ 3314700 h 5608320"/>
                  <a:gd name="connsiteX74" fmla="*/ 1722120 w 3390900"/>
                  <a:gd name="connsiteY74" fmla="*/ 3375660 h 5608320"/>
                  <a:gd name="connsiteX75" fmla="*/ 1630680 w 3390900"/>
                  <a:gd name="connsiteY75" fmla="*/ 3497580 h 5608320"/>
                  <a:gd name="connsiteX76" fmla="*/ 1638300 w 3390900"/>
                  <a:gd name="connsiteY76" fmla="*/ 3680460 h 5608320"/>
                  <a:gd name="connsiteX77" fmla="*/ 1699260 w 3390900"/>
                  <a:gd name="connsiteY77" fmla="*/ 3741420 h 5608320"/>
                  <a:gd name="connsiteX78" fmla="*/ 1714500 w 3390900"/>
                  <a:gd name="connsiteY78" fmla="*/ 3855720 h 5608320"/>
                  <a:gd name="connsiteX79" fmla="*/ 1676400 w 3390900"/>
                  <a:gd name="connsiteY79" fmla="*/ 3886200 h 5608320"/>
                  <a:gd name="connsiteX80" fmla="*/ 1653540 w 3390900"/>
                  <a:gd name="connsiteY80" fmla="*/ 4191000 h 5608320"/>
                  <a:gd name="connsiteX81" fmla="*/ 1592580 w 3390900"/>
                  <a:gd name="connsiteY81" fmla="*/ 4251960 h 5608320"/>
                  <a:gd name="connsiteX82" fmla="*/ 1592580 w 3390900"/>
                  <a:gd name="connsiteY82" fmla="*/ 4312920 h 5608320"/>
                  <a:gd name="connsiteX83" fmla="*/ 1668780 w 3390900"/>
                  <a:gd name="connsiteY83" fmla="*/ 4328160 h 5608320"/>
                  <a:gd name="connsiteX84" fmla="*/ 1684020 w 3390900"/>
                  <a:gd name="connsiteY84" fmla="*/ 4511040 h 5608320"/>
                  <a:gd name="connsiteX85" fmla="*/ 1638300 w 3390900"/>
                  <a:gd name="connsiteY85" fmla="*/ 4556760 h 5608320"/>
                  <a:gd name="connsiteX86" fmla="*/ 1653540 w 3390900"/>
                  <a:gd name="connsiteY86" fmla="*/ 4724400 h 5608320"/>
                  <a:gd name="connsiteX87" fmla="*/ 1665776 w 3390900"/>
                  <a:gd name="connsiteY87" fmla="*/ 4726148 h 5608320"/>
                  <a:gd name="connsiteX88" fmla="*/ 1661160 w 3390900"/>
                  <a:gd name="connsiteY88" fmla="*/ 4739640 h 5608320"/>
                  <a:gd name="connsiteX89" fmla="*/ 1729740 w 3390900"/>
                  <a:gd name="connsiteY89" fmla="*/ 4846320 h 5608320"/>
                  <a:gd name="connsiteX90" fmla="*/ 1790700 w 3390900"/>
                  <a:gd name="connsiteY90" fmla="*/ 4869180 h 5608320"/>
                  <a:gd name="connsiteX91" fmla="*/ 1836420 w 3390900"/>
                  <a:gd name="connsiteY91" fmla="*/ 4937760 h 5608320"/>
                  <a:gd name="connsiteX92" fmla="*/ 1661160 w 3390900"/>
                  <a:gd name="connsiteY92" fmla="*/ 5212080 h 5608320"/>
                  <a:gd name="connsiteX93" fmla="*/ 1584960 w 3390900"/>
                  <a:gd name="connsiteY93" fmla="*/ 5242560 h 5608320"/>
                  <a:gd name="connsiteX94" fmla="*/ 1607820 w 3390900"/>
                  <a:gd name="connsiteY94" fmla="*/ 5311140 h 5608320"/>
                  <a:gd name="connsiteX95" fmla="*/ 1607820 w 3390900"/>
                  <a:gd name="connsiteY95" fmla="*/ 5402580 h 5608320"/>
                  <a:gd name="connsiteX96" fmla="*/ 1539240 w 3390900"/>
                  <a:gd name="connsiteY96" fmla="*/ 5539740 h 5608320"/>
                  <a:gd name="connsiteX97" fmla="*/ 1424940 w 3390900"/>
                  <a:gd name="connsiteY97" fmla="*/ 5554980 h 5608320"/>
                  <a:gd name="connsiteX98" fmla="*/ 1386840 w 3390900"/>
                  <a:gd name="connsiteY98" fmla="*/ 5577840 h 5608320"/>
                  <a:gd name="connsiteX99" fmla="*/ 1249680 w 3390900"/>
                  <a:gd name="connsiteY99" fmla="*/ 5608320 h 5608320"/>
                  <a:gd name="connsiteX100" fmla="*/ 1196340 w 3390900"/>
                  <a:gd name="connsiteY100" fmla="*/ 5494020 h 5608320"/>
                  <a:gd name="connsiteX101" fmla="*/ 1120140 w 3390900"/>
                  <a:gd name="connsiteY101" fmla="*/ 5471160 h 5608320"/>
                  <a:gd name="connsiteX102" fmla="*/ 1066800 w 3390900"/>
                  <a:gd name="connsiteY102" fmla="*/ 5394960 h 5608320"/>
                  <a:gd name="connsiteX103" fmla="*/ 937260 w 3390900"/>
                  <a:gd name="connsiteY103" fmla="*/ 5280660 h 5608320"/>
                  <a:gd name="connsiteX104" fmla="*/ 868680 w 3390900"/>
                  <a:gd name="connsiteY104" fmla="*/ 5280660 h 5608320"/>
                  <a:gd name="connsiteX105" fmla="*/ 838200 w 3390900"/>
                  <a:gd name="connsiteY105" fmla="*/ 5326380 h 5608320"/>
                  <a:gd name="connsiteX106" fmla="*/ 754380 w 3390900"/>
                  <a:gd name="connsiteY106" fmla="*/ 5303520 h 5608320"/>
                  <a:gd name="connsiteX107" fmla="*/ 701040 w 3390900"/>
                  <a:gd name="connsiteY107" fmla="*/ 5273040 h 5608320"/>
                  <a:gd name="connsiteX108" fmla="*/ 624840 w 3390900"/>
                  <a:gd name="connsiteY108" fmla="*/ 5356860 h 5608320"/>
                  <a:gd name="connsiteX109" fmla="*/ 510540 w 3390900"/>
                  <a:gd name="connsiteY109" fmla="*/ 5280660 h 5608320"/>
                  <a:gd name="connsiteX110" fmla="*/ 472440 w 3390900"/>
                  <a:gd name="connsiteY110" fmla="*/ 5212080 h 5608320"/>
                  <a:gd name="connsiteX111" fmla="*/ 304800 w 3390900"/>
                  <a:gd name="connsiteY111" fmla="*/ 5242560 h 5608320"/>
                  <a:gd name="connsiteX112" fmla="*/ 281940 w 3390900"/>
                  <a:gd name="connsiteY112" fmla="*/ 5173980 h 5608320"/>
                  <a:gd name="connsiteX113" fmla="*/ 266700 w 3390900"/>
                  <a:gd name="connsiteY113" fmla="*/ 5105400 h 5608320"/>
                  <a:gd name="connsiteX114" fmla="*/ 228600 w 3390900"/>
                  <a:gd name="connsiteY114" fmla="*/ 4983480 h 5608320"/>
                  <a:gd name="connsiteX115" fmla="*/ 137160 w 3390900"/>
                  <a:gd name="connsiteY115" fmla="*/ 4892040 h 5608320"/>
                  <a:gd name="connsiteX116" fmla="*/ 83820 w 3390900"/>
                  <a:gd name="connsiteY116" fmla="*/ 4846320 h 5608320"/>
                  <a:gd name="connsiteX117" fmla="*/ 0 w 3390900"/>
                  <a:gd name="connsiteY117" fmla="*/ 4732020 h 5608320"/>
                  <a:gd name="connsiteX118" fmla="*/ 106680 w 3390900"/>
                  <a:gd name="connsiteY118" fmla="*/ 4617720 h 5608320"/>
                  <a:gd name="connsiteX119" fmla="*/ 152400 w 3390900"/>
                  <a:gd name="connsiteY119" fmla="*/ 4541520 h 5608320"/>
                  <a:gd name="connsiteX120" fmla="*/ 266700 w 3390900"/>
                  <a:gd name="connsiteY120" fmla="*/ 4526280 h 5608320"/>
                  <a:gd name="connsiteX121" fmla="*/ 457200 w 3390900"/>
                  <a:gd name="connsiteY121" fmla="*/ 4366260 h 5608320"/>
                  <a:gd name="connsiteX122" fmla="*/ 1051560 w 3390900"/>
                  <a:gd name="connsiteY122" fmla="*/ 3550920 h 5608320"/>
                  <a:gd name="connsiteX123" fmla="*/ 1135380 w 3390900"/>
                  <a:gd name="connsiteY123" fmla="*/ 3459480 h 5608320"/>
                  <a:gd name="connsiteX124" fmla="*/ 1470660 w 3390900"/>
                  <a:gd name="connsiteY124" fmla="*/ 2796540 h 5608320"/>
                  <a:gd name="connsiteX125" fmla="*/ 1569720 w 3390900"/>
                  <a:gd name="connsiteY125" fmla="*/ 2415540 h 5608320"/>
                  <a:gd name="connsiteX126" fmla="*/ 1569720 w 3390900"/>
                  <a:gd name="connsiteY126" fmla="*/ 2385060 h 5608320"/>
                  <a:gd name="connsiteX127" fmla="*/ 1531620 w 3390900"/>
                  <a:gd name="connsiteY127" fmla="*/ 2362200 h 5608320"/>
                  <a:gd name="connsiteX128" fmla="*/ 1508760 w 3390900"/>
                  <a:gd name="connsiteY128" fmla="*/ 2316480 h 5608320"/>
                  <a:gd name="connsiteX129" fmla="*/ 1577340 w 3390900"/>
                  <a:gd name="connsiteY129" fmla="*/ 2225040 h 5608320"/>
                  <a:gd name="connsiteX130" fmla="*/ 1569720 w 3390900"/>
                  <a:gd name="connsiteY130" fmla="*/ 2095500 h 5608320"/>
                  <a:gd name="connsiteX131" fmla="*/ 1501140 w 3390900"/>
                  <a:gd name="connsiteY131" fmla="*/ 2042160 h 5608320"/>
                  <a:gd name="connsiteX132" fmla="*/ 1524000 w 3390900"/>
                  <a:gd name="connsiteY132" fmla="*/ 1981200 h 5608320"/>
                  <a:gd name="connsiteX133" fmla="*/ 1470660 w 3390900"/>
                  <a:gd name="connsiteY133" fmla="*/ 1935480 h 5608320"/>
                  <a:gd name="connsiteX134" fmla="*/ 1440180 w 3390900"/>
                  <a:gd name="connsiteY134" fmla="*/ 1805940 h 5608320"/>
                  <a:gd name="connsiteX135" fmla="*/ 1455420 w 3390900"/>
                  <a:gd name="connsiteY135" fmla="*/ 1744980 h 5608320"/>
                  <a:gd name="connsiteX136" fmla="*/ 1463040 w 3390900"/>
                  <a:gd name="connsiteY136" fmla="*/ 1531620 h 5608320"/>
                  <a:gd name="connsiteX137" fmla="*/ 1394460 w 3390900"/>
                  <a:gd name="connsiteY137" fmla="*/ 1493520 h 5608320"/>
                  <a:gd name="connsiteX138" fmla="*/ 1303020 w 3390900"/>
                  <a:gd name="connsiteY138" fmla="*/ 1546860 h 5608320"/>
                  <a:gd name="connsiteX139" fmla="*/ 1264920 w 3390900"/>
                  <a:gd name="connsiteY139" fmla="*/ 1516380 h 5608320"/>
                  <a:gd name="connsiteX140" fmla="*/ 1325880 w 3390900"/>
                  <a:gd name="connsiteY140" fmla="*/ 1272540 h 5608320"/>
                  <a:gd name="connsiteX141" fmla="*/ 1379220 w 3390900"/>
                  <a:gd name="connsiteY141" fmla="*/ 1188720 h 5608320"/>
                  <a:gd name="connsiteX142" fmla="*/ 1386840 w 3390900"/>
                  <a:gd name="connsiteY142" fmla="*/ 1150620 h 5608320"/>
                  <a:gd name="connsiteX143" fmla="*/ 1447800 w 3390900"/>
                  <a:gd name="connsiteY143" fmla="*/ 1028700 h 5608320"/>
                  <a:gd name="connsiteX144" fmla="*/ 1463040 w 3390900"/>
                  <a:gd name="connsiteY144" fmla="*/ 952500 h 5608320"/>
                  <a:gd name="connsiteX145" fmla="*/ 1470660 w 3390900"/>
                  <a:gd name="connsiteY145" fmla="*/ 800100 h 5608320"/>
                  <a:gd name="connsiteX146" fmla="*/ 1501140 w 3390900"/>
                  <a:gd name="connsiteY146" fmla="*/ 746760 h 5608320"/>
                  <a:gd name="connsiteX147" fmla="*/ 1524000 w 3390900"/>
                  <a:gd name="connsiteY147" fmla="*/ 701040 h 5608320"/>
                  <a:gd name="connsiteX148" fmla="*/ 1760220 w 3390900"/>
                  <a:gd name="connsiteY148" fmla="*/ 586740 h 5608320"/>
                  <a:gd name="connsiteX149" fmla="*/ 1927860 w 3390900"/>
                  <a:gd name="connsiteY149" fmla="*/ 510540 h 5608320"/>
                  <a:gd name="connsiteX150" fmla="*/ 2072640 w 3390900"/>
                  <a:gd name="connsiteY150" fmla="*/ 525780 h 5608320"/>
                  <a:gd name="connsiteX151" fmla="*/ 2415540 w 3390900"/>
                  <a:gd name="connsiteY151" fmla="*/ 358140 h 5608320"/>
                  <a:gd name="connsiteX152" fmla="*/ 2522220 w 3390900"/>
                  <a:gd name="connsiteY152" fmla="*/ 289560 h 5608320"/>
                  <a:gd name="connsiteX153" fmla="*/ 2727960 w 3390900"/>
                  <a:gd name="connsiteY153" fmla="*/ 137160 h 5608320"/>
                  <a:gd name="connsiteX154" fmla="*/ 2956560 w 3390900"/>
                  <a:gd name="connsiteY154" fmla="*/ 129540 h 560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</a:cxnLst>
                <a:rect l="l" t="t" r="r" b="b"/>
                <a:pathLst>
                  <a:path w="3390900" h="5608320">
                    <a:moveTo>
                      <a:pt x="2407920" y="1435418"/>
                    </a:moveTo>
                    <a:lnTo>
                      <a:pt x="2441258" y="1478280"/>
                    </a:lnTo>
                    <a:lnTo>
                      <a:pt x="2426970" y="1540192"/>
                    </a:lnTo>
                    <a:lnTo>
                      <a:pt x="2426970" y="1587818"/>
                    </a:lnTo>
                    <a:lnTo>
                      <a:pt x="2322196" y="1630680"/>
                    </a:lnTo>
                    <a:lnTo>
                      <a:pt x="2241232" y="1621156"/>
                    </a:lnTo>
                    <a:lnTo>
                      <a:pt x="2179320" y="1668780"/>
                    </a:lnTo>
                    <a:lnTo>
                      <a:pt x="2136458" y="1668780"/>
                    </a:lnTo>
                    <a:lnTo>
                      <a:pt x="2065020" y="1559244"/>
                    </a:lnTo>
                    <a:lnTo>
                      <a:pt x="2141220" y="1535430"/>
                    </a:lnTo>
                    <a:lnTo>
                      <a:pt x="2184084" y="1506856"/>
                    </a:lnTo>
                    <a:lnTo>
                      <a:pt x="2241232" y="1478280"/>
                    </a:lnTo>
                    <a:lnTo>
                      <a:pt x="2293620" y="1535430"/>
                    </a:lnTo>
                    <a:lnTo>
                      <a:pt x="2355532" y="1535430"/>
                    </a:lnTo>
                    <a:close/>
                    <a:moveTo>
                      <a:pt x="3124200" y="0"/>
                    </a:moveTo>
                    <a:lnTo>
                      <a:pt x="3284220" y="22860"/>
                    </a:lnTo>
                    <a:lnTo>
                      <a:pt x="3360420" y="91440"/>
                    </a:lnTo>
                    <a:lnTo>
                      <a:pt x="3360420" y="152400"/>
                    </a:lnTo>
                    <a:lnTo>
                      <a:pt x="3329940" y="220980"/>
                    </a:lnTo>
                    <a:lnTo>
                      <a:pt x="3390900" y="320040"/>
                    </a:lnTo>
                    <a:lnTo>
                      <a:pt x="3390900" y="358140"/>
                    </a:lnTo>
                    <a:lnTo>
                      <a:pt x="3261360" y="396240"/>
                    </a:lnTo>
                    <a:lnTo>
                      <a:pt x="3200400" y="365760"/>
                    </a:lnTo>
                    <a:lnTo>
                      <a:pt x="3124200" y="365760"/>
                    </a:lnTo>
                    <a:lnTo>
                      <a:pt x="3048000" y="441960"/>
                    </a:lnTo>
                    <a:lnTo>
                      <a:pt x="3025140" y="647700"/>
                    </a:lnTo>
                    <a:lnTo>
                      <a:pt x="3055620" y="685800"/>
                    </a:lnTo>
                    <a:lnTo>
                      <a:pt x="3101340" y="723900"/>
                    </a:lnTo>
                    <a:lnTo>
                      <a:pt x="3101340" y="800100"/>
                    </a:lnTo>
                    <a:lnTo>
                      <a:pt x="3032760" y="883920"/>
                    </a:lnTo>
                    <a:lnTo>
                      <a:pt x="2956560" y="914400"/>
                    </a:lnTo>
                    <a:lnTo>
                      <a:pt x="2758440" y="906780"/>
                    </a:lnTo>
                    <a:lnTo>
                      <a:pt x="2560320" y="975360"/>
                    </a:lnTo>
                    <a:lnTo>
                      <a:pt x="2567940" y="1089660"/>
                    </a:lnTo>
                    <a:lnTo>
                      <a:pt x="2484120" y="1257300"/>
                    </a:lnTo>
                    <a:lnTo>
                      <a:pt x="2354580" y="1310640"/>
                    </a:lnTo>
                    <a:lnTo>
                      <a:pt x="2301240" y="1333500"/>
                    </a:lnTo>
                    <a:lnTo>
                      <a:pt x="2247900" y="1264920"/>
                    </a:lnTo>
                    <a:lnTo>
                      <a:pt x="2148840" y="1234440"/>
                    </a:lnTo>
                    <a:lnTo>
                      <a:pt x="2133600" y="1173480"/>
                    </a:lnTo>
                    <a:lnTo>
                      <a:pt x="2034540" y="1226820"/>
                    </a:lnTo>
                    <a:lnTo>
                      <a:pt x="2034540" y="1295400"/>
                    </a:lnTo>
                    <a:lnTo>
                      <a:pt x="1943100" y="1493520"/>
                    </a:lnTo>
                    <a:lnTo>
                      <a:pt x="1988820" y="1546860"/>
                    </a:lnTo>
                    <a:lnTo>
                      <a:pt x="1943100" y="1638300"/>
                    </a:lnTo>
                    <a:lnTo>
                      <a:pt x="1889760" y="1630680"/>
                    </a:lnTo>
                    <a:lnTo>
                      <a:pt x="1882140" y="1752600"/>
                    </a:lnTo>
                    <a:lnTo>
                      <a:pt x="1874520" y="1790700"/>
                    </a:lnTo>
                    <a:lnTo>
                      <a:pt x="2019300" y="1813560"/>
                    </a:lnTo>
                    <a:lnTo>
                      <a:pt x="2042160" y="1752600"/>
                    </a:lnTo>
                    <a:lnTo>
                      <a:pt x="2125980" y="1752600"/>
                    </a:lnTo>
                    <a:lnTo>
                      <a:pt x="2125980" y="1805940"/>
                    </a:lnTo>
                    <a:lnTo>
                      <a:pt x="2171700" y="1813560"/>
                    </a:lnTo>
                    <a:lnTo>
                      <a:pt x="2179320" y="1859280"/>
                    </a:lnTo>
                    <a:lnTo>
                      <a:pt x="2247900" y="1882140"/>
                    </a:lnTo>
                    <a:lnTo>
                      <a:pt x="2286000" y="1828800"/>
                    </a:lnTo>
                    <a:lnTo>
                      <a:pt x="2377440" y="1691640"/>
                    </a:lnTo>
                    <a:lnTo>
                      <a:pt x="2453640" y="1684020"/>
                    </a:lnTo>
                    <a:lnTo>
                      <a:pt x="2438624" y="2194560"/>
                    </a:lnTo>
                    <a:lnTo>
                      <a:pt x="2255520" y="2194560"/>
                    </a:lnTo>
                    <a:lnTo>
                      <a:pt x="2202180" y="2270760"/>
                    </a:lnTo>
                    <a:lnTo>
                      <a:pt x="2141220" y="2225040"/>
                    </a:lnTo>
                    <a:lnTo>
                      <a:pt x="2049780" y="2270760"/>
                    </a:lnTo>
                    <a:lnTo>
                      <a:pt x="2049780" y="2316480"/>
                    </a:lnTo>
                    <a:lnTo>
                      <a:pt x="1950720" y="2400300"/>
                    </a:lnTo>
                    <a:lnTo>
                      <a:pt x="1935480" y="2522220"/>
                    </a:lnTo>
                    <a:lnTo>
                      <a:pt x="1851660" y="2628900"/>
                    </a:lnTo>
                    <a:lnTo>
                      <a:pt x="1821180" y="2857500"/>
                    </a:lnTo>
                    <a:lnTo>
                      <a:pt x="1844040" y="2926080"/>
                    </a:lnTo>
                    <a:lnTo>
                      <a:pt x="1828800" y="3025140"/>
                    </a:lnTo>
                    <a:lnTo>
                      <a:pt x="1668780" y="3101340"/>
                    </a:lnTo>
                    <a:lnTo>
                      <a:pt x="1668780" y="3154680"/>
                    </a:lnTo>
                    <a:lnTo>
                      <a:pt x="1699260" y="3223260"/>
                    </a:lnTo>
                    <a:lnTo>
                      <a:pt x="1714500" y="3314700"/>
                    </a:lnTo>
                    <a:lnTo>
                      <a:pt x="1722120" y="3375660"/>
                    </a:lnTo>
                    <a:lnTo>
                      <a:pt x="1630680" y="3497580"/>
                    </a:lnTo>
                    <a:lnTo>
                      <a:pt x="1638300" y="3680460"/>
                    </a:lnTo>
                    <a:lnTo>
                      <a:pt x="1699260" y="3741420"/>
                    </a:lnTo>
                    <a:lnTo>
                      <a:pt x="1714500" y="3855720"/>
                    </a:lnTo>
                    <a:lnTo>
                      <a:pt x="1676400" y="3886200"/>
                    </a:lnTo>
                    <a:lnTo>
                      <a:pt x="1653540" y="4191000"/>
                    </a:lnTo>
                    <a:lnTo>
                      <a:pt x="1592580" y="4251960"/>
                    </a:lnTo>
                    <a:lnTo>
                      <a:pt x="1592580" y="4312920"/>
                    </a:lnTo>
                    <a:lnTo>
                      <a:pt x="1668780" y="4328160"/>
                    </a:lnTo>
                    <a:lnTo>
                      <a:pt x="1684020" y="4511040"/>
                    </a:lnTo>
                    <a:lnTo>
                      <a:pt x="1638300" y="4556760"/>
                    </a:lnTo>
                    <a:lnTo>
                      <a:pt x="1653540" y="4724400"/>
                    </a:lnTo>
                    <a:lnTo>
                      <a:pt x="1665776" y="4726148"/>
                    </a:lnTo>
                    <a:lnTo>
                      <a:pt x="1661160" y="4739640"/>
                    </a:lnTo>
                    <a:lnTo>
                      <a:pt x="1729740" y="4846320"/>
                    </a:lnTo>
                    <a:lnTo>
                      <a:pt x="1790700" y="4869180"/>
                    </a:lnTo>
                    <a:lnTo>
                      <a:pt x="1836420" y="4937760"/>
                    </a:lnTo>
                    <a:lnTo>
                      <a:pt x="1661160" y="5212080"/>
                    </a:lnTo>
                    <a:lnTo>
                      <a:pt x="1584960" y="5242560"/>
                    </a:lnTo>
                    <a:lnTo>
                      <a:pt x="1607820" y="5311140"/>
                    </a:lnTo>
                    <a:lnTo>
                      <a:pt x="1607820" y="5402580"/>
                    </a:lnTo>
                    <a:lnTo>
                      <a:pt x="1539240" y="5539740"/>
                    </a:lnTo>
                    <a:lnTo>
                      <a:pt x="1424940" y="5554980"/>
                    </a:lnTo>
                    <a:lnTo>
                      <a:pt x="1386840" y="5577840"/>
                    </a:lnTo>
                    <a:lnTo>
                      <a:pt x="1249680" y="5608320"/>
                    </a:lnTo>
                    <a:lnTo>
                      <a:pt x="1196340" y="5494020"/>
                    </a:lnTo>
                    <a:lnTo>
                      <a:pt x="1120140" y="5471160"/>
                    </a:lnTo>
                    <a:lnTo>
                      <a:pt x="1066800" y="5394960"/>
                    </a:lnTo>
                    <a:lnTo>
                      <a:pt x="937260" y="5280660"/>
                    </a:lnTo>
                    <a:lnTo>
                      <a:pt x="868680" y="5280660"/>
                    </a:lnTo>
                    <a:lnTo>
                      <a:pt x="838200" y="5326380"/>
                    </a:lnTo>
                    <a:lnTo>
                      <a:pt x="754380" y="5303520"/>
                    </a:lnTo>
                    <a:lnTo>
                      <a:pt x="701040" y="5273040"/>
                    </a:lnTo>
                    <a:lnTo>
                      <a:pt x="624840" y="5356860"/>
                    </a:lnTo>
                    <a:lnTo>
                      <a:pt x="510540" y="5280660"/>
                    </a:lnTo>
                    <a:lnTo>
                      <a:pt x="472440" y="5212080"/>
                    </a:lnTo>
                    <a:lnTo>
                      <a:pt x="304800" y="5242560"/>
                    </a:lnTo>
                    <a:lnTo>
                      <a:pt x="281940" y="5173980"/>
                    </a:lnTo>
                    <a:lnTo>
                      <a:pt x="266700" y="5105400"/>
                    </a:lnTo>
                    <a:lnTo>
                      <a:pt x="228600" y="4983480"/>
                    </a:lnTo>
                    <a:lnTo>
                      <a:pt x="137160" y="4892040"/>
                    </a:lnTo>
                    <a:lnTo>
                      <a:pt x="83820" y="4846320"/>
                    </a:lnTo>
                    <a:lnTo>
                      <a:pt x="0" y="4732020"/>
                    </a:lnTo>
                    <a:lnTo>
                      <a:pt x="106680" y="4617720"/>
                    </a:lnTo>
                    <a:lnTo>
                      <a:pt x="152400" y="4541520"/>
                    </a:lnTo>
                    <a:lnTo>
                      <a:pt x="266700" y="4526280"/>
                    </a:lnTo>
                    <a:lnTo>
                      <a:pt x="457200" y="4366260"/>
                    </a:lnTo>
                    <a:lnTo>
                      <a:pt x="1051560" y="3550920"/>
                    </a:lnTo>
                    <a:lnTo>
                      <a:pt x="1135380" y="3459480"/>
                    </a:lnTo>
                    <a:lnTo>
                      <a:pt x="1470660" y="2796540"/>
                    </a:lnTo>
                    <a:lnTo>
                      <a:pt x="1569720" y="2415540"/>
                    </a:lnTo>
                    <a:lnTo>
                      <a:pt x="1569720" y="2385060"/>
                    </a:lnTo>
                    <a:lnTo>
                      <a:pt x="1531620" y="2362200"/>
                    </a:lnTo>
                    <a:lnTo>
                      <a:pt x="1508760" y="2316480"/>
                    </a:lnTo>
                    <a:lnTo>
                      <a:pt x="1577340" y="2225040"/>
                    </a:lnTo>
                    <a:lnTo>
                      <a:pt x="1569720" y="2095500"/>
                    </a:lnTo>
                    <a:lnTo>
                      <a:pt x="1501140" y="2042160"/>
                    </a:lnTo>
                    <a:lnTo>
                      <a:pt x="1524000" y="1981200"/>
                    </a:lnTo>
                    <a:lnTo>
                      <a:pt x="1470660" y="1935480"/>
                    </a:lnTo>
                    <a:lnTo>
                      <a:pt x="1440180" y="1805940"/>
                    </a:lnTo>
                    <a:lnTo>
                      <a:pt x="1455420" y="1744980"/>
                    </a:lnTo>
                    <a:lnTo>
                      <a:pt x="1463040" y="1531620"/>
                    </a:lnTo>
                    <a:lnTo>
                      <a:pt x="1394460" y="1493520"/>
                    </a:lnTo>
                    <a:lnTo>
                      <a:pt x="1303020" y="1546860"/>
                    </a:lnTo>
                    <a:lnTo>
                      <a:pt x="1264920" y="1516380"/>
                    </a:lnTo>
                    <a:lnTo>
                      <a:pt x="1325880" y="1272540"/>
                    </a:lnTo>
                    <a:lnTo>
                      <a:pt x="1379220" y="1188720"/>
                    </a:lnTo>
                    <a:lnTo>
                      <a:pt x="1386840" y="1150620"/>
                    </a:lnTo>
                    <a:lnTo>
                      <a:pt x="1447800" y="1028700"/>
                    </a:lnTo>
                    <a:lnTo>
                      <a:pt x="1463040" y="952500"/>
                    </a:lnTo>
                    <a:lnTo>
                      <a:pt x="1470660" y="800100"/>
                    </a:lnTo>
                    <a:lnTo>
                      <a:pt x="1501140" y="746760"/>
                    </a:lnTo>
                    <a:lnTo>
                      <a:pt x="1524000" y="701040"/>
                    </a:lnTo>
                    <a:lnTo>
                      <a:pt x="1760220" y="586740"/>
                    </a:lnTo>
                    <a:lnTo>
                      <a:pt x="1927860" y="510540"/>
                    </a:lnTo>
                    <a:lnTo>
                      <a:pt x="2072640" y="525780"/>
                    </a:lnTo>
                    <a:lnTo>
                      <a:pt x="2415540" y="358140"/>
                    </a:lnTo>
                    <a:lnTo>
                      <a:pt x="2522220" y="289560"/>
                    </a:lnTo>
                    <a:lnTo>
                      <a:pt x="2727960" y="137160"/>
                    </a:lnTo>
                    <a:lnTo>
                      <a:pt x="2956560" y="12954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266EE277-15DB-4F7F-99B1-C2DBAFDB55A4}"/>
                  </a:ext>
                </a:extLst>
              </p:cNvPr>
              <p:cNvSpPr/>
              <p:nvPr/>
            </p:nvSpPr>
            <p:spPr>
              <a:xfrm>
                <a:off x="19691350" y="35179000"/>
                <a:ext cx="5200650" cy="4248150"/>
              </a:xfrm>
              <a:custGeom>
                <a:avLst/>
                <a:gdLst>
                  <a:gd name="connsiteX0" fmla="*/ 31750 w 5200650"/>
                  <a:gd name="connsiteY0" fmla="*/ 4089400 h 4248150"/>
                  <a:gd name="connsiteX1" fmla="*/ 234950 w 5200650"/>
                  <a:gd name="connsiteY1" fmla="*/ 4044950 h 4248150"/>
                  <a:gd name="connsiteX2" fmla="*/ 298450 w 5200650"/>
                  <a:gd name="connsiteY2" fmla="*/ 3987800 h 4248150"/>
                  <a:gd name="connsiteX3" fmla="*/ 425450 w 5200650"/>
                  <a:gd name="connsiteY3" fmla="*/ 4114800 h 4248150"/>
                  <a:gd name="connsiteX4" fmla="*/ 609600 w 5200650"/>
                  <a:gd name="connsiteY4" fmla="*/ 4152900 h 4248150"/>
                  <a:gd name="connsiteX5" fmla="*/ 704850 w 5200650"/>
                  <a:gd name="connsiteY5" fmla="*/ 4032250 h 4248150"/>
                  <a:gd name="connsiteX6" fmla="*/ 920750 w 5200650"/>
                  <a:gd name="connsiteY6" fmla="*/ 4013200 h 4248150"/>
                  <a:gd name="connsiteX7" fmla="*/ 984250 w 5200650"/>
                  <a:gd name="connsiteY7" fmla="*/ 4051300 h 4248150"/>
                  <a:gd name="connsiteX8" fmla="*/ 1079500 w 5200650"/>
                  <a:gd name="connsiteY8" fmla="*/ 4171950 h 4248150"/>
                  <a:gd name="connsiteX9" fmla="*/ 1085850 w 5200650"/>
                  <a:gd name="connsiteY9" fmla="*/ 4216400 h 4248150"/>
                  <a:gd name="connsiteX10" fmla="*/ 1231900 w 5200650"/>
                  <a:gd name="connsiteY10" fmla="*/ 4248150 h 4248150"/>
                  <a:gd name="connsiteX11" fmla="*/ 1257300 w 5200650"/>
                  <a:gd name="connsiteY11" fmla="*/ 4133850 h 4248150"/>
                  <a:gd name="connsiteX12" fmla="*/ 1187450 w 5200650"/>
                  <a:gd name="connsiteY12" fmla="*/ 4032250 h 4248150"/>
                  <a:gd name="connsiteX13" fmla="*/ 1028700 w 5200650"/>
                  <a:gd name="connsiteY13" fmla="*/ 3943350 h 4248150"/>
                  <a:gd name="connsiteX14" fmla="*/ 1041400 w 5200650"/>
                  <a:gd name="connsiteY14" fmla="*/ 3892550 h 4248150"/>
                  <a:gd name="connsiteX15" fmla="*/ 1022350 w 5200650"/>
                  <a:gd name="connsiteY15" fmla="*/ 3752850 h 4248150"/>
                  <a:gd name="connsiteX16" fmla="*/ 1130300 w 5200650"/>
                  <a:gd name="connsiteY16" fmla="*/ 3740150 h 4248150"/>
                  <a:gd name="connsiteX17" fmla="*/ 1193800 w 5200650"/>
                  <a:gd name="connsiteY17" fmla="*/ 3676650 h 4248150"/>
                  <a:gd name="connsiteX18" fmla="*/ 1193800 w 5200650"/>
                  <a:gd name="connsiteY18" fmla="*/ 3524250 h 4248150"/>
                  <a:gd name="connsiteX19" fmla="*/ 1187450 w 5200650"/>
                  <a:gd name="connsiteY19" fmla="*/ 3409950 h 4248150"/>
                  <a:gd name="connsiteX20" fmla="*/ 1187450 w 5200650"/>
                  <a:gd name="connsiteY20" fmla="*/ 3333750 h 4248150"/>
                  <a:gd name="connsiteX21" fmla="*/ 1238250 w 5200650"/>
                  <a:gd name="connsiteY21" fmla="*/ 3117850 h 4248150"/>
                  <a:gd name="connsiteX22" fmla="*/ 1377950 w 5200650"/>
                  <a:gd name="connsiteY22" fmla="*/ 3092450 h 4248150"/>
                  <a:gd name="connsiteX23" fmla="*/ 1447800 w 5200650"/>
                  <a:gd name="connsiteY23" fmla="*/ 3155950 h 4248150"/>
                  <a:gd name="connsiteX24" fmla="*/ 1485900 w 5200650"/>
                  <a:gd name="connsiteY24" fmla="*/ 3098800 h 4248150"/>
                  <a:gd name="connsiteX25" fmla="*/ 1568450 w 5200650"/>
                  <a:gd name="connsiteY25" fmla="*/ 2908300 h 4248150"/>
                  <a:gd name="connsiteX26" fmla="*/ 1612900 w 5200650"/>
                  <a:gd name="connsiteY26" fmla="*/ 2889250 h 4248150"/>
                  <a:gd name="connsiteX27" fmla="*/ 1701800 w 5200650"/>
                  <a:gd name="connsiteY27" fmla="*/ 2692400 h 4248150"/>
                  <a:gd name="connsiteX28" fmla="*/ 1784350 w 5200650"/>
                  <a:gd name="connsiteY28" fmla="*/ 2654300 h 4248150"/>
                  <a:gd name="connsiteX29" fmla="*/ 1854200 w 5200650"/>
                  <a:gd name="connsiteY29" fmla="*/ 2698750 h 4248150"/>
                  <a:gd name="connsiteX30" fmla="*/ 1873250 w 5200650"/>
                  <a:gd name="connsiteY30" fmla="*/ 2603500 h 4248150"/>
                  <a:gd name="connsiteX31" fmla="*/ 1854200 w 5200650"/>
                  <a:gd name="connsiteY31" fmla="*/ 2559050 h 4248150"/>
                  <a:gd name="connsiteX32" fmla="*/ 1917700 w 5200650"/>
                  <a:gd name="connsiteY32" fmla="*/ 2514600 h 4248150"/>
                  <a:gd name="connsiteX33" fmla="*/ 1962150 w 5200650"/>
                  <a:gd name="connsiteY33" fmla="*/ 2406650 h 4248150"/>
                  <a:gd name="connsiteX34" fmla="*/ 1962150 w 5200650"/>
                  <a:gd name="connsiteY34" fmla="*/ 2330450 h 4248150"/>
                  <a:gd name="connsiteX35" fmla="*/ 1987550 w 5200650"/>
                  <a:gd name="connsiteY35" fmla="*/ 2247900 h 4248150"/>
                  <a:gd name="connsiteX36" fmla="*/ 1962150 w 5200650"/>
                  <a:gd name="connsiteY36" fmla="*/ 2222500 h 4248150"/>
                  <a:gd name="connsiteX37" fmla="*/ 1955800 w 5200650"/>
                  <a:gd name="connsiteY37" fmla="*/ 2051050 h 4248150"/>
                  <a:gd name="connsiteX38" fmla="*/ 1949450 w 5200650"/>
                  <a:gd name="connsiteY38" fmla="*/ 2000250 h 4248150"/>
                  <a:gd name="connsiteX39" fmla="*/ 1981200 w 5200650"/>
                  <a:gd name="connsiteY39" fmla="*/ 1955800 h 4248150"/>
                  <a:gd name="connsiteX40" fmla="*/ 2000250 w 5200650"/>
                  <a:gd name="connsiteY40" fmla="*/ 1892300 h 4248150"/>
                  <a:gd name="connsiteX41" fmla="*/ 2057400 w 5200650"/>
                  <a:gd name="connsiteY41" fmla="*/ 1828800 h 4248150"/>
                  <a:gd name="connsiteX42" fmla="*/ 2133600 w 5200650"/>
                  <a:gd name="connsiteY42" fmla="*/ 1854200 h 4248150"/>
                  <a:gd name="connsiteX43" fmla="*/ 2178050 w 5200650"/>
                  <a:gd name="connsiteY43" fmla="*/ 1866900 h 4248150"/>
                  <a:gd name="connsiteX44" fmla="*/ 2241550 w 5200650"/>
                  <a:gd name="connsiteY44" fmla="*/ 1765300 h 4248150"/>
                  <a:gd name="connsiteX45" fmla="*/ 2279650 w 5200650"/>
                  <a:gd name="connsiteY45" fmla="*/ 1720850 h 4248150"/>
                  <a:gd name="connsiteX46" fmla="*/ 2476500 w 5200650"/>
                  <a:gd name="connsiteY46" fmla="*/ 1644650 h 4248150"/>
                  <a:gd name="connsiteX47" fmla="*/ 2559050 w 5200650"/>
                  <a:gd name="connsiteY47" fmla="*/ 1625600 h 4248150"/>
                  <a:gd name="connsiteX48" fmla="*/ 2952750 w 5200650"/>
                  <a:gd name="connsiteY48" fmla="*/ 1416050 h 4248150"/>
                  <a:gd name="connsiteX49" fmla="*/ 3073400 w 5200650"/>
                  <a:gd name="connsiteY49" fmla="*/ 1327150 h 4248150"/>
                  <a:gd name="connsiteX50" fmla="*/ 3441700 w 5200650"/>
                  <a:gd name="connsiteY50" fmla="*/ 1263650 h 4248150"/>
                  <a:gd name="connsiteX51" fmla="*/ 3492500 w 5200650"/>
                  <a:gd name="connsiteY51" fmla="*/ 1320800 h 4248150"/>
                  <a:gd name="connsiteX52" fmla="*/ 3765550 w 5200650"/>
                  <a:gd name="connsiteY52" fmla="*/ 1390650 h 4248150"/>
                  <a:gd name="connsiteX53" fmla="*/ 4025900 w 5200650"/>
                  <a:gd name="connsiteY53" fmla="*/ 1441450 h 4248150"/>
                  <a:gd name="connsiteX54" fmla="*/ 4057650 w 5200650"/>
                  <a:gd name="connsiteY54" fmla="*/ 1485900 h 4248150"/>
                  <a:gd name="connsiteX55" fmla="*/ 4095750 w 5200650"/>
                  <a:gd name="connsiteY55" fmla="*/ 1606550 h 4248150"/>
                  <a:gd name="connsiteX56" fmla="*/ 4337050 w 5200650"/>
                  <a:gd name="connsiteY56" fmla="*/ 1746250 h 4248150"/>
                  <a:gd name="connsiteX57" fmla="*/ 4337050 w 5200650"/>
                  <a:gd name="connsiteY57" fmla="*/ 1854200 h 4248150"/>
                  <a:gd name="connsiteX58" fmla="*/ 4362450 w 5200650"/>
                  <a:gd name="connsiteY58" fmla="*/ 1892300 h 4248150"/>
                  <a:gd name="connsiteX59" fmla="*/ 4565650 w 5200650"/>
                  <a:gd name="connsiteY59" fmla="*/ 2063750 h 4248150"/>
                  <a:gd name="connsiteX60" fmla="*/ 4565650 w 5200650"/>
                  <a:gd name="connsiteY60" fmla="*/ 2133600 h 4248150"/>
                  <a:gd name="connsiteX61" fmla="*/ 4654550 w 5200650"/>
                  <a:gd name="connsiteY61" fmla="*/ 2159000 h 4248150"/>
                  <a:gd name="connsiteX62" fmla="*/ 4794250 w 5200650"/>
                  <a:gd name="connsiteY62" fmla="*/ 2343150 h 4248150"/>
                  <a:gd name="connsiteX63" fmla="*/ 4832350 w 5200650"/>
                  <a:gd name="connsiteY63" fmla="*/ 2051050 h 4248150"/>
                  <a:gd name="connsiteX64" fmla="*/ 4914900 w 5200650"/>
                  <a:gd name="connsiteY64" fmla="*/ 1746250 h 4248150"/>
                  <a:gd name="connsiteX65" fmla="*/ 5080000 w 5200650"/>
                  <a:gd name="connsiteY65" fmla="*/ 1346200 h 4248150"/>
                  <a:gd name="connsiteX66" fmla="*/ 5162550 w 5200650"/>
                  <a:gd name="connsiteY66" fmla="*/ 1257300 h 4248150"/>
                  <a:gd name="connsiteX67" fmla="*/ 5200650 w 5200650"/>
                  <a:gd name="connsiteY67" fmla="*/ 1206500 h 4248150"/>
                  <a:gd name="connsiteX68" fmla="*/ 4997450 w 5200650"/>
                  <a:gd name="connsiteY68" fmla="*/ 1219200 h 4248150"/>
                  <a:gd name="connsiteX69" fmla="*/ 4927600 w 5200650"/>
                  <a:gd name="connsiteY69" fmla="*/ 1162050 h 4248150"/>
                  <a:gd name="connsiteX70" fmla="*/ 4857750 w 5200650"/>
                  <a:gd name="connsiteY70" fmla="*/ 1162050 h 4248150"/>
                  <a:gd name="connsiteX71" fmla="*/ 4775200 w 5200650"/>
                  <a:gd name="connsiteY71" fmla="*/ 1009650 h 4248150"/>
                  <a:gd name="connsiteX72" fmla="*/ 4730750 w 5200650"/>
                  <a:gd name="connsiteY72" fmla="*/ 996950 h 4248150"/>
                  <a:gd name="connsiteX73" fmla="*/ 4718050 w 5200650"/>
                  <a:gd name="connsiteY73" fmla="*/ 946150 h 4248150"/>
                  <a:gd name="connsiteX74" fmla="*/ 4806950 w 5200650"/>
                  <a:gd name="connsiteY74" fmla="*/ 876300 h 4248150"/>
                  <a:gd name="connsiteX75" fmla="*/ 4762500 w 5200650"/>
                  <a:gd name="connsiteY75" fmla="*/ 825500 h 4248150"/>
                  <a:gd name="connsiteX76" fmla="*/ 4762500 w 5200650"/>
                  <a:gd name="connsiteY76" fmla="*/ 755650 h 4248150"/>
                  <a:gd name="connsiteX77" fmla="*/ 4629150 w 5200650"/>
                  <a:gd name="connsiteY77" fmla="*/ 704850 h 4248150"/>
                  <a:gd name="connsiteX78" fmla="*/ 4419600 w 5200650"/>
                  <a:gd name="connsiteY78" fmla="*/ 704850 h 4248150"/>
                  <a:gd name="connsiteX79" fmla="*/ 4445000 w 5200650"/>
                  <a:gd name="connsiteY79" fmla="*/ 615950 h 4248150"/>
                  <a:gd name="connsiteX80" fmla="*/ 4406900 w 5200650"/>
                  <a:gd name="connsiteY80" fmla="*/ 349250 h 4248150"/>
                  <a:gd name="connsiteX81" fmla="*/ 4349750 w 5200650"/>
                  <a:gd name="connsiteY81" fmla="*/ 304800 h 4248150"/>
                  <a:gd name="connsiteX82" fmla="*/ 4349750 w 5200650"/>
                  <a:gd name="connsiteY82" fmla="*/ 209550 h 4248150"/>
                  <a:gd name="connsiteX83" fmla="*/ 4279900 w 5200650"/>
                  <a:gd name="connsiteY83" fmla="*/ 222250 h 4248150"/>
                  <a:gd name="connsiteX84" fmla="*/ 4235450 w 5200650"/>
                  <a:gd name="connsiteY84" fmla="*/ 228600 h 4248150"/>
                  <a:gd name="connsiteX85" fmla="*/ 4203700 w 5200650"/>
                  <a:gd name="connsiteY85" fmla="*/ 165100 h 4248150"/>
                  <a:gd name="connsiteX86" fmla="*/ 4127500 w 5200650"/>
                  <a:gd name="connsiteY86" fmla="*/ 190500 h 4248150"/>
                  <a:gd name="connsiteX87" fmla="*/ 4121150 w 5200650"/>
                  <a:gd name="connsiteY87" fmla="*/ 247650 h 4248150"/>
                  <a:gd name="connsiteX88" fmla="*/ 4044950 w 5200650"/>
                  <a:gd name="connsiteY88" fmla="*/ 323850 h 4248150"/>
                  <a:gd name="connsiteX89" fmla="*/ 3873500 w 5200650"/>
                  <a:gd name="connsiteY89" fmla="*/ 292100 h 4248150"/>
                  <a:gd name="connsiteX90" fmla="*/ 3740150 w 5200650"/>
                  <a:gd name="connsiteY90" fmla="*/ 165100 h 4248150"/>
                  <a:gd name="connsiteX91" fmla="*/ 3663950 w 5200650"/>
                  <a:gd name="connsiteY91" fmla="*/ 177800 h 4248150"/>
                  <a:gd name="connsiteX92" fmla="*/ 3606800 w 5200650"/>
                  <a:gd name="connsiteY92" fmla="*/ 171450 h 4248150"/>
                  <a:gd name="connsiteX93" fmla="*/ 3524250 w 5200650"/>
                  <a:gd name="connsiteY93" fmla="*/ 171450 h 4248150"/>
                  <a:gd name="connsiteX94" fmla="*/ 3409950 w 5200650"/>
                  <a:gd name="connsiteY94" fmla="*/ 133350 h 4248150"/>
                  <a:gd name="connsiteX95" fmla="*/ 3308350 w 5200650"/>
                  <a:gd name="connsiteY95" fmla="*/ 120650 h 4248150"/>
                  <a:gd name="connsiteX96" fmla="*/ 3257550 w 5200650"/>
                  <a:gd name="connsiteY96" fmla="*/ 63500 h 4248150"/>
                  <a:gd name="connsiteX97" fmla="*/ 3213100 w 5200650"/>
                  <a:gd name="connsiteY97" fmla="*/ 0 h 4248150"/>
                  <a:gd name="connsiteX98" fmla="*/ 3136900 w 5200650"/>
                  <a:gd name="connsiteY98" fmla="*/ 31750 h 4248150"/>
                  <a:gd name="connsiteX99" fmla="*/ 3048000 w 5200650"/>
                  <a:gd name="connsiteY99" fmla="*/ 12700 h 4248150"/>
                  <a:gd name="connsiteX100" fmla="*/ 2971800 w 5200650"/>
                  <a:gd name="connsiteY100" fmla="*/ 57150 h 4248150"/>
                  <a:gd name="connsiteX101" fmla="*/ 2857500 w 5200650"/>
                  <a:gd name="connsiteY101" fmla="*/ 6350 h 4248150"/>
                  <a:gd name="connsiteX102" fmla="*/ 2724150 w 5200650"/>
                  <a:gd name="connsiteY102" fmla="*/ 190500 h 4248150"/>
                  <a:gd name="connsiteX103" fmla="*/ 2527300 w 5200650"/>
                  <a:gd name="connsiteY103" fmla="*/ 177800 h 4248150"/>
                  <a:gd name="connsiteX104" fmla="*/ 2438400 w 5200650"/>
                  <a:gd name="connsiteY104" fmla="*/ 146050 h 4248150"/>
                  <a:gd name="connsiteX105" fmla="*/ 2400300 w 5200650"/>
                  <a:gd name="connsiteY105" fmla="*/ 190500 h 4248150"/>
                  <a:gd name="connsiteX106" fmla="*/ 2305050 w 5200650"/>
                  <a:gd name="connsiteY106" fmla="*/ 165100 h 4248150"/>
                  <a:gd name="connsiteX107" fmla="*/ 2203450 w 5200650"/>
                  <a:gd name="connsiteY107" fmla="*/ 241300 h 4248150"/>
                  <a:gd name="connsiteX108" fmla="*/ 2057400 w 5200650"/>
                  <a:gd name="connsiteY108" fmla="*/ 203200 h 4248150"/>
                  <a:gd name="connsiteX109" fmla="*/ 1968500 w 5200650"/>
                  <a:gd name="connsiteY109" fmla="*/ 336550 h 4248150"/>
                  <a:gd name="connsiteX110" fmla="*/ 1873250 w 5200650"/>
                  <a:gd name="connsiteY110" fmla="*/ 374650 h 4248150"/>
                  <a:gd name="connsiteX111" fmla="*/ 1797050 w 5200650"/>
                  <a:gd name="connsiteY111" fmla="*/ 336550 h 4248150"/>
                  <a:gd name="connsiteX112" fmla="*/ 1695450 w 5200650"/>
                  <a:gd name="connsiteY112" fmla="*/ 488950 h 4248150"/>
                  <a:gd name="connsiteX113" fmla="*/ 1682750 w 5200650"/>
                  <a:gd name="connsiteY113" fmla="*/ 539750 h 4248150"/>
                  <a:gd name="connsiteX114" fmla="*/ 1638300 w 5200650"/>
                  <a:gd name="connsiteY114" fmla="*/ 596900 h 4248150"/>
                  <a:gd name="connsiteX115" fmla="*/ 1638300 w 5200650"/>
                  <a:gd name="connsiteY115" fmla="*/ 666750 h 4248150"/>
                  <a:gd name="connsiteX116" fmla="*/ 1574800 w 5200650"/>
                  <a:gd name="connsiteY116" fmla="*/ 692150 h 4248150"/>
                  <a:gd name="connsiteX117" fmla="*/ 1568450 w 5200650"/>
                  <a:gd name="connsiteY117" fmla="*/ 774700 h 4248150"/>
                  <a:gd name="connsiteX118" fmla="*/ 1524000 w 5200650"/>
                  <a:gd name="connsiteY118" fmla="*/ 838200 h 4248150"/>
                  <a:gd name="connsiteX119" fmla="*/ 1492250 w 5200650"/>
                  <a:gd name="connsiteY119" fmla="*/ 838200 h 4248150"/>
                  <a:gd name="connsiteX120" fmla="*/ 1390650 w 5200650"/>
                  <a:gd name="connsiteY120" fmla="*/ 946150 h 4248150"/>
                  <a:gd name="connsiteX121" fmla="*/ 1422400 w 5200650"/>
                  <a:gd name="connsiteY121" fmla="*/ 1003300 h 4248150"/>
                  <a:gd name="connsiteX122" fmla="*/ 1377950 w 5200650"/>
                  <a:gd name="connsiteY122" fmla="*/ 1066800 h 4248150"/>
                  <a:gd name="connsiteX123" fmla="*/ 1352550 w 5200650"/>
                  <a:gd name="connsiteY123" fmla="*/ 1136650 h 4248150"/>
                  <a:gd name="connsiteX124" fmla="*/ 1384300 w 5200650"/>
                  <a:gd name="connsiteY124" fmla="*/ 1193800 h 4248150"/>
                  <a:gd name="connsiteX125" fmla="*/ 1384300 w 5200650"/>
                  <a:gd name="connsiteY125" fmla="*/ 1250950 h 4248150"/>
                  <a:gd name="connsiteX126" fmla="*/ 1181100 w 5200650"/>
                  <a:gd name="connsiteY126" fmla="*/ 1492250 h 4248150"/>
                  <a:gd name="connsiteX127" fmla="*/ 1041400 w 5200650"/>
                  <a:gd name="connsiteY127" fmla="*/ 1543050 h 4248150"/>
                  <a:gd name="connsiteX128" fmla="*/ 901700 w 5200650"/>
                  <a:gd name="connsiteY128" fmla="*/ 1511300 h 4248150"/>
                  <a:gd name="connsiteX129" fmla="*/ 812800 w 5200650"/>
                  <a:gd name="connsiteY129" fmla="*/ 1504950 h 4248150"/>
                  <a:gd name="connsiteX130" fmla="*/ 736600 w 5200650"/>
                  <a:gd name="connsiteY130" fmla="*/ 1485900 h 4248150"/>
                  <a:gd name="connsiteX131" fmla="*/ 609600 w 5200650"/>
                  <a:gd name="connsiteY131" fmla="*/ 1555750 h 4248150"/>
                  <a:gd name="connsiteX132" fmla="*/ 654050 w 5200650"/>
                  <a:gd name="connsiteY132" fmla="*/ 1619250 h 4248150"/>
                  <a:gd name="connsiteX133" fmla="*/ 692150 w 5200650"/>
                  <a:gd name="connsiteY133" fmla="*/ 1790700 h 4248150"/>
                  <a:gd name="connsiteX134" fmla="*/ 736600 w 5200650"/>
                  <a:gd name="connsiteY134" fmla="*/ 1809750 h 4248150"/>
                  <a:gd name="connsiteX135" fmla="*/ 749300 w 5200650"/>
                  <a:gd name="connsiteY135" fmla="*/ 1905000 h 4248150"/>
                  <a:gd name="connsiteX136" fmla="*/ 831850 w 5200650"/>
                  <a:gd name="connsiteY136" fmla="*/ 1930400 h 4248150"/>
                  <a:gd name="connsiteX137" fmla="*/ 895350 w 5200650"/>
                  <a:gd name="connsiteY137" fmla="*/ 1993900 h 4248150"/>
                  <a:gd name="connsiteX138" fmla="*/ 889000 w 5200650"/>
                  <a:gd name="connsiteY138" fmla="*/ 2076450 h 4248150"/>
                  <a:gd name="connsiteX139" fmla="*/ 704850 w 5200650"/>
                  <a:gd name="connsiteY139" fmla="*/ 2184400 h 4248150"/>
                  <a:gd name="connsiteX140" fmla="*/ 590550 w 5200650"/>
                  <a:gd name="connsiteY140" fmla="*/ 2216150 h 4248150"/>
                  <a:gd name="connsiteX141" fmla="*/ 527050 w 5200650"/>
                  <a:gd name="connsiteY141" fmla="*/ 2273300 h 4248150"/>
                  <a:gd name="connsiteX142" fmla="*/ 514350 w 5200650"/>
                  <a:gd name="connsiteY142" fmla="*/ 2362200 h 4248150"/>
                  <a:gd name="connsiteX143" fmla="*/ 495300 w 5200650"/>
                  <a:gd name="connsiteY143" fmla="*/ 2508250 h 4248150"/>
                  <a:gd name="connsiteX144" fmla="*/ 381000 w 5200650"/>
                  <a:gd name="connsiteY144" fmla="*/ 2495550 h 4248150"/>
                  <a:gd name="connsiteX145" fmla="*/ 381000 w 5200650"/>
                  <a:gd name="connsiteY145" fmla="*/ 2552700 h 4248150"/>
                  <a:gd name="connsiteX146" fmla="*/ 234950 w 5200650"/>
                  <a:gd name="connsiteY146" fmla="*/ 2717800 h 4248150"/>
                  <a:gd name="connsiteX147" fmla="*/ 88900 w 5200650"/>
                  <a:gd name="connsiteY147" fmla="*/ 2590800 h 4248150"/>
                  <a:gd name="connsiteX148" fmla="*/ 57150 w 5200650"/>
                  <a:gd name="connsiteY148" fmla="*/ 2571750 h 4248150"/>
                  <a:gd name="connsiteX149" fmla="*/ 0 w 5200650"/>
                  <a:gd name="connsiteY149" fmla="*/ 2603500 h 4248150"/>
                  <a:gd name="connsiteX150" fmla="*/ 50800 w 5200650"/>
                  <a:gd name="connsiteY150" fmla="*/ 2705100 h 4248150"/>
                  <a:gd name="connsiteX151" fmla="*/ 44450 w 5200650"/>
                  <a:gd name="connsiteY151" fmla="*/ 2724150 h 4248150"/>
                  <a:gd name="connsiteX152" fmla="*/ 139700 w 5200650"/>
                  <a:gd name="connsiteY152" fmla="*/ 2851150 h 4248150"/>
                  <a:gd name="connsiteX153" fmla="*/ 184150 w 5200650"/>
                  <a:gd name="connsiteY153" fmla="*/ 2914650 h 4248150"/>
                  <a:gd name="connsiteX154" fmla="*/ 158750 w 5200650"/>
                  <a:gd name="connsiteY154" fmla="*/ 3028950 h 4248150"/>
                  <a:gd name="connsiteX155" fmla="*/ 190500 w 5200650"/>
                  <a:gd name="connsiteY155" fmla="*/ 3092450 h 4248150"/>
                  <a:gd name="connsiteX156" fmla="*/ 222250 w 5200650"/>
                  <a:gd name="connsiteY156" fmla="*/ 3435350 h 4248150"/>
                  <a:gd name="connsiteX157" fmla="*/ 146050 w 5200650"/>
                  <a:gd name="connsiteY157" fmla="*/ 3448050 h 4248150"/>
                  <a:gd name="connsiteX158" fmla="*/ 152400 w 5200650"/>
                  <a:gd name="connsiteY158" fmla="*/ 3511550 h 4248150"/>
                  <a:gd name="connsiteX159" fmla="*/ 279400 w 5200650"/>
                  <a:gd name="connsiteY159" fmla="*/ 3530600 h 4248150"/>
                  <a:gd name="connsiteX160" fmla="*/ 298450 w 5200650"/>
                  <a:gd name="connsiteY160" fmla="*/ 3644900 h 4248150"/>
                  <a:gd name="connsiteX161" fmla="*/ 139700 w 5200650"/>
                  <a:gd name="connsiteY161" fmla="*/ 3765550 h 4248150"/>
                  <a:gd name="connsiteX162" fmla="*/ 158750 w 5200650"/>
                  <a:gd name="connsiteY162" fmla="*/ 3803650 h 4248150"/>
                  <a:gd name="connsiteX163" fmla="*/ 120650 w 5200650"/>
                  <a:gd name="connsiteY163" fmla="*/ 3892550 h 4248150"/>
                  <a:gd name="connsiteX164" fmla="*/ 120650 w 5200650"/>
                  <a:gd name="connsiteY164" fmla="*/ 3949700 h 4248150"/>
                  <a:gd name="connsiteX165" fmla="*/ 63500 w 5200650"/>
                  <a:gd name="connsiteY165" fmla="*/ 3981450 h 4248150"/>
                  <a:gd name="connsiteX166" fmla="*/ 69850 w 5200650"/>
                  <a:gd name="connsiteY166" fmla="*/ 4019550 h 4248150"/>
                  <a:gd name="connsiteX167" fmla="*/ 31750 w 5200650"/>
                  <a:gd name="connsiteY167" fmla="*/ 4089400 h 424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</a:cxnLst>
                <a:rect l="l" t="t" r="r" b="b"/>
                <a:pathLst>
                  <a:path w="5200650" h="4248150">
                    <a:moveTo>
                      <a:pt x="31750" y="4089400"/>
                    </a:moveTo>
                    <a:lnTo>
                      <a:pt x="234950" y="4044950"/>
                    </a:lnTo>
                    <a:lnTo>
                      <a:pt x="298450" y="3987800"/>
                    </a:lnTo>
                    <a:lnTo>
                      <a:pt x="425450" y="4114800"/>
                    </a:lnTo>
                    <a:lnTo>
                      <a:pt x="609600" y="4152900"/>
                    </a:lnTo>
                    <a:lnTo>
                      <a:pt x="704850" y="4032250"/>
                    </a:lnTo>
                    <a:lnTo>
                      <a:pt x="920750" y="4013200"/>
                    </a:lnTo>
                    <a:lnTo>
                      <a:pt x="984250" y="4051300"/>
                    </a:lnTo>
                    <a:lnTo>
                      <a:pt x="1079500" y="4171950"/>
                    </a:lnTo>
                    <a:lnTo>
                      <a:pt x="1085850" y="4216400"/>
                    </a:lnTo>
                    <a:lnTo>
                      <a:pt x="1231900" y="4248150"/>
                    </a:lnTo>
                    <a:lnTo>
                      <a:pt x="1257300" y="4133850"/>
                    </a:lnTo>
                    <a:lnTo>
                      <a:pt x="1187450" y="4032250"/>
                    </a:lnTo>
                    <a:lnTo>
                      <a:pt x="1028700" y="3943350"/>
                    </a:lnTo>
                    <a:lnTo>
                      <a:pt x="1041400" y="3892550"/>
                    </a:lnTo>
                    <a:lnTo>
                      <a:pt x="1022350" y="3752850"/>
                    </a:lnTo>
                    <a:lnTo>
                      <a:pt x="1130300" y="3740150"/>
                    </a:lnTo>
                    <a:lnTo>
                      <a:pt x="1193800" y="3676650"/>
                    </a:lnTo>
                    <a:lnTo>
                      <a:pt x="1193800" y="3524250"/>
                    </a:lnTo>
                    <a:lnTo>
                      <a:pt x="1187450" y="3409950"/>
                    </a:lnTo>
                    <a:lnTo>
                      <a:pt x="1187450" y="3333750"/>
                    </a:lnTo>
                    <a:lnTo>
                      <a:pt x="1238250" y="3117850"/>
                    </a:lnTo>
                    <a:lnTo>
                      <a:pt x="1377950" y="3092450"/>
                    </a:lnTo>
                    <a:lnTo>
                      <a:pt x="1447800" y="3155950"/>
                    </a:lnTo>
                    <a:lnTo>
                      <a:pt x="1485900" y="3098800"/>
                    </a:lnTo>
                    <a:lnTo>
                      <a:pt x="1568450" y="2908300"/>
                    </a:lnTo>
                    <a:lnTo>
                      <a:pt x="1612900" y="2889250"/>
                    </a:lnTo>
                    <a:lnTo>
                      <a:pt x="1701800" y="2692400"/>
                    </a:lnTo>
                    <a:lnTo>
                      <a:pt x="1784350" y="2654300"/>
                    </a:lnTo>
                    <a:lnTo>
                      <a:pt x="1854200" y="2698750"/>
                    </a:lnTo>
                    <a:lnTo>
                      <a:pt x="1873250" y="2603500"/>
                    </a:lnTo>
                    <a:lnTo>
                      <a:pt x="1854200" y="2559050"/>
                    </a:lnTo>
                    <a:lnTo>
                      <a:pt x="1917700" y="2514600"/>
                    </a:lnTo>
                    <a:lnTo>
                      <a:pt x="1962150" y="2406650"/>
                    </a:lnTo>
                    <a:lnTo>
                      <a:pt x="1962150" y="2330450"/>
                    </a:lnTo>
                    <a:lnTo>
                      <a:pt x="1987550" y="2247900"/>
                    </a:lnTo>
                    <a:lnTo>
                      <a:pt x="1962150" y="2222500"/>
                    </a:lnTo>
                    <a:lnTo>
                      <a:pt x="1955800" y="2051050"/>
                    </a:lnTo>
                    <a:lnTo>
                      <a:pt x="1949450" y="2000250"/>
                    </a:lnTo>
                    <a:lnTo>
                      <a:pt x="1981200" y="1955800"/>
                    </a:lnTo>
                    <a:lnTo>
                      <a:pt x="2000250" y="1892300"/>
                    </a:lnTo>
                    <a:lnTo>
                      <a:pt x="2057400" y="1828800"/>
                    </a:lnTo>
                    <a:lnTo>
                      <a:pt x="2133600" y="1854200"/>
                    </a:lnTo>
                    <a:lnTo>
                      <a:pt x="2178050" y="1866900"/>
                    </a:lnTo>
                    <a:lnTo>
                      <a:pt x="2241550" y="1765300"/>
                    </a:lnTo>
                    <a:lnTo>
                      <a:pt x="2279650" y="1720850"/>
                    </a:lnTo>
                    <a:lnTo>
                      <a:pt x="2476500" y="1644650"/>
                    </a:lnTo>
                    <a:lnTo>
                      <a:pt x="2559050" y="1625600"/>
                    </a:lnTo>
                    <a:lnTo>
                      <a:pt x="2952750" y="1416050"/>
                    </a:lnTo>
                    <a:lnTo>
                      <a:pt x="3073400" y="1327150"/>
                    </a:lnTo>
                    <a:lnTo>
                      <a:pt x="3441700" y="1263650"/>
                    </a:lnTo>
                    <a:lnTo>
                      <a:pt x="3492500" y="1320800"/>
                    </a:lnTo>
                    <a:lnTo>
                      <a:pt x="3765550" y="1390650"/>
                    </a:lnTo>
                    <a:lnTo>
                      <a:pt x="4025900" y="1441450"/>
                    </a:lnTo>
                    <a:lnTo>
                      <a:pt x="4057650" y="1485900"/>
                    </a:lnTo>
                    <a:lnTo>
                      <a:pt x="4095750" y="1606550"/>
                    </a:lnTo>
                    <a:lnTo>
                      <a:pt x="4337050" y="1746250"/>
                    </a:lnTo>
                    <a:lnTo>
                      <a:pt x="4337050" y="1854200"/>
                    </a:lnTo>
                    <a:lnTo>
                      <a:pt x="4362450" y="1892300"/>
                    </a:lnTo>
                    <a:lnTo>
                      <a:pt x="4565650" y="2063750"/>
                    </a:lnTo>
                    <a:lnTo>
                      <a:pt x="4565650" y="2133600"/>
                    </a:lnTo>
                    <a:lnTo>
                      <a:pt x="4654550" y="2159000"/>
                    </a:lnTo>
                    <a:lnTo>
                      <a:pt x="4794250" y="2343150"/>
                    </a:lnTo>
                    <a:lnTo>
                      <a:pt x="4832350" y="2051050"/>
                    </a:lnTo>
                    <a:lnTo>
                      <a:pt x="4914900" y="1746250"/>
                    </a:lnTo>
                    <a:lnTo>
                      <a:pt x="5080000" y="1346200"/>
                    </a:lnTo>
                    <a:lnTo>
                      <a:pt x="5162550" y="1257300"/>
                    </a:lnTo>
                    <a:lnTo>
                      <a:pt x="5200650" y="1206500"/>
                    </a:lnTo>
                    <a:lnTo>
                      <a:pt x="4997450" y="1219200"/>
                    </a:lnTo>
                    <a:lnTo>
                      <a:pt x="4927600" y="1162050"/>
                    </a:lnTo>
                    <a:lnTo>
                      <a:pt x="4857750" y="1162050"/>
                    </a:lnTo>
                    <a:lnTo>
                      <a:pt x="4775200" y="1009650"/>
                    </a:lnTo>
                    <a:lnTo>
                      <a:pt x="4730750" y="996950"/>
                    </a:lnTo>
                    <a:lnTo>
                      <a:pt x="4718050" y="946150"/>
                    </a:lnTo>
                    <a:lnTo>
                      <a:pt x="4806950" y="876300"/>
                    </a:lnTo>
                    <a:lnTo>
                      <a:pt x="4762500" y="825500"/>
                    </a:lnTo>
                    <a:lnTo>
                      <a:pt x="4762500" y="755650"/>
                    </a:lnTo>
                    <a:lnTo>
                      <a:pt x="4629150" y="704850"/>
                    </a:lnTo>
                    <a:lnTo>
                      <a:pt x="4419600" y="704850"/>
                    </a:lnTo>
                    <a:lnTo>
                      <a:pt x="4445000" y="615950"/>
                    </a:lnTo>
                    <a:lnTo>
                      <a:pt x="4406900" y="349250"/>
                    </a:lnTo>
                    <a:lnTo>
                      <a:pt x="4349750" y="304800"/>
                    </a:lnTo>
                    <a:lnTo>
                      <a:pt x="4349750" y="209550"/>
                    </a:lnTo>
                    <a:lnTo>
                      <a:pt x="4279900" y="222250"/>
                    </a:lnTo>
                    <a:lnTo>
                      <a:pt x="4235450" y="228600"/>
                    </a:lnTo>
                    <a:lnTo>
                      <a:pt x="4203700" y="165100"/>
                    </a:lnTo>
                    <a:lnTo>
                      <a:pt x="4127500" y="190500"/>
                    </a:lnTo>
                    <a:lnTo>
                      <a:pt x="4121150" y="247650"/>
                    </a:lnTo>
                    <a:lnTo>
                      <a:pt x="4044950" y="323850"/>
                    </a:lnTo>
                    <a:lnTo>
                      <a:pt x="3873500" y="292100"/>
                    </a:lnTo>
                    <a:lnTo>
                      <a:pt x="3740150" y="165100"/>
                    </a:lnTo>
                    <a:lnTo>
                      <a:pt x="3663950" y="177800"/>
                    </a:lnTo>
                    <a:lnTo>
                      <a:pt x="3606800" y="171450"/>
                    </a:lnTo>
                    <a:lnTo>
                      <a:pt x="3524250" y="171450"/>
                    </a:lnTo>
                    <a:lnTo>
                      <a:pt x="3409950" y="133350"/>
                    </a:lnTo>
                    <a:lnTo>
                      <a:pt x="3308350" y="120650"/>
                    </a:lnTo>
                    <a:lnTo>
                      <a:pt x="3257550" y="63500"/>
                    </a:lnTo>
                    <a:lnTo>
                      <a:pt x="3213100" y="0"/>
                    </a:lnTo>
                    <a:lnTo>
                      <a:pt x="3136900" y="31750"/>
                    </a:lnTo>
                    <a:lnTo>
                      <a:pt x="3048000" y="12700"/>
                    </a:lnTo>
                    <a:lnTo>
                      <a:pt x="2971800" y="57150"/>
                    </a:lnTo>
                    <a:lnTo>
                      <a:pt x="2857500" y="6350"/>
                    </a:lnTo>
                    <a:lnTo>
                      <a:pt x="2724150" y="190500"/>
                    </a:lnTo>
                    <a:lnTo>
                      <a:pt x="2527300" y="177800"/>
                    </a:lnTo>
                    <a:lnTo>
                      <a:pt x="2438400" y="146050"/>
                    </a:lnTo>
                    <a:lnTo>
                      <a:pt x="2400300" y="190500"/>
                    </a:lnTo>
                    <a:lnTo>
                      <a:pt x="2305050" y="165100"/>
                    </a:lnTo>
                    <a:lnTo>
                      <a:pt x="2203450" y="241300"/>
                    </a:lnTo>
                    <a:lnTo>
                      <a:pt x="2057400" y="203200"/>
                    </a:lnTo>
                    <a:lnTo>
                      <a:pt x="1968500" y="336550"/>
                    </a:lnTo>
                    <a:lnTo>
                      <a:pt x="1873250" y="374650"/>
                    </a:lnTo>
                    <a:lnTo>
                      <a:pt x="1797050" y="336550"/>
                    </a:lnTo>
                    <a:lnTo>
                      <a:pt x="1695450" y="488950"/>
                    </a:lnTo>
                    <a:lnTo>
                      <a:pt x="1682750" y="539750"/>
                    </a:lnTo>
                    <a:lnTo>
                      <a:pt x="1638300" y="596900"/>
                    </a:lnTo>
                    <a:lnTo>
                      <a:pt x="1638300" y="666750"/>
                    </a:lnTo>
                    <a:lnTo>
                      <a:pt x="1574800" y="692150"/>
                    </a:lnTo>
                    <a:lnTo>
                      <a:pt x="1568450" y="774700"/>
                    </a:lnTo>
                    <a:lnTo>
                      <a:pt x="1524000" y="838200"/>
                    </a:lnTo>
                    <a:lnTo>
                      <a:pt x="1492250" y="838200"/>
                    </a:lnTo>
                    <a:lnTo>
                      <a:pt x="1390650" y="946150"/>
                    </a:lnTo>
                    <a:lnTo>
                      <a:pt x="1422400" y="1003300"/>
                    </a:lnTo>
                    <a:lnTo>
                      <a:pt x="1377950" y="1066800"/>
                    </a:lnTo>
                    <a:lnTo>
                      <a:pt x="1352550" y="1136650"/>
                    </a:lnTo>
                    <a:lnTo>
                      <a:pt x="1384300" y="1193800"/>
                    </a:lnTo>
                    <a:lnTo>
                      <a:pt x="1384300" y="1250950"/>
                    </a:lnTo>
                    <a:lnTo>
                      <a:pt x="1181100" y="1492250"/>
                    </a:lnTo>
                    <a:lnTo>
                      <a:pt x="1041400" y="1543050"/>
                    </a:lnTo>
                    <a:lnTo>
                      <a:pt x="901700" y="1511300"/>
                    </a:lnTo>
                    <a:lnTo>
                      <a:pt x="812800" y="1504950"/>
                    </a:lnTo>
                    <a:lnTo>
                      <a:pt x="736600" y="1485900"/>
                    </a:lnTo>
                    <a:lnTo>
                      <a:pt x="609600" y="1555750"/>
                    </a:lnTo>
                    <a:lnTo>
                      <a:pt x="654050" y="1619250"/>
                    </a:lnTo>
                    <a:lnTo>
                      <a:pt x="692150" y="1790700"/>
                    </a:lnTo>
                    <a:lnTo>
                      <a:pt x="736600" y="1809750"/>
                    </a:lnTo>
                    <a:lnTo>
                      <a:pt x="749300" y="1905000"/>
                    </a:lnTo>
                    <a:lnTo>
                      <a:pt x="831850" y="1930400"/>
                    </a:lnTo>
                    <a:lnTo>
                      <a:pt x="895350" y="1993900"/>
                    </a:lnTo>
                    <a:lnTo>
                      <a:pt x="889000" y="2076450"/>
                    </a:lnTo>
                    <a:lnTo>
                      <a:pt x="704850" y="2184400"/>
                    </a:lnTo>
                    <a:lnTo>
                      <a:pt x="590550" y="2216150"/>
                    </a:lnTo>
                    <a:lnTo>
                      <a:pt x="527050" y="2273300"/>
                    </a:lnTo>
                    <a:lnTo>
                      <a:pt x="514350" y="2362200"/>
                    </a:lnTo>
                    <a:lnTo>
                      <a:pt x="495300" y="2508250"/>
                    </a:lnTo>
                    <a:lnTo>
                      <a:pt x="381000" y="2495550"/>
                    </a:lnTo>
                    <a:lnTo>
                      <a:pt x="381000" y="2552700"/>
                    </a:lnTo>
                    <a:lnTo>
                      <a:pt x="234950" y="2717800"/>
                    </a:lnTo>
                    <a:lnTo>
                      <a:pt x="88900" y="2590800"/>
                    </a:lnTo>
                    <a:lnTo>
                      <a:pt x="57150" y="2571750"/>
                    </a:lnTo>
                    <a:lnTo>
                      <a:pt x="0" y="2603500"/>
                    </a:lnTo>
                    <a:lnTo>
                      <a:pt x="50800" y="2705100"/>
                    </a:lnTo>
                    <a:lnTo>
                      <a:pt x="44450" y="2724150"/>
                    </a:lnTo>
                    <a:lnTo>
                      <a:pt x="139700" y="2851150"/>
                    </a:lnTo>
                    <a:lnTo>
                      <a:pt x="184150" y="2914650"/>
                    </a:lnTo>
                    <a:lnTo>
                      <a:pt x="158750" y="3028950"/>
                    </a:lnTo>
                    <a:lnTo>
                      <a:pt x="190500" y="3092450"/>
                    </a:lnTo>
                    <a:lnTo>
                      <a:pt x="222250" y="3435350"/>
                    </a:lnTo>
                    <a:lnTo>
                      <a:pt x="146050" y="3448050"/>
                    </a:lnTo>
                    <a:lnTo>
                      <a:pt x="152400" y="3511550"/>
                    </a:lnTo>
                    <a:lnTo>
                      <a:pt x="279400" y="3530600"/>
                    </a:lnTo>
                    <a:lnTo>
                      <a:pt x="298450" y="3644900"/>
                    </a:lnTo>
                    <a:lnTo>
                      <a:pt x="139700" y="3765550"/>
                    </a:lnTo>
                    <a:lnTo>
                      <a:pt x="158750" y="3803650"/>
                    </a:lnTo>
                    <a:lnTo>
                      <a:pt x="120650" y="3892550"/>
                    </a:lnTo>
                    <a:lnTo>
                      <a:pt x="120650" y="3949700"/>
                    </a:lnTo>
                    <a:lnTo>
                      <a:pt x="63500" y="3981450"/>
                    </a:lnTo>
                    <a:lnTo>
                      <a:pt x="69850" y="4019550"/>
                    </a:lnTo>
                    <a:lnTo>
                      <a:pt x="31750" y="4089400"/>
                    </a:lnTo>
                    <a:close/>
                  </a:path>
                </a:pathLst>
              </a:cu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30DEC1CD-2E24-4F25-93DE-F20CA464DFE2}"/>
                  </a:ext>
                </a:extLst>
              </p:cNvPr>
              <p:cNvSpPr/>
              <p:nvPr/>
            </p:nvSpPr>
            <p:spPr>
              <a:xfrm>
                <a:off x="24368125" y="32664400"/>
                <a:ext cx="666750" cy="555625"/>
              </a:xfrm>
              <a:custGeom>
                <a:avLst/>
                <a:gdLst>
                  <a:gd name="connsiteX0" fmla="*/ 342900 w 666750"/>
                  <a:gd name="connsiteY0" fmla="*/ 38100 h 555625"/>
                  <a:gd name="connsiteX1" fmla="*/ 279400 w 666750"/>
                  <a:gd name="connsiteY1" fmla="*/ 130175 h 555625"/>
                  <a:gd name="connsiteX2" fmla="*/ 190500 w 666750"/>
                  <a:gd name="connsiteY2" fmla="*/ 158750 h 555625"/>
                  <a:gd name="connsiteX3" fmla="*/ 114300 w 666750"/>
                  <a:gd name="connsiteY3" fmla="*/ 180975 h 555625"/>
                  <a:gd name="connsiteX4" fmla="*/ 82550 w 666750"/>
                  <a:gd name="connsiteY4" fmla="*/ 158750 h 555625"/>
                  <a:gd name="connsiteX5" fmla="*/ 57150 w 666750"/>
                  <a:gd name="connsiteY5" fmla="*/ 200025 h 555625"/>
                  <a:gd name="connsiteX6" fmla="*/ 66675 w 666750"/>
                  <a:gd name="connsiteY6" fmla="*/ 269875 h 555625"/>
                  <a:gd name="connsiteX7" fmla="*/ 0 w 666750"/>
                  <a:gd name="connsiteY7" fmla="*/ 282575 h 555625"/>
                  <a:gd name="connsiteX8" fmla="*/ 3175 w 666750"/>
                  <a:gd name="connsiteY8" fmla="*/ 330200 h 555625"/>
                  <a:gd name="connsiteX9" fmla="*/ 25400 w 666750"/>
                  <a:gd name="connsiteY9" fmla="*/ 381000 h 555625"/>
                  <a:gd name="connsiteX10" fmla="*/ 161925 w 666750"/>
                  <a:gd name="connsiteY10" fmla="*/ 304800 h 555625"/>
                  <a:gd name="connsiteX11" fmla="*/ 231775 w 666750"/>
                  <a:gd name="connsiteY11" fmla="*/ 314325 h 555625"/>
                  <a:gd name="connsiteX12" fmla="*/ 266700 w 666750"/>
                  <a:gd name="connsiteY12" fmla="*/ 317500 h 555625"/>
                  <a:gd name="connsiteX13" fmla="*/ 288925 w 666750"/>
                  <a:gd name="connsiteY13" fmla="*/ 371475 h 555625"/>
                  <a:gd name="connsiteX14" fmla="*/ 254000 w 666750"/>
                  <a:gd name="connsiteY14" fmla="*/ 444500 h 555625"/>
                  <a:gd name="connsiteX15" fmla="*/ 254000 w 666750"/>
                  <a:gd name="connsiteY15" fmla="*/ 473075 h 555625"/>
                  <a:gd name="connsiteX16" fmla="*/ 266700 w 666750"/>
                  <a:gd name="connsiteY16" fmla="*/ 501650 h 555625"/>
                  <a:gd name="connsiteX17" fmla="*/ 254000 w 666750"/>
                  <a:gd name="connsiteY17" fmla="*/ 523875 h 555625"/>
                  <a:gd name="connsiteX18" fmla="*/ 298450 w 666750"/>
                  <a:gd name="connsiteY18" fmla="*/ 555625 h 555625"/>
                  <a:gd name="connsiteX19" fmla="*/ 317500 w 666750"/>
                  <a:gd name="connsiteY19" fmla="*/ 523875 h 555625"/>
                  <a:gd name="connsiteX20" fmla="*/ 317500 w 666750"/>
                  <a:gd name="connsiteY20" fmla="*/ 485775 h 555625"/>
                  <a:gd name="connsiteX21" fmla="*/ 352425 w 666750"/>
                  <a:gd name="connsiteY21" fmla="*/ 400050 h 555625"/>
                  <a:gd name="connsiteX22" fmla="*/ 371475 w 666750"/>
                  <a:gd name="connsiteY22" fmla="*/ 368300 h 555625"/>
                  <a:gd name="connsiteX23" fmla="*/ 485775 w 666750"/>
                  <a:gd name="connsiteY23" fmla="*/ 330200 h 555625"/>
                  <a:gd name="connsiteX24" fmla="*/ 511175 w 666750"/>
                  <a:gd name="connsiteY24" fmla="*/ 342900 h 555625"/>
                  <a:gd name="connsiteX25" fmla="*/ 514350 w 666750"/>
                  <a:gd name="connsiteY25" fmla="*/ 403225 h 555625"/>
                  <a:gd name="connsiteX26" fmla="*/ 584200 w 666750"/>
                  <a:gd name="connsiteY26" fmla="*/ 460375 h 555625"/>
                  <a:gd name="connsiteX27" fmla="*/ 635000 w 666750"/>
                  <a:gd name="connsiteY27" fmla="*/ 374650 h 555625"/>
                  <a:gd name="connsiteX28" fmla="*/ 635000 w 666750"/>
                  <a:gd name="connsiteY28" fmla="*/ 307975 h 555625"/>
                  <a:gd name="connsiteX29" fmla="*/ 619125 w 666750"/>
                  <a:gd name="connsiteY29" fmla="*/ 260350 h 555625"/>
                  <a:gd name="connsiteX30" fmla="*/ 647700 w 666750"/>
                  <a:gd name="connsiteY30" fmla="*/ 187325 h 555625"/>
                  <a:gd name="connsiteX31" fmla="*/ 666750 w 666750"/>
                  <a:gd name="connsiteY31" fmla="*/ 117475 h 555625"/>
                  <a:gd name="connsiteX32" fmla="*/ 631825 w 666750"/>
                  <a:gd name="connsiteY32" fmla="*/ 95250 h 555625"/>
                  <a:gd name="connsiteX33" fmla="*/ 635000 w 666750"/>
                  <a:gd name="connsiteY33" fmla="*/ 9525 h 555625"/>
                  <a:gd name="connsiteX34" fmla="*/ 558800 w 666750"/>
                  <a:gd name="connsiteY34" fmla="*/ 0 h 555625"/>
                  <a:gd name="connsiteX35" fmla="*/ 431800 w 666750"/>
                  <a:gd name="connsiteY35" fmla="*/ 76200 h 555625"/>
                  <a:gd name="connsiteX36" fmla="*/ 342900 w 666750"/>
                  <a:gd name="connsiteY36" fmla="*/ 38100 h 55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6750" h="555625">
                    <a:moveTo>
                      <a:pt x="342900" y="38100"/>
                    </a:moveTo>
                    <a:lnTo>
                      <a:pt x="279400" y="130175"/>
                    </a:lnTo>
                    <a:lnTo>
                      <a:pt x="190500" y="158750"/>
                    </a:lnTo>
                    <a:lnTo>
                      <a:pt x="114300" y="180975"/>
                    </a:lnTo>
                    <a:lnTo>
                      <a:pt x="82550" y="158750"/>
                    </a:lnTo>
                    <a:lnTo>
                      <a:pt x="57150" y="200025"/>
                    </a:lnTo>
                    <a:lnTo>
                      <a:pt x="66675" y="269875"/>
                    </a:lnTo>
                    <a:lnTo>
                      <a:pt x="0" y="282575"/>
                    </a:lnTo>
                    <a:lnTo>
                      <a:pt x="3175" y="330200"/>
                    </a:lnTo>
                    <a:lnTo>
                      <a:pt x="25400" y="381000"/>
                    </a:lnTo>
                    <a:lnTo>
                      <a:pt x="161925" y="304800"/>
                    </a:lnTo>
                    <a:lnTo>
                      <a:pt x="231775" y="314325"/>
                    </a:lnTo>
                    <a:lnTo>
                      <a:pt x="266700" y="317500"/>
                    </a:lnTo>
                    <a:lnTo>
                      <a:pt x="288925" y="371475"/>
                    </a:lnTo>
                    <a:lnTo>
                      <a:pt x="254000" y="444500"/>
                    </a:lnTo>
                    <a:lnTo>
                      <a:pt x="254000" y="473075"/>
                    </a:lnTo>
                    <a:lnTo>
                      <a:pt x="266700" y="501650"/>
                    </a:lnTo>
                    <a:lnTo>
                      <a:pt x="254000" y="523875"/>
                    </a:lnTo>
                    <a:lnTo>
                      <a:pt x="298450" y="555625"/>
                    </a:lnTo>
                    <a:lnTo>
                      <a:pt x="317500" y="523875"/>
                    </a:lnTo>
                    <a:lnTo>
                      <a:pt x="317500" y="485775"/>
                    </a:lnTo>
                    <a:lnTo>
                      <a:pt x="352425" y="400050"/>
                    </a:lnTo>
                    <a:lnTo>
                      <a:pt x="371475" y="368300"/>
                    </a:lnTo>
                    <a:lnTo>
                      <a:pt x="485775" y="330200"/>
                    </a:lnTo>
                    <a:lnTo>
                      <a:pt x="511175" y="342900"/>
                    </a:lnTo>
                    <a:lnTo>
                      <a:pt x="514350" y="403225"/>
                    </a:lnTo>
                    <a:lnTo>
                      <a:pt x="584200" y="460375"/>
                    </a:lnTo>
                    <a:lnTo>
                      <a:pt x="635000" y="374650"/>
                    </a:lnTo>
                    <a:lnTo>
                      <a:pt x="635000" y="307975"/>
                    </a:lnTo>
                    <a:lnTo>
                      <a:pt x="619125" y="260350"/>
                    </a:lnTo>
                    <a:lnTo>
                      <a:pt x="647700" y="187325"/>
                    </a:lnTo>
                    <a:lnTo>
                      <a:pt x="666750" y="117475"/>
                    </a:lnTo>
                    <a:lnTo>
                      <a:pt x="631825" y="95250"/>
                    </a:lnTo>
                    <a:lnTo>
                      <a:pt x="635000" y="9525"/>
                    </a:lnTo>
                    <a:lnTo>
                      <a:pt x="558800" y="0"/>
                    </a:lnTo>
                    <a:lnTo>
                      <a:pt x="431800" y="76200"/>
                    </a:lnTo>
                    <a:lnTo>
                      <a:pt x="34290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5F86321F-F203-421F-BCD1-BA6B69B8788B}"/>
                  </a:ext>
                </a:extLst>
              </p:cNvPr>
              <p:cNvSpPr/>
              <p:nvPr/>
            </p:nvSpPr>
            <p:spPr>
              <a:xfrm>
                <a:off x="22910418" y="33845500"/>
                <a:ext cx="3276982" cy="2552700"/>
              </a:xfrm>
              <a:custGeom>
                <a:avLst/>
                <a:gdLst>
                  <a:gd name="connsiteX0" fmla="*/ 2832482 w 3276982"/>
                  <a:gd name="connsiteY0" fmla="*/ 0 h 2552700"/>
                  <a:gd name="connsiteX1" fmla="*/ 2845182 w 3276982"/>
                  <a:gd name="connsiteY1" fmla="*/ 50800 h 2552700"/>
                  <a:gd name="connsiteX2" fmla="*/ 2832482 w 3276982"/>
                  <a:gd name="connsiteY2" fmla="*/ 120652 h 2552700"/>
                  <a:gd name="connsiteX3" fmla="*/ 2826132 w 3276982"/>
                  <a:gd name="connsiteY3" fmla="*/ 158748 h 2552700"/>
                  <a:gd name="connsiteX4" fmla="*/ 2857882 w 3276982"/>
                  <a:gd name="connsiteY4" fmla="*/ 209548 h 2552700"/>
                  <a:gd name="connsiteX5" fmla="*/ 2953132 w 3276982"/>
                  <a:gd name="connsiteY5" fmla="*/ 241300 h 2552700"/>
                  <a:gd name="connsiteX6" fmla="*/ 2953132 w 3276982"/>
                  <a:gd name="connsiteY6" fmla="*/ 323852 h 2552700"/>
                  <a:gd name="connsiteX7" fmla="*/ 2915032 w 3276982"/>
                  <a:gd name="connsiteY7" fmla="*/ 361948 h 2552700"/>
                  <a:gd name="connsiteX8" fmla="*/ 2921382 w 3276982"/>
                  <a:gd name="connsiteY8" fmla="*/ 393700 h 2552700"/>
                  <a:gd name="connsiteX9" fmla="*/ 2864232 w 3276982"/>
                  <a:gd name="connsiteY9" fmla="*/ 482600 h 2552700"/>
                  <a:gd name="connsiteX10" fmla="*/ 2826132 w 3276982"/>
                  <a:gd name="connsiteY10" fmla="*/ 736600 h 2552700"/>
                  <a:gd name="connsiteX11" fmla="*/ 2832482 w 3276982"/>
                  <a:gd name="connsiteY11" fmla="*/ 838200 h 2552700"/>
                  <a:gd name="connsiteX12" fmla="*/ 2832482 w 3276982"/>
                  <a:gd name="connsiteY12" fmla="*/ 882652 h 2552700"/>
                  <a:gd name="connsiteX13" fmla="*/ 2883282 w 3276982"/>
                  <a:gd name="connsiteY13" fmla="*/ 914400 h 2552700"/>
                  <a:gd name="connsiteX14" fmla="*/ 2927732 w 3276982"/>
                  <a:gd name="connsiteY14" fmla="*/ 914400 h 2552700"/>
                  <a:gd name="connsiteX15" fmla="*/ 2972182 w 3276982"/>
                  <a:gd name="connsiteY15" fmla="*/ 869948 h 2552700"/>
                  <a:gd name="connsiteX16" fmla="*/ 3035682 w 3276982"/>
                  <a:gd name="connsiteY16" fmla="*/ 1035052 h 2552700"/>
                  <a:gd name="connsiteX17" fmla="*/ 3162682 w 3276982"/>
                  <a:gd name="connsiteY17" fmla="*/ 1098548 h 2552700"/>
                  <a:gd name="connsiteX18" fmla="*/ 3175382 w 3276982"/>
                  <a:gd name="connsiteY18" fmla="*/ 1200148 h 2552700"/>
                  <a:gd name="connsiteX19" fmla="*/ 3143632 w 3276982"/>
                  <a:gd name="connsiteY19" fmla="*/ 1250948 h 2552700"/>
                  <a:gd name="connsiteX20" fmla="*/ 3061082 w 3276982"/>
                  <a:gd name="connsiteY20" fmla="*/ 1327148 h 2552700"/>
                  <a:gd name="connsiteX21" fmla="*/ 3048382 w 3276982"/>
                  <a:gd name="connsiteY21" fmla="*/ 1346200 h 2552700"/>
                  <a:gd name="connsiteX22" fmla="*/ 3048382 w 3276982"/>
                  <a:gd name="connsiteY22" fmla="*/ 1390652 h 2552700"/>
                  <a:gd name="connsiteX23" fmla="*/ 3067432 w 3276982"/>
                  <a:gd name="connsiteY23" fmla="*/ 1416052 h 2552700"/>
                  <a:gd name="connsiteX24" fmla="*/ 3029332 w 3276982"/>
                  <a:gd name="connsiteY24" fmla="*/ 1485900 h 2552700"/>
                  <a:gd name="connsiteX25" fmla="*/ 3162682 w 3276982"/>
                  <a:gd name="connsiteY25" fmla="*/ 1492252 h 2552700"/>
                  <a:gd name="connsiteX26" fmla="*/ 3156332 w 3276982"/>
                  <a:gd name="connsiteY26" fmla="*/ 1530348 h 2552700"/>
                  <a:gd name="connsiteX27" fmla="*/ 3276982 w 3276982"/>
                  <a:gd name="connsiteY27" fmla="*/ 1517652 h 2552700"/>
                  <a:gd name="connsiteX28" fmla="*/ 3276982 w 3276982"/>
                  <a:gd name="connsiteY28" fmla="*/ 1568452 h 2552700"/>
                  <a:gd name="connsiteX29" fmla="*/ 2972182 w 3276982"/>
                  <a:gd name="connsiteY29" fmla="*/ 1714500 h 2552700"/>
                  <a:gd name="connsiteX30" fmla="*/ 2895982 w 3276982"/>
                  <a:gd name="connsiteY30" fmla="*/ 1714500 h 2552700"/>
                  <a:gd name="connsiteX31" fmla="*/ 2851532 w 3276982"/>
                  <a:gd name="connsiteY31" fmla="*/ 1784348 h 2552700"/>
                  <a:gd name="connsiteX32" fmla="*/ 2794382 w 3276982"/>
                  <a:gd name="connsiteY32" fmla="*/ 1758948 h 2552700"/>
                  <a:gd name="connsiteX33" fmla="*/ 2788032 w 3276982"/>
                  <a:gd name="connsiteY33" fmla="*/ 1835148 h 2552700"/>
                  <a:gd name="connsiteX34" fmla="*/ 2762632 w 3276982"/>
                  <a:gd name="connsiteY34" fmla="*/ 1866900 h 2552700"/>
                  <a:gd name="connsiteX35" fmla="*/ 2705482 w 3276982"/>
                  <a:gd name="connsiteY35" fmla="*/ 1854200 h 2552700"/>
                  <a:gd name="connsiteX36" fmla="*/ 2699132 w 3276982"/>
                  <a:gd name="connsiteY36" fmla="*/ 1917700 h 2552700"/>
                  <a:gd name="connsiteX37" fmla="*/ 2591182 w 3276982"/>
                  <a:gd name="connsiteY37" fmla="*/ 2019300 h 2552700"/>
                  <a:gd name="connsiteX38" fmla="*/ 2457832 w 3276982"/>
                  <a:gd name="connsiteY38" fmla="*/ 2082800 h 2552700"/>
                  <a:gd name="connsiteX39" fmla="*/ 2318132 w 3276982"/>
                  <a:gd name="connsiteY39" fmla="*/ 2171700 h 2552700"/>
                  <a:gd name="connsiteX40" fmla="*/ 2210182 w 3276982"/>
                  <a:gd name="connsiteY40" fmla="*/ 2190748 h 2552700"/>
                  <a:gd name="connsiteX41" fmla="*/ 2121282 w 3276982"/>
                  <a:gd name="connsiteY41" fmla="*/ 2266948 h 2552700"/>
                  <a:gd name="connsiteX42" fmla="*/ 2203832 w 3276982"/>
                  <a:gd name="connsiteY42" fmla="*/ 2292348 h 2552700"/>
                  <a:gd name="connsiteX43" fmla="*/ 2140332 w 3276982"/>
                  <a:gd name="connsiteY43" fmla="*/ 2368548 h 2552700"/>
                  <a:gd name="connsiteX44" fmla="*/ 2133982 w 3276982"/>
                  <a:gd name="connsiteY44" fmla="*/ 2451100 h 2552700"/>
                  <a:gd name="connsiteX45" fmla="*/ 2026032 w 3276982"/>
                  <a:gd name="connsiteY45" fmla="*/ 2457452 h 2552700"/>
                  <a:gd name="connsiteX46" fmla="*/ 1981582 w 3276982"/>
                  <a:gd name="connsiteY46" fmla="*/ 2463800 h 2552700"/>
                  <a:gd name="connsiteX47" fmla="*/ 1975692 w 3276982"/>
                  <a:gd name="connsiteY47" fmla="*/ 2540368 h 2552700"/>
                  <a:gd name="connsiteX48" fmla="*/ 1778382 w 3276982"/>
                  <a:gd name="connsiteY48" fmla="*/ 2552700 h 2552700"/>
                  <a:gd name="connsiteX49" fmla="*/ 1708532 w 3276982"/>
                  <a:gd name="connsiteY49" fmla="*/ 2495548 h 2552700"/>
                  <a:gd name="connsiteX50" fmla="*/ 1638682 w 3276982"/>
                  <a:gd name="connsiteY50" fmla="*/ 2495548 h 2552700"/>
                  <a:gd name="connsiteX51" fmla="*/ 1556132 w 3276982"/>
                  <a:gd name="connsiteY51" fmla="*/ 2343148 h 2552700"/>
                  <a:gd name="connsiteX52" fmla="*/ 1511682 w 3276982"/>
                  <a:gd name="connsiteY52" fmla="*/ 2330452 h 2552700"/>
                  <a:gd name="connsiteX53" fmla="*/ 1498982 w 3276982"/>
                  <a:gd name="connsiteY53" fmla="*/ 2279652 h 2552700"/>
                  <a:gd name="connsiteX54" fmla="*/ 1587882 w 3276982"/>
                  <a:gd name="connsiteY54" fmla="*/ 2209800 h 2552700"/>
                  <a:gd name="connsiteX55" fmla="*/ 1543432 w 3276982"/>
                  <a:gd name="connsiteY55" fmla="*/ 2159000 h 2552700"/>
                  <a:gd name="connsiteX56" fmla="*/ 1543432 w 3276982"/>
                  <a:gd name="connsiteY56" fmla="*/ 2089148 h 2552700"/>
                  <a:gd name="connsiteX57" fmla="*/ 1410082 w 3276982"/>
                  <a:gd name="connsiteY57" fmla="*/ 2038348 h 2552700"/>
                  <a:gd name="connsiteX58" fmla="*/ 1200532 w 3276982"/>
                  <a:gd name="connsiteY58" fmla="*/ 2038348 h 2552700"/>
                  <a:gd name="connsiteX59" fmla="*/ 1225932 w 3276982"/>
                  <a:gd name="connsiteY59" fmla="*/ 1949452 h 2552700"/>
                  <a:gd name="connsiteX60" fmla="*/ 1187832 w 3276982"/>
                  <a:gd name="connsiteY60" fmla="*/ 1682748 h 2552700"/>
                  <a:gd name="connsiteX61" fmla="*/ 1130682 w 3276982"/>
                  <a:gd name="connsiteY61" fmla="*/ 1638300 h 2552700"/>
                  <a:gd name="connsiteX62" fmla="*/ 1130682 w 3276982"/>
                  <a:gd name="connsiteY62" fmla="*/ 1543052 h 2552700"/>
                  <a:gd name="connsiteX63" fmla="*/ 1060832 w 3276982"/>
                  <a:gd name="connsiteY63" fmla="*/ 1555748 h 2552700"/>
                  <a:gd name="connsiteX64" fmla="*/ 1016382 w 3276982"/>
                  <a:gd name="connsiteY64" fmla="*/ 1562100 h 2552700"/>
                  <a:gd name="connsiteX65" fmla="*/ 984632 w 3276982"/>
                  <a:gd name="connsiteY65" fmla="*/ 1498600 h 2552700"/>
                  <a:gd name="connsiteX66" fmla="*/ 908432 w 3276982"/>
                  <a:gd name="connsiteY66" fmla="*/ 1524000 h 2552700"/>
                  <a:gd name="connsiteX67" fmla="*/ 902082 w 3276982"/>
                  <a:gd name="connsiteY67" fmla="*/ 1581148 h 2552700"/>
                  <a:gd name="connsiteX68" fmla="*/ 825882 w 3276982"/>
                  <a:gd name="connsiteY68" fmla="*/ 1657348 h 2552700"/>
                  <a:gd name="connsiteX69" fmla="*/ 654432 w 3276982"/>
                  <a:gd name="connsiteY69" fmla="*/ 1625600 h 2552700"/>
                  <a:gd name="connsiteX70" fmla="*/ 521082 w 3276982"/>
                  <a:gd name="connsiteY70" fmla="*/ 1498600 h 2552700"/>
                  <a:gd name="connsiteX71" fmla="*/ 444882 w 3276982"/>
                  <a:gd name="connsiteY71" fmla="*/ 1511300 h 2552700"/>
                  <a:gd name="connsiteX72" fmla="*/ 387732 w 3276982"/>
                  <a:gd name="connsiteY72" fmla="*/ 1504948 h 2552700"/>
                  <a:gd name="connsiteX73" fmla="*/ 305182 w 3276982"/>
                  <a:gd name="connsiteY73" fmla="*/ 1504948 h 2552700"/>
                  <a:gd name="connsiteX74" fmla="*/ 190882 w 3276982"/>
                  <a:gd name="connsiteY74" fmla="*/ 1466852 h 2552700"/>
                  <a:gd name="connsiteX75" fmla="*/ 89282 w 3276982"/>
                  <a:gd name="connsiteY75" fmla="*/ 1454148 h 2552700"/>
                  <a:gd name="connsiteX76" fmla="*/ 38482 w 3276982"/>
                  <a:gd name="connsiteY76" fmla="*/ 1397000 h 2552700"/>
                  <a:gd name="connsiteX77" fmla="*/ 0 w 3276982"/>
                  <a:gd name="connsiteY77" fmla="*/ 1342028 h 2552700"/>
                  <a:gd name="connsiteX78" fmla="*/ 382 w 3276982"/>
                  <a:gd name="connsiteY78" fmla="*/ 1339852 h 2552700"/>
                  <a:gd name="connsiteX79" fmla="*/ 19432 w 3276982"/>
                  <a:gd name="connsiteY79" fmla="*/ 1295400 h 2552700"/>
                  <a:gd name="connsiteX80" fmla="*/ 82932 w 3276982"/>
                  <a:gd name="connsiteY80" fmla="*/ 1244600 h 2552700"/>
                  <a:gd name="connsiteX81" fmla="*/ 57532 w 3276982"/>
                  <a:gd name="connsiteY81" fmla="*/ 1200148 h 2552700"/>
                  <a:gd name="connsiteX82" fmla="*/ 82932 w 3276982"/>
                  <a:gd name="connsiteY82" fmla="*/ 1117600 h 2552700"/>
                  <a:gd name="connsiteX83" fmla="*/ 57532 w 3276982"/>
                  <a:gd name="connsiteY83" fmla="*/ 1054100 h 2552700"/>
                  <a:gd name="connsiteX84" fmla="*/ 32132 w 3276982"/>
                  <a:gd name="connsiteY84" fmla="*/ 965200 h 2552700"/>
                  <a:gd name="connsiteX85" fmla="*/ 82932 w 3276982"/>
                  <a:gd name="connsiteY85" fmla="*/ 857252 h 2552700"/>
                  <a:gd name="connsiteX86" fmla="*/ 165482 w 3276982"/>
                  <a:gd name="connsiteY86" fmla="*/ 838200 h 2552700"/>
                  <a:gd name="connsiteX87" fmla="*/ 165482 w 3276982"/>
                  <a:gd name="connsiteY87" fmla="*/ 762000 h 2552700"/>
                  <a:gd name="connsiteX88" fmla="*/ 222632 w 3276982"/>
                  <a:gd name="connsiteY88" fmla="*/ 698500 h 2552700"/>
                  <a:gd name="connsiteX89" fmla="*/ 324232 w 3276982"/>
                  <a:gd name="connsiteY89" fmla="*/ 628652 h 2552700"/>
                  <a:gd name="connsiteX90" fmla="*/ 400432 w 3276982"/>
                  <a:gd name="connsiteY90" fmla="*/ 660400 h 2552700"/>
                  <a:gd name="connsiteX91" fmla="*/ 457582 w 3276982"/>
                  <a:gd name="connsiteY91" fmla="*/ 641348 h 2552700"/>
                  <a:gd name="connsiteX92" fmla="*/ 470282 w 3276982"/>
                  <a:gd name="connsiteY92" fmla="*/ 596900 h 2552700"/>
                  <a:gd name="connsiteX93" fmla="*/ 495682 w 3276982"/>
                  <a:gd name="connsiteY93" fmla="*/ 552452 h 2552700"/>
                  <a:gd name="connsiteX94" fmla="*/ 571882 w 3276982"/>
                  <a:gd name="connsiteY94" fmla="*/ 533400 h 2552700"/>
                  <a:gd name="connsiteX95" fmla="*/ 660782 w 3276982"/>
                  <a:gd name="connsiteY95" fmla="*/ 514348 h 2552700"/>
                  <a:gd name="connsiteX96" fmla="*/ 705232 w 3276982"/>
                  <a:gd name="connsiteY96" fmla="*/ 520700 h 2552700"/>
                  <a:gd name="connsiteX97" fmla="*/ 825882 w 3276982"/>
                  <a:gd name="connsiteY97" fmla="*/ 482600 h 2552700"/>
                  <a:gd name="connsiteX98" fmla="*/ 870332 w 3276982"/>
                  <a:gd name="connsiteY98" fmla="*/ 596900 h 2552700"/>
                  <a:gd name="connsiteX99" fmla="*/ 959232 w 3276982"/>
                  <a:gd name="connsiteY99" fmla="*/ 628652 h 2552700"/>
                  <a:gd name="connsiteX100" fmla="*/ 1048132 w 3276982"/>
                  <a:gd name="connsiteY100" fmla="*/ 628652 h 2552700"/>
                  <a:gd name="connsiteX101" fmla="*/ 1092582 w 3276982"/>
                  <a:gd name="connsiteY101" fmla="*/ 596900 h 2552700"/>
                  <a:gd name="connsiteX102" fmla="*/ 1168782 w 3276982"/>
                  <a:gd name="connsiteY102" fmla="*/ 482600 h 2552700"/>
                  <a:gd name="connsiteX103" fmla="*/ 1264032 w 3276982"/>
                  <a:gd name="connsiteY103" fmla="*/ 482600 h 2552700"/>
                  <a:gd name="connsiteX104" fmla="*/ 1371982 w 3276982"/>
                  <a:gd name="connsiteY104" fmla="*/ 469900 h 2552700"/>
                  <a:gd name="connsiteX105" fmla="*/ 1422782 w 3276982"/>
                  <a:gd name="connsiteY105" fmla="*/ 450852 h 2552700"/>
                  <a:gd name="connsiteX106" fmla="*/ 1454532 w 3276982"/>
                  <a:gd name="connsiteY106" fmla="*/ 381000 h 2552700"/>
                  <a:gd name="connsiteX107" fmla="*/ 1486282 w 3276982"/>
                  <a:gd name="connsiteY107" fmla="*/ 279400 h 2552700"/>
                  <a:gd name="connsiteX108" fmla="*/ 1638682 w 3276982"/>
                  <a:gd name="connsiteY108" fmla="*/ 266700 h 2552700"/>
                  <a:gd name="connsiteX109" fmla="*/ 1708532 w 3276982"/>
                  <a:gd name="connsiteY109" fmla="*/ 247652 h 2552700"/>
                  <a:gd name="connsiteX110" fmla="*/ 1841882 w 3276982"/>
                  <a:gd name="connsiteY110" fmla="*/ 228600 h 2552700"/>
                  <a:gd name="connsiteX111" fmla="*/ 1930782 w 3276982"/>
                  <a:gd name="connsiteY111" fmla="*/ 254000 h 2552700"/>
                  <a:gd name="connsiteX112" fmla="*/ 1975232 w 3276982"/>
                  <a:gd name="connsiteY112" fmla="*/ 266700 h 2552700"/>
                  <a:gd name="connsiteX113" fmla="*/ 2026032 w 3276982"/>
                  <a:gd name="connsiteY113" fmla="*/ 254000 h 2552700"/>
                  <a:gd name="connsiteX114" fmla="*/ 2070482 w 3276982"/>
                  <a:gd name="connsiteY114" fmla="*/ 273052 h 2552700"/>
                  <a:gd name="connsiteX115" fmla="*/ 2089532 w 3276982"/>
                  <a:gd name="connsiteY115" fmla="*/ 228600 h 2552700"/>
                  <a:gd name="connsiteX116" fmla="*/ 2248282 w 3276982"/>
                  <a:gd name="connsiteY116" fmla="*/ 304800 h 2552700"/>
                  <a:gd name="connsiteX117" fmla="*/ 2305432 w 3276982"/>
                  <a:gd name="connsiteY117" fmla="*/ 317500 h 2552700"/>
                  <a:gd name="connsiteX118" fmla="*/ 2349882 w 3276982"/>
                  <a:gd name="connsiteY118" fmla="*/ 273052 h 2552700"/>
                  <a:gd name="connsiteX119" fmla="*/ 2343532 w 3276982"/>
                  <a:gd name="connsiteY119" fmla="*/ 228600 h 2552700"/>
                  <a:gd name="connsiteX120" fmla="*/ 2375282 w 3276982"/>
                  <a:gd name="connsiteY120" fmla="*/ 146052 h 2552700"/>
                  <a:gd name="connsiteX121" fmla="*/ 2502282 w 3276982"/>
                  <a:gd name="connsiteY121" fmla="*/ 120652 h 2552700"/>
                  <a:gd name="connsiteX122" fmla="*/ 2546732 w 3276982"/>
                  <a:gd name="connsiteY122" fmla="*/ 76200 h 2552700"/>
                  <a:gd name="connsiteX123" fmla="*/ 2635632 w 3276982"/>
                  <a:gd name="connsiteY123" fmla="*/ 63500 h 2552700"/>
                  <a:gd name="connsiteX124" fmla="*/ 2705482 w 3276982"/>
                  <a:gd name="connsiteY124" fmla="*/ 63500 h 2552700"/>
                  <a:gd name="connsiteX125" fmla="*/ 2756282 w 3276982"/>
                  <a:gd name="connsiteY125" fmla="*/ 107948 h 2552700"/>
                  <a:gd name="connsiteX126" fmla="*/ 2781682 w 3276982"/>
                  <a:gd name="connsiteY126" fmla="*/ 63500 h 2552700"/>
                  <a:gd name="connsiteX127" fmla="*/ 2781682 w 3276982"/>
                  <a:gd name="connsiteY127" fmla="*/ 12700 h 255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276982" h="2552700">
                    <a:moveTo>
                      <a:pt x="2832482" y="0"/>
                    </a:moveTo>
                    <a:lnTo>
                      <a:pt x="2845182" y="50800"/>
                    </a:lnTo>
                    <a:lnTo>
                      <a:pt x="2832482" y="120652"/>
                    </a:lnTo>
                    <a:lnTo>
                      <a:pt x="2826132" y="158748"/>
                    </a:lnTo>
                    <a:lnTo>
                      <a:pt x="2857882" y="209548"/>
                    </a:lnTo>
                    <a:lnTo>
                      <a:pt x="2953132" y="241300"/>
                    </a:lnTo>
                    <a:lnTo>
                      <a:pt x="2953132" y="323852"/>
                    </a:lnTo>
                    <a:lnTo>
                      <a:pt x="2915032" y="361948"/>
                    </a:lnTo>
                    <a:lnTo>
                      <a:pt x="2921382" y="393700"/>
                    </a:lnTo>
                    <a:lnTo>
                      <a:pt x="2864232" y="482600"/>
                    </a:lnTo>
                    <a:lnTo>
                      <a:pt x="2826132" y="736600"/>
                    </a:lnTo>
                    <a:lnTo>
                      <a:pt x="2832482" y="838200"/>
                    </a:lnTo>
                    <a:lnTo>
                      <a:pt x="2832482" y="882652"/>
                    </a:lnTo>
                    <a:lnTo>
                      <a:pt x="2883282" y="914400"/>
                    </a:lnTo>
                    <a:lnTo>
                      <a:pt x="2927732" y="914400"/>
                    </a:lnTo>
                    <a:lnTo>
                      <a:pt x="2972182" y="869948"/>
                    </a:lnTo>
                    <a:lnTo>
                      <a:pt x="3035682" y="1035052"/>
                    </a:lnTo>
                    <a:lnTo>
                      <a:pt x="3162682" y="1098548"/>
                    </a:lnTo>
                    <a:lnTo>
                      <a:pt x="3175382" y="1200148"/>
                    </a:lnTo>
                    <a:lnTo>
                      <a:pt x="3143632" y="1250948"/>
                    </a:lnTo>
                    <a:lnTo>
                      <a:pt x="3061082" y="1327148"/>
                    </a:lnTo>
                    <a:lnTo>
                      <a:pt x="3048382" y="1346200"/>
                    </a:lnTo>
                    <a:lnTo>
                      <a:pt x="3048382" y="1390652"/>
                    </a:lnTo>
                    <a:lnTo>
                      <a:pt x="3067432" y="1416052"/>
                    </a:lnTo>
                    <a:lnTo>
                      <a:pt x="3029332" y="1485900"/>
                    </a:lnTo>
                    <a:lnTo>
                      <a:pt x="3162682" y="1492252"/>
                    </a:lnTo>
                    <a:lnTo>
                      <a:pt x="3156332" y="1530348"/>
                    </a:lnTo>
                    <a:lnTo>
                      <a:pt x="3276982" y="1517652"/>
                    </a:lnTo>
                    <a:lnTo>
                      <a:pt x="3276982" y="1568452"/>
                    </a:lnTo>
                    <a:lnTo>
                      <a:pt x="2972182" y="1714500"/>
                    </a:lnTo>
                    <a:lnTo>
                      <a:pt x="2895982" y="1714500"/>
                    </a:lnTo>
                    <a:lnTo>
                      <a:pt x="2851532" y="1784348"/>
                    </a:lnTo>
                    <a:lnTo>
                      <a:pt x="2794382" y="1758948"/>
                    </a:lnTo>
                    <a:lnTo>
                      <a:pt x="2788032" y="1835148"/>
                    </a:lnTo>
                    <a:lnTo>
                      <a:pt x="2762632" y="1866900"/>
                    </a:lnTo>
                    <a:lnTo>
                      <a:pt x="2705482" y="1854200"/>
                    </a:lnTo>
                    <a:lnTo>
                      <a:pt x="2699132" y="1917700"/>
                    </a:lnTo>
                    <a:lnTo>
                      <a:pt x="2591182" y="2019300"/>
                    </a:lnTo>
                    <a:lnTo>
                      <a:pt x="2457832" y="2082800"/>
                    </a:lnTo>
                    <a:lnTo>
                      <a:pt x="2318132" y="2171700"/>
                    </a:lnTo>
                    <a:lnTo>
                      <a:pt x="2210182" y="2190748"/>
                    </a:lnTo>
                    <a:lnTo>
                      <a:pt x="2121282" y="2266948"/>
                    </a:lnTo>
                    <a:lnTo>
                      <a:pt x="2203832" y="2292348"/>
                    </a:lnTo>
                    <a:lnTo>
                      <a:pt x="2140332" y="2368548"/>
                    </a:lnTo>
                    <a:lnTo>
                      <a:pt x="2133982" y="2451100"/>
                    </a:lnTo>
                    <a:lnTo>
                      <a:pt x="2026032" y="2457452"/>
                    </a:lnTo>
                    <a:lnTo>
                      <a:pt x="1981582" y="2463800"/>
                    </a:lnTo>
                    <a:lnTo>
                      <a:pt x="1975692" y="2540368"/>
                    </a:lnTo>
                    <a:lnTo>
                      <a:pt x="1778382" y="2552700"/>
                    </a:lnTo>
                    <a:lnTo>
                      <a:pt x="1708532" y="2495548"/>
                    </a:lnTo>
                    <a:lnTo>
                      <a:pt x="1638682" y="2495548"/>
                    </a:lnTo>
                    <a:lnTo>
                      <a:pt x="1556132" y="2343148"/>
                    </a:lnTo>
                    <a:lnTo>
                      <a:pt x="1511682" y="2330452"/>
                    </a:lnTo>
                    <a:lnTo>
                      <a:pt x="1498982" y="2279652"/>
                    </a:lnTo>
                    <a:lnTo>
                      <a:pt x="1587882" y="2209800"/>
                    </a:lnTo>
                    <a:lnTo>
                      <a:pt x="1543432" y="2159000"/>
                    </a:lnTo>
                    <a:lnTo>
                      <a:pt x="1543432" y="2089148"/>
                    </a:lnTo>
                    <a:lnTo>
                      <a:pt x="1410082" y="2038348"/>
                    </a:lnTo>
                    <a:lnTo>
                      <a:pt x="1200532" y="2038348"/>
                    </a:lnTo>
                    <a:lnTo>
                      <a:pt x="1225932" y="1949452"/>
                    </a:lnTo>
                    <a:lnTo>
                      <a:pt x="1187832" y="1682748"/>
                    </a:lnTo>
                    <a:lnTo>
                      <a:pt x="1130682" y="1638300"/>
                    </a:lnTo>
                    <a:lnTo>
                      <a:pt x="1130682" y="1543052"/>
                    </a:lnTo>
                    <a:lnTo>
                      <a:pt x="1060832" y="1555748"/>
                    </a:lnTo>
                    <a:lnTo>
                      <a:pt x="1016382" y="1562100"/>
                    </a:lnTo>
                    <a:lnTo>
                      <a:pt x="984632" y="1498600"/>
                    </a:lnTo>
                    <a:lnTo>
                      <a:pt x="908432" y="1524000"/>
                    </a:lnTo>
                    <a:lnTo>
                      <a:pt x="902082" y="1581148"/>
                    </a:lnTo>
                    <a:lnTo>
                      <a:pt x="825882" y="1657348"/>
                    </a:lnTo>
                    <a:lnTo>
                      <a:pt x="654432" y="1625600"/>
                    </a:lnTo>
                    <a:lnTo>
                      <a:pt x="521082" y="1498600"/>
                    </a:lnTo>
                    <a:lnTo>
                      <a:pt x="444882" y="1511300"/>
                    </a:lnTo>
                    <a:lnTo>
                      <a:pt x="387732" y="1504948"/>
                    </a:lnTo>
                    <a:lnTo>
                      <a:pt x="305182" y="1504948"/>
                    </a:lnTo>
                    <a:lnTo>
                      <a:pt x="190882" y="1466852"/>
                    </a:lnTo>
                    <a:lnTo>
                      <a:pt x="89282" y="1454148"/>
                    </a:lnTo>
                    <a:lnTo>
                      <a:pt x="38482" y="1397000"/>
                    </a:lnTo>
                    <a:lnTo>
                      <a:pt x="0" y="1342028"/>
                    </a:lnTo>
                    <a:lnTo>
                      <a:pt x="382" y="1339852"/>
                    </a:lnTo>
                    <a:lnTo>
                      <a:pt x="19432" y="1295400"/>
                    </a:lnTo>
                    <a:lnTo>
                      <a:pt x="82932" y="1244600"/>
                    </a:lnTo>
                    <a:lnTo>
                      <a:pt x="57532" y="1200148"/>
                    </a:lnTo>
                    <a:lnTo>
                      <a:pt x="82932" y="1117600"/>
                    </a:lnTo>
                    <a:lnTo>
                      <a:pt x="57532" y="1054100"/>
                    </a:lnTo>
                    <a:lnTo>
                      <a:pt x="32132" y="965200"/>
                    </a:lnTo>
                    <a:lnTo>
                      <a:pt x="82932" y="857252"/>
                    </a:lnTo>
                    <a:lnTo>
                      <a:pt x="165482" y="838200"/>
                    </a:lnTo>
                    <a:lnTo>
                      <a:pt x="165482" y="762000"/>
                    </a:lnTo>
                    <a:lnTo>
                      <a:pt x="222632" y="698500"/>
                    </a:lnTo>
                    <a:lnTo>
                      <a:pt x="324232" y="628652"/>
                    </a:lnTo>
                    <a:lnTo>
                      <a:pt x="400432" y="660400"/>
                    </a:lnTo>
                    <a:lnTo>
                      <a:pt x="457582" y="641348"/>
                    </a:lnTo>
                    <a:lnTo>
                      <a:pt x="470282" y="596900"/>
                    </a:lnTo>
                    <a:lnTo>
                      <a:pt x="495682" y="552452"/>
                    </a:lnTo>
                    <a:lnTo>
                      <a:pt x="571882" y="533400"/>
                    </a:lnTo>
                    <a:lnTo>
                      <a:pt x="660782" y="514348"/>
                    </a:lnTo>
                    <a:lnTo>
                      <a:pt x="705232" y="520700"/>
                    </a:lnTo>
                    <a:lnTo>
                      <a:pt x="825882" y="482600"/>
                    </a:lnTo>
                    <a:lnTo>
                      <a:pt x="870332" y="596900"/>
                    </a:lnTo>
                    <a:lnTo>
                      <a:pt x="959232" y="628652"/>
                    </a:lnTo>
                    <a:lnTo>
                      <a:pt x="1048132" y="628652"/>
                    </a:lnTo>
                    <a:lnTo>
                      <a:pt x="1092582" y="596900"/>
                    </a:lnTo>
                    <a:lnTo>
                      <a:pt x="1168782" y="482600"/>
                    </a:lnTo>
                    <a:lnTo>
                      <a:pt x="1264032" y="482600"/>
                    </a:lnTo>
                    <a:lnTo>
                      <a:pt x="1371982" y="469900"/>
                    </a:lnTo>
                    <a:lnTo>
                      <a:pt x="1422782" y="450852"/>
                    </a:lnTo>
                    <a:lnTo>
                      <a:pt x="1454532" y="381000"/>
                    </a:lnTo>
                    <a:lnTo>
                      <a:pt x="1486282" y="279400"/>
                    </a:lnTo>
                    <a:lnTo>
                      <a:pt x="1638682" y="266700"/>
                    </a:lnTo>
                    <a:lnTo>
                      <a:pt x="1708532" y="247652"/>
                    </a:lnTo>
                    <a:lnTo>
                      <a:pt x="1841882" y="228600"/>
                    </a:lnTo>
                    <a:lnTo>
                      <a:pt x="1930782" y="254000"/>
                    </a:lnTo>
                    <a:lnTo>
                      <a:pt x="1975232" y="266700"/>
                    </a:lnTo>
                    <a:lnTo>
                      <a:pt x="2026032" y="254000"/>
                    </a:lnTo>
                    <a:lnTo>
                      <a:pt x="2070482" y="273052"/>
                    </a:lnTo>
                    <a:lnTo>
                      <a:pt x="2089532" y="228600"/>
                    </a:lnTo>
                    <a:lnTo>
                      <a:pt x="2248282" y="304800"/>
                    </a:lnTo>
                    <a:lnTo>
                      <a:pt x="2305432" y="317500"/>
                    </a:lnTo>
                    <a:lnTo>
                      <a:pt x="2349882" y="273052"/>
                    </a:lnTo>
                    <a:lnTo>
                      <a:pt x="2343532" y="228600"/>
                    </a:lnTo>
                    <a:lnTo>
                      <a:pt x="2375282" y="146052"/>
                    </a:lnTo>
                    <a:lnTo>
                      <a:pt x="2502282" y="120652"/>
                    </a:lnTo>
                    <a:lnTo>
                      <a:pt x="2546732" y="76200"/>
                    </a:lnTo>
                    <a:lnTo>
                      <a:pt x="2635632" y="63500"/>
                    </a:lnTo>
                    <a:lnTo>
                      <a:pt x="2705482" y="63500"/>
                    </a:lnTo>
                    <a:lnTo>
                      <a:pt x="2756282" y="107948"/>
                    </a:lnTo>
                    <a:lnTo>
                      <a:pt x="2781682" y="63500"/>
                    </a:lnTo>
                    <a:lnTo>
                      <a:pt x="2781682" y="127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DD80C05A-445B-4E95-AEE6-B7C0EB03D3D8}"/>
                  </a:ext>
                </a:extLst>
              </p:cNvPr>
              <p:cNvSpPr/>
              <p:nvPr/>
            </p:nvSpPr>
            <p:spPr>
              <a:xfrm>
                <a:off x="22606000" y="33267650"/>
                <a:ext cx="2676928" cy="1446502"/>
              </a:xfrm>
              <a:custGeom>
                <a:avLst/>
                <a:gdLst>
                  <a:gd name="connsiteX0" fmla="*/ 1714500 w 2676928"/>
                  <a:gd name="connsiteY0" fmla="*/ 0 h 1446502"/>
                  <a:gd name="connsiteX1" fmla="*/ 1828800 w 2676928"/>
                  <a:gd name="connsiteY1" fmla="*/ 82550 h 1446502"/>
                  <a:gd name="connsiteX2" fmla="*/ 1809750 w 2676928"/>
                  <a:gd name="connsiteY2" fmla="*/ 158750 h 1446502"/>
                  <a:gd name="connsiteX3" fmla="*/ 1790700 w 2676928"/>
                  <a:gd name="connsiteY3" fmla="*/ 203200 h 1446502"/>
                  <a:gd name="connsiteX4" fmla="*/ 1803400 w 2676928"/>
                  <a:gd name="connsiteY4" fmla="*/ 260350 h 1446502"/>
                  <a:gd name="connsiteX5" fmla="*/ 1835150 w 2676928"/>
                  <a:gd name="connsiteY5" fmla="*/ 279400 h 1446502"/>
                  <a:gd name="connsiteX6" fmla="*/ 1898650 w 2676928"/>
                  <a:gd name="connsiteY6" fmla="*/ 279400 h 1446502"/>
                  <a:gd name="connsiteX7" fmla="*/ 1924050 w 2676928"/>
                  <a:gd name="connsiteY7" fmla="*/ 209550 h 1446502"/>
                  <a:gd name="connsiteX8" fmla="*/ 1962150 w 2676928"/>
                  <a:gd name="connsiteY8" fmla="*/ 209550 h 1446502"/>
                  <a:gd name="connsiteX9" fmla="*/ 2025650 w 2676928"/>
                  <a:gd name="connsiteY9" fmla="*/ 241300 h 1446502"/>
                  <a:gd name="connsiteX10" fmla="*/ 2089150 w 2676928"/>
                  <a:gd name="connsiteY10" fmla="*/ 203200 h 1446502"/>
                  <a:gd name="connsiteX11" fmla="*/ 2127250 w 2676928"/>
                  <a:gd name="connsiteY11" fmla="*/ 228600 h 1446502"/>
                  <a:gd name="connsiteX12" fmla="*/ 2120900 w 2676928"/>
                  <a:gd name="connsiteY12" fmla="*/ 330198 h 1446502"/>
                  <a:gd name="connsiteX13" fmla="*/ 2082800 w 2676928"/>
                  <a:gd name="connsiteY13" fmla="*/ 361950 h 1446502"/>
                  <a:gd name="connsiteX14" fmla="*/ 2114550 w 2676928"/>
                  <a:gd name="connsiteY14" fmla="*/ 419102 h 1446502"/>
                  <a:gd name="connsiteX15" fmla="*/ 2152650 w 2676928"/>
                  <a:gd name="connsiteY15" fmla="*/ 431798 h 1446502"/>
                  <a:gd name="connsiteX16" fmla="*/ 2184400 w 2676928"/>
                  <a:gd name="connsiteY16" fmla="*/ 457198 h 1446502"/>
                  <a:gd name="connsiteX17" fmla="*/ 2266950 w 2676928"/>
                  <a:gd name="connsiteY17" fmla="*/ 469902 h 1446502"/>
                  <a:gd name="connsiteX18" fmla="*/ 2374900 w 2676928"/>
                  <a:gd name="connsiteY18" fmla="*/ 571502 h 1446502"/>
                  <a:gd name="connsiteX19" fmla="*/ 2438400 w 2676928"/>
                  <a:gd name="connsiteY19" fmla="*/ 565150 h 1446502"/>
                  <a:gd name="connsiteX20" fmla="*/ 2501900 w 2676928"/>
                  <a:gd name="connsiteY20" fmla="*/ 533398 h 1446502"/>
                  <a:gd name="connsiteX21" fmla="*/ 2533650 w 2676928"/>
                  <a:gd name="connsiteY21" fmla="*/ 641350 h 1446502"/>
                  <a:gd name="connsiteX22" fmla="*/ 2565400 w 2676928"/>
                  <a:gd name="connsiteY22" fmla="*/ 685798 h 1446502"/>
                  <a:gd name="connsiteX23" fmla="*/ 2676928 w 2676928"/>
                  <a:gd name="connsiteY23" fmla="*/ 731106 h 1446502"/>
                  <a:gd name="connsiteX24" fmla="*/ 2647950 w 2676928"/>
                  <a:gd name="connsiteY24" fmla="*/ 806450 h 1446502"/>
                  <a:gd name="connsiteX25" fmla="*/ 2654300 w 2676928"/>
                  <a:gd name="connsiteY25" fmla="*/ 850902 h 1446502"/>
                  <a:gd name="connsiteX26" fmla="*/ 2609850 w 2676928"/>
                  <a:gd name="connsiteY26" fmla="*/ 895350 h 1446502"/>
                  <a:gd name="connsiteX27" fmla="*/ 2552700 w 2676928"/>
                  <a:gd name="connsiteY27" fmla="*/ 882650 h 1446502"/>
                  <a:gd name="connsiteX28" fmla="*/ 2393950 w 2676928"/>
                  <a:gd name="connsiteY28" fmla="*/ 806450 h 1446502"/>
                  <a:gd name="connsiteX29" fmla="*/ 2374900 w 2676928"/>
                  <a:gd name="connsiteY29" fmla="*/ 850902 h 1446502"/>
                  <a:gd name="connsiteX30" fmla="*/ 2330450 w 2676928"/>
                  <a:gd name="connsiteY30" fmla="*/ 831850 h 1446502"/>
                  <a:gd name="connsiteX31" fmla="*/ 2279650 w 2676928"/>
                  <a:gd name="connsiteY31" fmla="*/ 844550 h 1446502"/>
                  <a:gd name="connsiteX32" fmla="*/ 2235200 w 2676928"/>
                  <a:gd name="connsiteY32" fmla="*/ 831850 h 1446502"/>
                  <a:gd name="connsiteX33" fmla="*/ 2146300 w 2676928"/>
                  <a:gd name="connsiteY33" fmla="*/ 806450 h 1446502"/>
                  <a:gd name="connsiteX34" fmla="*/ 2012950 w 2676928"/>
                  <a:gd name="connsiteY34" fmla="*/ 825502 h 1446502"/>
                  <a:gd name="connsiteX35" fmla="*/ 1943100 w 2676928"/>
                  <a:gd name="connsiteY35" fmla="*/ 844550 h 1446502"/>
                  <a:gd name="connsiteX36" fmla="*/ 1790700 w 2676928"/>
                  <a:gd name="connsiteY36" fmla="*/ 857250 h 1446502"/>
                  <a:gd name="connsiteX37" fmla="*/ 1758950 w 2676928"/>
                  <a:gd name="connsiteY37" fmla="*/ 958850 h 1446502"/>
                  <a:gd name="connsiteX38" fmla="*/ 1727200 w 2676928"/>
                  <a:gd name="connsiteY38" fmla="*/ 1028702 h 1446502"/>
                  <a:gd name="connsiteX39" fmla="*/ 1676400 w 2676928"/>
                  <a:gd name="connsiteY39" fmla="*/ 1047750 h 1446502"/>
                  <a:gd name="connsiteX40" fmla="*/ 1568450 w 2676928"/>
                  <a:gd name="connsiteY40" fmla="*/ 1060450 h 1446502"/>
                  <a:gd name="connsiteX41" fmla="*/ 1473200 w 2676928"/>
                  <a:gd name="connsiteY41" fmla="*/ 1060450 h 1446502"/>
                  <a:gd name="connsiteX42" fmla="*/ 1397000 w 2676928"/>
                  <a:gd name="connsiteY42" fmla="*/ 1174750 h 1446502"/>
                  <a:gd name="connsiteX43" fmla="*/ 1352550 w 2676928"/>
                  <a:gd name="connsiteY43" fmla="*/ 1206502 h 1446502"/>
                  <a:gd name="connsiteX44" fmla="*/ 1263650 w 2676928"/>
                  <a:gd name="connsiteY44" fmla="*/ 1206502 h 1446502"/>
                  <a:gd name="connsiteX45" fmla="*/ 1174750 w 2676928"/>
                  <a:gd name="connsiteY45" fmla="*/ 1174750 h 1446502"/>
                  <a:gd name="connsiteX46" fmla="*/ 1130300 w 2676928"/>
                  <a:gd name="connsiteY46" fmla="*/ 1060450 h 1446502"/>
                  <a:gd name="connsiteX47" fmla="*/ 1009650 w 2676928"/>
                  <a:gd name="connsiteY47" fmla="*/ 1098550 h 1446502"/>
                  <a:gd name="connsiteX48" fmla="*/ 965200 w 2676928"/>
                  <a:gd name="connsiteY48" fmla="*/ 1092198 h 1446502"/>
                  <a:gd name="connsiteX49" fmla="*/ 876300 w 2676928"/>
                  <a:gd name="connsiteY49" fmla="*/ 1111250 h 1446502"/>
                  <a:gd name="connsiteX50" fmla="*/ 800100 w 2676928"/>
                  <a:gd name="connsiteY50" fmla="*/ 1130302 h 1446502"/>
                  <a:gd name="connsiteX51" fmla="*/ 774700 w 2676928"/>
                  <a:gd name="connsiteY51" fmla="*/ 1174750 h 1446502"/>
                  <a:gd name="connsiteX52" fmla="*/ 762000 w 2676928"/>
                  <a:gd name="connsiteY52" fmla="*/ 1219198 h 1446502"/>
                  <a:gd name="connsiteX53" fmla="*/ 704850 w 2676928"/>
                  <a:gd name="connsiteY53" fmla="*/ 1238250 h 1446502"/>
                  <a:gd name="connsiteX54" fmla="*/ 628650 w 2676928"/>
                  <a:gd name="connsiteY54" fmla="*/ 1206502 h 1446502"/>
                  <a:gd name="connsiteX55" fmla="*/ 527050 w 2676928"/>
                  <a:gd name="connsiteY55" fmla="*/ 1276350 h 1446502"/>
                  <a:gd name="connsiteX56" fmla="*/ 469900 w 2676928"/>
                  <a:gd name="connsiteY56" fmla="*/ 1339850 h 1446502"/>
                  <a:gd name="connsiteX57" fmla="*/ 469900 w 2676928"/>
                  <a:gd name="connsiteY57" fmla="*/ 1416050 h 1446502"/>
                  <a:gd name="connsiteX58" fmla="*/ 387350 w 2676928"/>
                  <a:gd name="connsiteY58" fmla="*/ 1435102 h 1446502"/>
                  <a:gd name="connsiteX59" fmla="*/ 381986 w 2676928"/>
                  <a:gd name="connsiteY59" fmla="*/ 1446502 h 1446502"/>
                  <a:gd name="connsiteX60" fmla="*/ 311150 w 2676928"/>
                  <a:gd name="connsiteY60" fmla="*/ 1377950 h 1446502"/>
                  <a:gd name="connsiteX61" fmla="*/ 234950 w 2676928"/>
                  <a:gd name="connsiteY61" fmla="*/ 1403350 h 1446502"/>
                  <a:gd name="connsiteX62" fmla="*/ 222250 w 2676928"/>
                  <a:gd name="connsiteY62" fmla="*/ 1377950 h 1446502"/>
                  <a:gd name="connsiteX63" fmla="*/ 171450 w 2676928"/>
                  <a:gd name="connsiteY63" fmla="*/ 1371598 h 1446502"/>
                  <a:gd name="connsiteX64" fmla="*/ 127000 w 2676928"/>
                  <a:gd name="connsiteY64" fmla="*/ 1339850 h 1446502"/>
                  <a:gd name="connsiteX65" fmla="*/ 190500 w 2676928"/>
                  <a:gd name="connsiteY65" fmla="*/ 1282702 h 1446502"/>
                  <a:gd name="connsiteX66" fmla="*/ 209550 w 2676928"/>
                  <a:gd name="connsiteY66" fmla="*/ 1073150 h 1446502"/>
                  <a:gd name="connsiteX67" fmla="*/ 190500 w 2676928"/>
                  <a:gd name="connsiteY67" fmla="*/ 1035050 h 1446502"/>
                  <a:gd name="connsiteX68" fmla="*/ 222250 w 2676928"/>
                  <a:gd name="connsiteY68" fmla="*/ 965198 h 1446502"/>
                  <a:gd name="connsiteX69" fmla="*/ 254000 w 2676928"/>
                  <a:gd name="connsiteY69" fmla="*/ 781050 h 1446502"/>
                  <a:gd name="connsiteX70" fmla="*/ 215900 w 2676928"/>
                  <a:gd name="connsiteY70" fmla="*/ 736598 h 1446502"/>
                  <a:gd name="connsiteX71" fmla="*/ 107950 w 2676928"/>
                  <a:gd name="connsiteY71" fmla="*/ 628650 h 1446502"/>
                  <a:gd name="connsiteX72" fmla="*/ 0 w 2676928"/>
                  <a:gd name="connsiteY72" fmla="*/ 533398 h 1446502"/>
                  <a:gd name="connsiteX73" fmla="*/ 82550 w 2676928"/>
                  <a:gd name="connsiteY73" fmla="*/ 539750 h 1446502"/>
                  <a:gd name="connsiteX74" fmla="*/ 139700 w 2676928"/>
                  <a:gd name="connsiteY74" fmla="*/ 571502 h 1446502"/>
                  <a:gd name="connsiteX75" fmla="*/ 222250 w 2676928"/>
                  <a:gd name="connsiteY75" fmla="*/ 609598 h 1446502"/>
                  <a:gd name="connsiteX76" fmla="*/ 298450 w 2676928"/>
                  <a:gd name="connsiteY76" fmla="*/ 603250 h 1446502"/>
                  <a:gd name="connsiteX77" fmla="*/ 406400 w 2676928"/>
                  <a:gd name="connsiteY77" fmla="*/ 615950 h 1446502"/>
                  <a:gd name="connsiteX78" fmla="*/ 431800 w 2676928"/>
                  <a:gd name="connsiteY78" fmla="*/ 615950 h 1446502"/>
                  <a:gd name="connsiteX79" fmla="*/ 571500 w 2676928"/>
                  <a:gd name="connsiteY79" fmla="*/ 457198 h 1446502"/>
                  <a:gd name="connsiteX80" fmla="*/ 666750 w 2676928"/>
                  <a:gd name="connsiteY80" fmla="*/ 393702 h 1446502"/>
                  <a:gd name="connsiteX81" fmla="*/ 774700 w 2676928"/>
                  <a:gd name="connsiteY81" fmla="*/ 304798 h 1446502"/>
                  <a:gd name="connsiteX82" fmla="*/ 863600 w 2676928"/>
                  <a:gd name="connsiteY82" fmla="*/ 285750 h 1446502"/>
                  <a:gd name="connsiteX83" fmla="*/ 990600 w 2676928"/>
                  <a:gd name="connsiteY83" fmla="*/ 184150 h 1446502"/>
                  <a:gd name="connsiteX84" fmla="*/ 1009650 w 2676928"/>
                  <a:gd name="connsiteY84" fmla="*/ 146050 h 1446502"/>
                  <a:gd name="connsiteX85" fmla="*/ 984250 w 2676928"/>
                  <a:gd name="connsiteY85" fmla="*/ 88900 h 1446502"/>
                  <a:gd name="connsiteX86" fmla="*/ 1079500 w 2676928"/>
                  <a:gd name="connsiteY86" fmla="*/ 88900 h 1446502"/>
                  <a:gd name="connsiteX87" fmla="*/ 1149350 w 2676928"/>
                  <a:gd name="connsiteY87" fmla="*/ 76200 h 1446502"/>
                  <a:gd name="connsiteX88" fmla="*/ 1276350 w 2676928"/>
                  <a:gd name="connsiteY88" fmla="*/ 146050 h 1446502"/>
                  <a:gd name="connsiteX89" fmla="*/ 1327150 w 2676928"/>
                  <a:gd name="connsiteY89" fmla="*/ 165100 h 1446502"/>
                  <a:gd name="connsiteX90" fmla="*/ 1492250 w 2676928"/>
                  <a:gd name="connsiteY90" fmla="*/ 184150 h 1446502"/>
                  <a:gd name="connsiteX91" fmla="*/ 1638300 w 2676928"/>
                  <a:gd name="connsiteY91" fmla="*/ 165100 h 1446502"/>
                  <a:gd name="connsiteX92" fmla="*/ 1606550 w 2676928"/>
                  <a:gd name="connsiteY92" fmla="*/ 120650 h 1446502"/>
                  <a:gd name="connsiteX93" fmla="*/ 1663700 w 2676928"/>
                  <a:gd name="connsiteY93" fmla="*/ 101600 h 1446502"/>
                  <a:gd name="connsiteX94" fmla="*/ 1695450 w 2676928"/>
                  <a:gd name="connsiteY94" fmla="*/ 82550 h 1446502"/>
                  <a:gd name="connsiteX95" fmla="*/ 1695450 w 2676928"/>
                  <a:gd name="connsiteY95" fmla="*/ 31750 h 144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676928" h="1446502">
                    <a:moveTo>
                      <a:pt x="1714500" y="0"/>
                    </a:moveTo>
                    <a:lnTo>
                      <a:pt x="1828800" y="82550"/>
                    </a:lnTo>
                    <a:lnTo>
                      <a:pt x="1809750" y="158750"/>
                    </a:lnTo>
                    <a:lnTo>
                      <a:pt x="1790700" y="203200"/>
                    </a:lnTo>
                    <a:lnTo>
                      <a:pt x="1803400" y="260350"/>
                    </a:lnTo>
                    <a:lnTo>
                      <a:pt x="1835150" y="279400"/>
                    </a:lnTo>
                    <a:lnTo>
                      <a:pt x="1898650" y="279400"/>
                    </a:lnTo>
                    <a:lnTo>
                      <a:pt x="1924050" y="209550"/>
                    </a:lnTo>
                    <a:lnTo>
                      <a:pt x="1962150" y="209550"/>
                    </a:lnTo>
                    <a:lnTo>
                      <a:pt x="2025650" y="241300"/>
                    </a:lnTo>
                    <a:lnTo>
                      <a:pt x="2089150" y="203200"/>
                    </a:lnTo>
                    <a:lnTo>
                      <a:pt x="2127250" y="228600"/>
                    </a:lnTo>
                    <a:lnTo>
                      <a:pt x="2120900" y="330198"/>
                    </a:lnTo>
                    <a:lnTo>
                      <a:pt x="2082800" y="361950"/>
                    </a:lnTo>
                    <a:lnTo>
                      <a:pt x="2114550" y="419102"/>
                    </a:lnTo>
                    <a:lnTo>
                      <a:pt x="2152650" y="431798"/>
                    </a:lnTo>
                    <a:lnTo>
                      <a:pt x="2184400" y="457198"/>
                    </a:lnTo>
                    <a:lnTo>
                      <a:pt x="2266950" y="469902"/>
                    </a:lnTo>
                    <a:lnTo>
                      <a:pt x="2374900" y="571502"/>
                    </a:lnTo>
                    <a:lnTo>
                      <a:pt x="2438400" y="565150"/>
                    </a:lnTo>
                    <a:lnTo>
                      <a:pt x="2501900" y="533398"/>
                    </a:lnTo>
                    <a:lnTo>
                      <a:pt x="2533650" y="641350"/>
                    </a:lnTo>
                    <a:lnTo>
                      <a:pt x="2565400" y="685798"/>
                    </a:lnTo>
                    <a:lnTo>
                      <a:pt x="2676928" y="731106"/>
                    </a:lnTo>
                    <a:lnTo>
                      <a:pt x="2647950" y="806450"/>
                    </a:lnTo>
                    <a:lnTo>
                      <a:pt x="2654300" y="850902"/>
                    </a:lnTo>
                    <a:lnTo>
                      <a:pt x="2609850" y="895350"/>
                    </a:lnTo>
                    <a:lnTo>
                      <a:pt x="2552700" y="882650"/>
                    </a:lnTo>
                    <a:lnTo>
                      <a:pt x="2393950" y="806450"/>
                    </a:lnTo>
                    <a:lnTo>
                      <a:pt x="2374900" y="850902"/>
                    </a:lnTo>
                    <a:lnTo>
                      <a:pt x="2330450" y="831850"/>
                    </a:lnTo>
                    <a:lnTo>
                      <a:pt x="2279650" y="844550"/>
                    </a:lnTo>
                    <a:lnTo>
                      <a:pt x="2235200" y="831850"/>
                    </a:lnTo>
                    <a:lnTo>
                      <a:pt x="2146300" y="806450"/>
                    </a:lnTo>
                    <a:lnTo>
                      <a:pt x="2012950" y="825502"/>
                    </a:lnTo>
                    <a:lnTo>
                      <a:pt x="1943100" y="844550"/>
                    </a:lnTo>
                    <a:lnTo>
                      <a:pt x="1790700" y="857250"/>
                    </a:lnTo>
                    <a:lnTo>
                      <a:pt x="1758950" y="958850"/>
                    </a:lnTo>
                    <a:lnTo>
                      <a:pt x="1727200" y="1028702"/>
                    </a:lnTo>
                    <a:lnTo>
                      <a:pt x="1676400" y="1047750"/>
                    </a:lnTo>
                    <a:lnTo>
                      <a:pt x="1568450" y="1060450"/>
                    </a:lnTo>
                    <a:lnTo>
                      <a:pt x="1473200" y="1060450"/>
                    </a:lnTo>
                    <a:lnTo>
                      <a:pt x="1397000" y="1174750"/>
                    </a:lnTo>
                    <a:lnTo>
                      <a:pt x="1352550" y="1206502"/>
                    </a:lnTo>
                    <a:lnTo>
                      <a:pt x="1263650" y="1206502"/>
                    </a:lnTo>
                    <a:lnTo>
                      <a:pt x="1174750" y="1174750"/>
                    </a:lnTo>
                    <a:lnTo>
                      <a:pt x="1130300" y="1060450"/>
                    </a:lnTo>
                    <a:lnTo>
                      <a:pt x="1009650" y="1098550"/>
                    </a:lnTo>
                    <a:lnTo>
                      <a:pt x="965200" y="1092198"/>
                    </a:lnTo>
                    <a:lnTo>
                      <a:pt x="876300" y="1111250"/>
                    </a:lnTo>
                    <a:lnTo>
                      <a:pt x="800100" y="1130302"/>
                    </a:lnTo>
                    <a:lnTo>
                      <a:pt x="774700" y="1174750"/>
                    </a:lnTo>
                    <a:lnTo>
                      <a:pt x="762000" y="1219198"/>
                    </a:lnTo>
                    <a:lnTo>
                      <a:pt x="704850" y="1238250"/>
                    </a:lnTo>
                    <a:lnTo>
                      <a:pt x="628650" y="1206502"/>
                    </a:lnTo>
                    <a:lnTo>
                      <a:pt x="527050" y="1276350"/>
                    </a:lnTo>
                    <a:lnTo>
                      <a:pt x="469900" y="1339850"/>
                    </a:lnTo>
                    <a:lnTo>
                      <a:pt x="469900" y="1416050"/>
                    </a:lnTo>
                    <a:lnTo>
                      <a:pt x="387350" y="1435102"/>
                    </a:lnTo>
                    <a:lnTo>
                      <a:pt x="381986" y="1446502"/>
                    </a:lnTo>
                    <a:lnTo>
                      <a:pt x="311150" y="1377950"/>
                    </a:lnTo>
                    <a:lnTo>
                      <a:pt x="234950" y="1403350"/>
                    </a:lnTo>
                    <a:lnTo>
                      <a:pt x="222250" y="1377950"/>
                    </a:lnTo>
                    <a:lnTo>
                      <a:pt x="171450" y="1371598"/>
                    </a:lnTo>
                    <a:lnTo>
                      <a:pt x="127000" y="1339850"/>
                    </a:lnTo>
                    <a:lnTo>
                      <a:pt x="190500" y="1282702"/>
                    </a:lnTo>
                    <a:lnTo>
                      <a:pt x="209550" y="1073150"/>
                    </a:lnTo>
                    <a:lnTo>
                      <a:pt x="190500" y="1035050"/>
                    </a:lnTo>
                    <a:lnTo>
                      <a:pt x="222250" y="965198"/>
                    </a:lnTo>
                    <a:lnTo>
                      <a:pt x="254000" y="781050"/>
                    </a:lnTo>
                    <a:lnTo>
                      <a:pt x="215900" y="736598"/>
                    </a:lnTo>
                    <a:lnTo>
                      <a:pt x="107950" y="628650"/>
                    </a:lnTo>
                    <a:lnTo>
                      <a:pt x="0" y="533398"/>
                    </a:lnTo>
                    <a:lnTo>
                      <a:pt x="82550" y="539750"/>
                    </a:lnTo>
                    <a:lnTo>
                      <a:pt x="139700" y="571502"/>
                    </a:lnTo>
                    <a:lnTo>
                      <a:pt x="222250" y="609598"/>
                    </a:lnTo>
                    <a:lnTo>
                      <a:pt x="298450" y="603250"/>
                    </a:lnTo>
                    <a:lnTo>
                      <a:pt x="406400" y="615950"/>
                    </a:lnTo>
                    <a:lnTo>
                      <a:pt x="431800" y="615950"/>
                    </a:lnTo>
                    <a:lnTo>
                      <a:pt x="571500" y="457198"/>
                    </a:lnTo>
                    <a:lnTo>
                      <a:pt x="666750" y="393702"/>
                    </a:lnTo>
                    <a:lnTo>
                      <a:pt x="774700" y="304798"/>
                    </a:lnTo>
                    <a:lnTo>
                      <a:pt x="863600" y="285750"/>
                    </a:lnTo>
                    <a:lnTo>
                      <a:pt x="990600" y="184150"/>
                    </a:lnTo>
                    <a:lnTo>
                      <a:pt x="1009650" y="146050"/>
                    </a:lnTo>
                    <a:lnTo>
                      <a:pt x="984250" y="88900"/>
                    </a:lnTo>
                    <a:lnTo>
                      <a:pt x="1079500" y="88900"/>
                    </a:lnTo>
                    <a:lnTo>
                      <a:pt x="1149350" y="76200"/>
                    </a:lnTo>
                    <a:lnTo>
                      <a:pt x="1276350" y="146050"/>
                    </a:lnTo>
                    <a:lnTo>
                      <a:pt x="1327150" y="165100"/>
                    </a:lnTo>
                    <a:lnTo>
                      <a:pt x="1492250" y="184150"/>
                    </a:lnTo>
                    <a:lnTo>
                      <a:pt x="1638300" y="165100"/>
                    </a:lnTo>
                    <a:lnTo>
                      <a:pt x="1606550" y="120650"/>
                    </a:lnTo>
                    <a:lnTo>
                      <a:pt x="1663700" y="101600"/>
                    </a:lnTo>
                    <a:lnTo>
                      <a:pt x="1695450" y="82550"/>
                    </a:lnTo>
                    <a:lnTo>
                      <a:pt x="169545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81A5C7DD-0416-4CFA-80D6-B3DE0124DBA9}"/>
                  </a:ext>
                </a:extLst>
              </p:cNvPr>
              <p:cNvSpPr/>
              <p:nvPr/>
            </p:nvSpPr>
            <p:spPr>
              <a:xfrm>
                <a:off x="17995900" y="34251900"/>
                <a:ext cx="5425440" cy="4483100"/>
              </a:xfrm>
              <a:custGeom>
                <a:avLst/>
                <a:gdLst>
                  <a:gd name="connsiteX0" fmla="*/ 5425440 w 5425440"/>
                  <a:gd name="connsiteY0" fmla="*/ 1093892 h 4483100"/>
                  <a:gd name="connsiteX1" fmla="*/ 5425436 w 5425440"/>
                  <a:gd name="connsiteY1" fmla="*/ 1093896 h 4483100"/>
                  <a:gd name="connsiteX2" fmla="*/ 5359400 w 5425440"/>
                  <a:gd name="connsiteY2" fmla="*/ 1104900 h 4483100"/>
                  <a:gd name="connsiteX3" fmla="*/ 2724150 w 5425440"/>
                  <a:gd name="connsiteY3" fmla="*/ 0 h 4483100"/>
                  <a:gd name="connsiteX4" fmla="*/ 2813050 w 5425440"/>
                  <a:gd name="connsiteY4" fmla="*/ 69852 h 4483100"/>
                  <a:gd name="connsiteX5" fmla="*/ 2901950 w 5425440"/>
                  <a:gd name="connsiteY5" fmla="*/ 228600 h 4483100"/>
                  <a:gd name="connsiteX6" fmla="*/ 2984500 w 5425440"/>
                  <a:gd name="connsiteY6" fmla="*/ 311148 h 4483100"/>
                  <a:gd name="connsiteX7" fmla="*/ 3067050 w 5425440"/>
                  <a:gd name="connsiteY7" fmla="*/ 539748 h 4483100"/>
                  <a:gd name="connsiteX8" fmla="*/ 3067050 w 5425440"/>
                  <a:gd name="connsiteY8" fmla="*/ 590548 h 4483100"/>
                  <a:gd name="connsiteX9" fmla="*/ 3175000 w 5425440"/>
                  <a:gd name="connsiteY9" fmla="*/ 717548 h 4483100"/>
                  <a:gd name="connsiteX10" fmla="*/ 3238500 w 5425440"/>
                  <a:gd name="connsiteY10" fmla="*/ 717548 h 4483100"/>
                  <a:gd name="connsiteX11" fmla="*/ 3270250 w 5425440"/>
                  <a:gd name="connsiteY11" fmla="*/ 742948 h 4483100"/>
                  <a:gd name="connsiteX12" fmla="*/ 3321050 w 5425440"/>
                  <a:gd name="connsiteY12" fmla="*/ 755652 h 4483100"/>
                  <a:gd name="connsiteX13" fmla="*/ 3587750 w 5425440"/>
                  <a:gd name="connsiteY13" fmla="*/ 673100 h 4483100"/>
                  <a:gd name="connsiteX14" fmla="*/ 3708400 w 5425440"/>
                  <a:gd name="connsiteY14" fmla="*/ 590548 h 4483100"/>
                  <a:gd name="connsiteX15" fmla="*/ 3771900 w 5425440"/>
                  <a:gd name="connsiteY15" fmla="*/ 584200 h 4483100"/>
                  <a:gd name="connsiteX16" fmla="*/ 3886200 w 5425440"/>
                  <a:gd name="connsiteY16" fmla="*/ 571500 h 4483100"/>
                  <a:gd name="connsiteX17" fmla="*/ 4191000 w 5425440"/>
                  <a:gd name="connsiteY17" fmla="*/ 539748 h 4483100"/>
                  <a:gd name="connsiteX18" fmla="*/ 4432300 w 5425440"/>
                  <a:gd name="connsiteY18" fmla="*/ 609600 h 4483100"/>
                  <a:gd name="connsiteX19" fmla="*/ 4540250 w 5425440"/>
                  <a:gd name="connsiteY19" fmla="*/ 508000 h 4483100"/>
                  <a:gd name="connsiteX20" fmla="*/ 4616450 w 5425440"/>
                  <a:gd name="connsiteY20" fmla="*/ 412748 h 4483100"/>
                  <a:gd name="connsiteX21" fmla="*/ 4737100 w 5425440"/>
                  <a:gd name="connsiteY21" fmla="*/ 361948 h 4483100"/>
                  <a:gd name="connsiteX22" fmla="*/ 4743358 w 5425440"/>
                  <a:gd name="connsiteY22" fmla="*/ 360072 h 4483100"/>
                  <a:gd name="connsiteX23" fmla="*/ 4781550 w 5425440"/>
                  <a:gd name="connsiteY23" fmla="*/ 387348 h 4483100"/>
                  <a:gd name="connsiteX24" fmla="*/ 4832350 w 5425440"/>
                  <a:gd name="connsiteY24" fmla="*/ 393700 h 4483100"/>
                  <a:gd name="connsiteX25" fmla="*/ 4845050 w 5425440"/>
                  <a:gd name="connsiteY25" fmla="*/ 419100 h 4483100"/>
                  <a:gd name="connsiteX26" fmla="*/ 4921250 w 5425440"/>
                  <a:gd name="connsiteY26" fmla="*/ 393700 h 4483100"/>
                  <a:gd name="connsiteX27" fmla="*/ 4992086 w 5425440"/>
                  <a:gd name="connsiteY27" fmla="*/ 462252 h 4483100"/>
                  <a:gd name="connsiteX28" fmla="*/ 4946650 w 5425440"/>
                  <a:gd name="connsiteY28" fmla="*/ 558800 h 4483100"/>
                  <a:gd name="connsiteX29" fmla="*/ 4972050 w 5425440"/>
                  <a:gd name="connsiteY29" fmla="*/ 647700 h 4483100"/>
                  <a:gd name="connsiteX30" fmla="*/ 4997450 w 5425440"/>
                  <a:gd name="connsiteY30" fmla="*/ 711200 h 4483100"/>
                  <a:gd name="connsiteX31" fmla="*/ 4972050 w 5425440"/>
                  <a:gd name="connsiteY31" fmla="*/ 793748 h 4483100"/>
                  <a:gd name="connsiteX32" fmla="*/ 4997450 w 5425440"/>
                  <a:gd name="connsiteY32" fmla="*/ 838200 h 4483100"/>
                  <a:gd name="connsiteX33" fmla="*/ 4933950 w 5425440"/>
                  <a:gd name="connsiteY33" fmla="*/ 889000 h 4483100"/>
                  <a:gd name="connsiteX34" fmla="*/ 4914900 w 5425440"/>
                  <a:gd name="connsiteY34" fmla="*/ 933452 h 4483100"/>
                  <a:gd name="connsiteX35" fmla="*/ 4914518 w 5425440"/>
                  <a:gd name="connsiteY35" fmla="*/ 935628 h 4483100"/>
                  <a:gd name="connsiteX36" fmla="*/ 4908550 w 5425440"/>
                  <a:gd name="connsiteY36" fmla="*/ 927100 h 4483100"/>
                  <a:gd name="connsiteX37" fmla="*/ 4832350 w 5425440"/>
                  <a:gd name="connsiteY37" fmla="*/ 958852 h 4483100"/>
                  <a:gd name="connsiteX38" fmla="*/ 4743450 w 5425440"/>
                  <a:gd name="connsiteY38" fmla="*/ 939800 h 4483100"/>
                  <a:gd name="connsiteX39" fmla="*/ 4667250 w 5425440"/>
                  <a:gd name="connsiteY39" fmla="*/ 984252 h 4483100"/>
                  <a:gd name="connsiteX40" fmla="*/ 4552950 w 5425440"/>
                  <a:gd name="connsiteY40" fmla="*/ 933452 h 4483100"/>
                  <a:gd name="connsiteX41" fmla="*/ 4419600 w 5425440"/>
                  <a:gd name="connsiteY41" fmla="*/ 1117600 h 4483100"/>
                  <a:gd name="connsiteX42" fmla="*/ 4222750 w 5425440"/>
                  <a:gd name="connsiteY42" fmla="*/ 1104900 h 4483100"/>
                  <a:gd name="connsiteX43" fmla="*/ 4133850 w 5425440"/>
                  <a:gd name="connsiteY43" fmla="*/ 1073148 h 4483100"/>
                  <a:gd name="connsiteX44" fmla="*/ 4095750 w 5425440"/>
                  <a:gd name="connsiteY44" fmla="*/ 1117600 h 4483100"/>
                  <a:gd name="connsiteX45" fmla="*/ 4000500 w 5425440"/>
                  <a:gd name="connsiteY45" fmla="*/ 1092200 h 4483100"/>
                  <a:gd name="connsiteX46" fmla="*/ 3898900 w 5425440"/>
                  <a:gd name="connsiteY46" fmla="*/ 1168400 h 4483100"/>
                  <a:gd name="connsiteX47" fmla="*/ 3752850 w 5425440"/>
                  <a:gd name="connsiteY47" fmla="*/ 1130300 h 4483100"/>
                  <a:gd name="connsiteX48" fmla="*/ 3663950 w 5425440"/>
                  <a:gd name="connsiteY48" fmla="*/ 1263652 h 4483100"/>
                  <a:gd name="connsiteX49" fmla="*/ 3568700 w 5425440"/>
                  <a:gd name="connsiteY49" fmla="*/ 1301748 h 4483100"/>
                  <a:gd name="connsiteX50" fmla="*/ 3492500 w 5425440"/>
                  <a:gd name="connsiteY50" fmla="*/ 1263652 h 4483100"/>
                  <a:gd name="connsiteX51" fmla="*/ 3390900 w 5425440"/>
                  <a:gd name="connsiteY51" fmla="*/ 1416052 h 4483100"/>
                  <a:gd name="connsiteX52" fmla="*/ 3378200 w 5425440"/>
                  <a:gd name="connsiteY52" fmla="*/ 1466852 h 4483100"/>
                  <a:gd name="connsiteX53" fmla="*/ 3333750 w 5425440"/>
                  <a:gd name="connsiteY53" fmla="*/ 1524000 h 4483100"/>
                  <a:gd name="connsiteX54" fmla="*/ 3333750 w 5425440"/>
                  <a:gd name="connsiteY54" fmla="*/ 1593852 h 4483100"/>
                  <a:gd name="connsiteX55" fmla="*/ 3270250 w 5425440"/>
                  <a:gd name="connsiteY55" fmla="*/ 1619252 h 4483100"/>
                  <a:gd name="connsiteX56" fmla="*/ 3263900 w 5425440"/>
                  <a:gd name="connsiteY56" fmla="*/ 1701800 h 4483100"/>
                  <a:gd name="connsiteX57" fmla="*/ 3219450 w 5425440"/>
                  <a:gd name="connsiteY57" fmla="*/ 1765300 h 4483100"/>
                  <a:gd name="connsiteX58" fmla="*/ 3187700 w 5425440"/>
                  <a:gd name="connsiteY58" fmla="*/ 1765300 h 4483100"/>
                  <a:gd name="connsiteX59" fmla="*/ 3086100 w 5425440"/>
                  <a:gd name="connsiteY59" fmla="*/ 1873252 h 4483100"/>
                  <a:gd name="connsiteX60" fmla="*/ 3117850 w 5425440"/>
                  <a:gd name="connsiteY60" fmla="*/ 1930400 h 4483100"/>
                  <a:gd name="connsiteX61" fmla="*/ 3073400 w 5425440"/>
                  <a:gd name="connsiteY61" fmla="*/ 1993900 h 4483100"/>
                  <a:gd name="connsiteX62" fmla="*/ 3048000 w 5425440"/>
                  <a:gd name="connsiteY62" fmla="*/ 2063748 h 4483100"/>
                  <a:gd name="connsiteX63" fmla="*/ 3079750 w 5425440"/>
                  <a:gd name="connsiteY63" fmla="*/ 2120900 h 4483100"/>
                  <a:gd name="connsiteX64" fmla="*/ 3079750 w 5425440"/>
                  <a:gd name="connsiteY64" fmla="*/ 2178052 h 4483100"/>
                  <a:gd name="connsiteX65" fmla="*/ 2876550 w 5425440"/>
                  <a:gd name="connsiteY65" fmla="*/ 2419348 h 4483100"/>
                  <a:gd name="connsiteX66" fmla="*/ 2736850 w 5425440"/>
                  <a:gd name="connsiteY66" fmla="*/ 2470148 h 4483100"/>
                  <a:gd name="connsiteX67" fmla="*/ 2597150 w 5425440"/>
                  <a:gd name="connsiteY67" fmla="*/ 2438400 h 4483100"/>
                  <a:gd name="connsiteX68" fmla="*/ 2508250 w 5425440"/>
                  <a:gd name="connsiteY68" fmla="*/ 2432052 h 4483100"/>
                  <a:gd name="connsiteX69" fmla="*/ 2432050 w 5425440"/>
                  <a:gd name="connsiteY69" fmla="*/ 2413000 h 4483100"/>
                  <a:gd name="connsiteX70" fmla="*/ 2305050 w 5425440"/>
                  <a:gd name="connsiteY70" fmla="*/ 2482852 h 4483100"/>
                  <a:gd name="connsiteX71" fmla="*/ 2349500 w 5425440"/>
                  <a:gd name="connsiteY71" fmla="*/ 2546348 h 4483100"/>
                  <a:gd name="connsiteX72" fmla="*/ 2387600 w 5425440"/>
                  <a:gd name="connsiteY72" fmla="*/ 2717800 h 4483100"/>
                  <a:gd name="connsiteX73" fmla="*/ 2432050 w 5425440"/>
                  <a:gd name="connsiteY73" fmla="*/ 2736852 h 4483100"/>
                  <a:gd name="connsiteX74" fmla="*/ 2444750 w 5425440"/>
                  <a:gd name="connsiteY74" fmla="*/ 2832100 h 4483100"/>
                  <a:gd name="connsiteX75" fmla="*/ 2527300 w 5425440"/>
                  <a:gd name="connsiteY75" fmla="*/ 2857500 h 4483100"/>
                  <a:gd name="connsiteX76" fmla="*/ 2590800 w 5425440"/>
                  <a:gd name="connsiteY76" fmla="*/ 2921000 h 4483100"/>
                  <a:gd name="connsiteX77" fmla="*/ 2584450 w 5425440"/>
                  <a:gd name="connsiteY77" fmla="*/ 3003548 h 4483100"/>
                  <a:gd name="connsiteX78" fmla="*/ 2400300 w 5425440"/>
                  <a:gd name="connsiteY78" fmla="*/ 3111500 h 4483100"/>
                  <a:gd name="connsiteX79" fmla="*/ 2286000 w 5425440"/>
                  <a:gd name="connsiteY79" fmla="*/ 3143252 h 4483100"/>
                  <a:gd name="connsiteX80" fmla="*/ 2222500 w 5425440"/>
                  <a:gd name="connsiteY80" fmla="*/ 3200400 h 4483100"/>
                  <a:gd name="connsiteX81" fmla="*/ 2209800 w 5425440"/>
                  <a:gd name="connsiteY81" fmla="*/ 3289300 h 4483100"/>
                  <a:gd name="connsiteX82" fmla="*/ 2190750 w 5425440"/>
                  <a:gd name="connsiteY82" fmla="*/ 3435348 h 4483100"/>
                  <a:gd name="connsiteX83" fmla="*/ 2076450 w 5425440"/>
                  <a:gd name="connsiteY83" fmla="*/ 3422652 h 4483100"/>
                  <a:gd name="connsiteX84" fmla="*/ 2076450 w 5425440"/>
                  <a:gd name="connsiteY84" fmla="*/ 3479800 h 4483100"/>
                  <a:gd name="connsiteX85" fmla="*/ 1930400 w 5425440"/>
                  <a:gd name="connsiteY85" fmla="*/ 3644900 h 4483100"/>
                  <a:gd name="connsiteX86" fmla="*/ 1784350 w 5425440"/>
                  <a:gd name="connsiteY86" fmla="*/ 3517900 h 4483100"/>
                  <a:gd name="connsiteX87" fmla="*/ 1752600 w 5425440"/>
                  <a:gd name="connsiteY87" fmla="*/ 3498852 h 4483100"/>
                  <a:gd name="connsiteX88" fmla="*/ 1695450 w 5425440"/>
                  <a:gd name="connsiteY88" fmla="*/ 3530600 h 4483100"/>
                  <a:gd name="connsiteX89" fmla="*/ 1746250 w 5425440"/>
                  <a:gd name="connsiteY89" fmla="*/ 3632200 h 4483100"/>
                  <a:gd name="connsiteX90" fmla="*/ 1739900 w 5425440"/>
                  <a:gd name="connsiteY90" fmla="*/ 3651252 h 4483100"/>
                  <a:gd name="connsiteX91" fmla="*/ 1835150 w 5425440"/>
                  <a:gd name="connsiteY91" fmla="*/ 3778252 h 4483100"/>
                  <a:gd name="connsiteX92" fmla="*/ 1879600 w 5425440"/>
                  <a:gd name="connsiteY92" fmla="*/ 3841748 h 4483100"/>
                  <a:gd name="connsiteX93" fmla="*/ 1854200 w 5425440"/>
                  <a:gd name="connsiteY93" fmla="*/ 3956052 h 4483100"/>
                  <a:gd name="connsiteX94" fmla="*/ 1885950 w 5425440"/>
                  <a:gd name="connsiteY94" fmla="*/ 4019548 h 4483100"/>
                  <a:gd name="connsiteX95" fmla="*/ 1917700 w 5425440"/>
                  <a:gd name="connsiteY95" fmla="*/ 4362452 h 4483100"/>
                  <a:gd name="connsiteX96" fmla="*/ 1841500 w 5425440"/>
                  <a:gd name="connsiteY96" fmla="*/ 4375148 h 4483100"/>
                  <a:gd name="connsiteX97" fmla="*/ 1847066 w 5425440"/>
                  <a:gd name="connsiteY97" fmla="*/ 4430816 h 4483100"/>
                  <a:gd name="connsiteX98" fmla="*/ 1841500 w 5425440"/>
                  <a:gd name="connsiteY98" fmla="*/ 4432300 h 4483100"/>
                  <a:gd name="connsiteX99" fmla="*/ 1644650 w 5425440"/>
                  <a:gd name="connsiteY99" fmla="*/ 4483100 h 4483100"/>
                  <a:gd name="connsiteX100" fmla="*/ 1600200 w 5425440"/>
                  <a:gd name="connsiteY100" fmla="*/ 4394200 h 4483100"/>
                  <a:gd name="connsiteX101" fmla="*/ 1562100 w 5425440"/>
                  <a:gd name="connsiteY101" fmla="*/ 4394200 h 4483100"/>
                  <a:gd name="connsiteX102" fmla="*/ 1492250 w 5425440"/>
                  <a:gd name="connsiteY102" fmla="*/ 4375148 h 4483100"/>
                  <a:gd name="connsiteX103" fmla="*/ 1473200 w 5425440"/>
                  <a:gd name="connsiteY103" fmla="*/ 4318000 h 4483100"/>
                  <a:gd name="connsiteX104" fmla="*/ 1377950 w 5425440"/>
                  <a:gd name="connsiteY104" fmla="*/ 4292600 h 4483100"/>
                  <a:gd name="connsiteX105" fmla="*/ 1377950 w 5425440"/>
                  <a:gd name="connsiteY105" fmla="*/ 4184652 h 4483100"/>
                  <a:gd name="connsiteX106" fmla="*/ 1333500 w 5425440"/>
                  <a:gd name="connsiteY106" fmla="*/ 4146548 h 4483100"/>
                  <a:gd name="connsiteX107" fmla="*/ 1295400 w 5425440"/>
                  <a:gd name="connsiteY107" fmla="*/ 4089400 h 4483100"/>
                  <a:gd name="connsiteX108" fmla="*/ 1282700 w 5425440"/>
                  <a:gd name="connsiteY108" fmla="*/ 3886200 h 4483100"/>
                  <a:gd name="connsiteX109" fmla="*/ 1244600 w 5425440"/>
                  <a:gd name="connsiteY109" fmla="*/ 3841748 h 4483100"/>
                  <a:gd name="connsiteX110" fmla="*/ 1257300 w 5425440"/>
                  <a:gd name="connsiteY110" fmla="*/ 3822700 h 4483100"/>
                  <a:gd name="connsiteX111" fmla="*/ 1257300 w 5425440"/>
                  <a:gd name="connsiteY111" fmla="*/ 3740148 h 4483100"/>
                  <a:gd name="connsiteX112" fmla="*/ 1327150 w 5425440"/>
                  <a:gd name="connsiteY112" fmla="*/ 3714748 h 4483100"/>
                  <a:gd name="connsiteX113" fmla="*/ 1289050 w 5425440"/>
                  <a:gd name="connsiteY113" fmla="*/ 3657600 h 4483100"/>
                  <a:gd name="connsiteX114" fmla="*/ 1225550 w 5425440"/>
                  <a:gd name="connsiteY114" fmla="*/ 3638548 h 4483100"/>
                  <a:gd name="connsiteX115" fmla="*/ 1181100 w 5425440"/>
                  <a:gd name="connsiteY115" fmla="*/ 3625852 h 4483100"/>
                  <a:gd name="connsiteX116" fmla="*/ 1181100 w 5425440"/>
                  <a:gd name="connsiteY116" fmla="*/ 3575052 h 4483100"/>
                  <a:gd name="connsiteX117" fmla="*/ 1219200 w 5425440"/>
                  <a:gd name="connsiteY117" fmla="*/ 3530600 h 4483100"/>
                  <a:gd name="connsiteX118" fmla="*/ 1282700 w 5425440"/>
                  <a:gd name="connsiteY118" fmla="*/ 3536948 h 4483100"/>
                  <a:gd name="connsiteX119" fmla="*/ 1333500 w 5425440"/>
                  <a:gd name="connsiteY119" fmla="*/ 3524252 h 4483100"/>
                  <a:gd name="connsiteX120" fmla="*/ 1352550 w 5425440"/>
                  <a:gd name="connsiteY120" fmla="*/ 3473452 h 4483100"/>
                  <a:gd name="connsiteX121" fmla="*/ 1390650 w 5425440"/>
                  <a:gd name="connsiteY121" fmla="*/ 3378200 h 4483100"/>
                  <a:gd name="connsiteX122" fmla="*/ 1479550 w 5425440"/>
                  <a:gd name="connsiteY122" fmla="*/ 3359148 h 4483100"/>
                  <a:gd name="connsiteX123" fmla="*/ 1473200 w 5425440"/>
                  <a:gd name="connsiteY123" fmla="*/ 3321052 h 4483100"/>
                  <a:gd name="connsiteX124" fmla="*/ 1428750 w 5425440"/>
                  <a:gd name="connsiteY124" fmla="*/ 3289300 h 4483100"/>
                  <a:gd name="connsiteX125" fmla="*/ 1454150 w 5425440"/>
                  <a:gd name="connsiteY125" fmla="*/ 3238500 h 4483100"/>
                  <a:gd name="connsiteX126" fmla="*/ 1371600 w 5425440"/>
                  <a:gd name="connsiteY126" fmla="*/ 3200400 h 4483100"/>
                  <a:gd name="connsiteX127" fmla="*/ 1289050 w 5425440"/>
                  <a:gd name="connsiteY127" fmla="*/ 3175000 h 4483100"/>
                  <a:gd name="connsiteX128" fmla="*/ 1314450 w 5425440"/>
                  <a:gd name="connsiteY128" fmla="*/ 3105148 h 4483100"/>
                  <a:gd name="connsiteX129" fmla="*/ 1377950 w 5425440"/>
                  <a:gd name="connsiteY129" fmla="*/ 3086100 h 4483100"/>
                  <a:gd name="connsiteX130" fmla="*/ 1409700 w 5425440"/>
                  <a:gd name="connsiteY130" fmla="*/ 3035300 h 4483100"/>
                  <a:gd name="connsiteX131" fmla="*/ 1320800 w 5425440"/>
                  <a:gd name="connsiteY131" fmla="*/ 2990852 h 4483100"/>
                  <a:gd name="connsiteX132" fmla="*/ 1276350 w 5425440"/>
                  <a:gd name="connsiteY132" fmla="*/ 2997200 h 4483100"/>
                  <a:gd name="connsiteX133" fmla="*/ 1130300 w 5425440"/>
                  <a:gd name="connsiteY133" fmla="*/ 2997200 h 4483100"/>
                  <a:gd name="connsiteX134" fmla="*/ 1104900 w 5425440"/>
                  <a:gd name="connsiteY134" fmla="*/ 3035300 h 4483100"/>
                  <a:gd name="connsiteX135" fmla="*/ 1054100 w 5425440"/>
                  <a:gd name="connsiteY135" fmla="*/ 3028948 h 4483100"/>
                  <a:gd name="connsiteX136" fmla="*/ 996950 w 5425440"/>
                  <a:gd name="connsiteY136" fmla="*/ 2978148 h 4483100"/>
                  <a:gd name="connsiteX137" fmla="*/ 996950 w 5425440"/>
                  <a:gd name="connsiteY137" fmla="*/ 2927348 h 4483100"/>
                  <a:gd name="connsiteX138" fmla="*/ 1098550 w 5425440"/>
                  <a:gd name="connsiteY138" fmla="*/ 2901948 h 4483100"/>
                  <a:gd name="connsiteX139" fmla="*/ 1098550 w 5425440"/>
                  <a:gd name="connsiteY139" fmla="*/ 2819400 h 4483100"/>
                  <a:gd name="connsiteX140" fmla="*/ 1041400 w 5425440"/>
                  <a:gd name="connsiteY140" fmla="*/ 2806700 h 4483100"/>
                  <a:gd name="connsiteX141" fmla="*/ 1009650 w 5425440"/>
                  <a:gd name="connsiteY141" fmla="*/ 2794000 h 4483100"/>
                  <a:gd name="connsiteX142" fmla="*/ 1028700 w 5425440"/>
                  <a:gd name="connsiteY142" fmla="*/ 2743200 h 4483100"/>
                  <a:gd name="connsiteX143" fmla="*/ 1028700 w 5425440"/>
                  <a:gd name="connsiteY143" fmla="*/ 2635252 h 4483100"/>
                  <a:gd name="connsiteX144" fmla="*/ 1047750 w 5425440"/>
                  <a:gd name="connsiteY144" fmla="*/ 2603500 h 4483100"/>
                  <a:gd name="connsiteX145" fmla="*/ 1073150 w 5425440"/>
                  <a:gd name="connsiteY145" fmla="*/ 2501900 h 4483100"/>
                  <a:gd name="connsiteX146" fmla="*/ 1003300 w 5425440"/>
                  <a:gd name="connsiteY146" fmla="*/ 2489200 h 4483100"/>
                  <a:gd name="connsiteX147" fmla="*/ 895350 w 5425440"/>
                  <a:gd name="connsiteY147" fmla="*/ 2425700 h 4483100"/>
                  <a:gd name="connsiteX148" fmla="*/ 755650 w 5425440"/>
                  <a:gd name="connsiteY148" fmla="*/ 2457452 h 4483100"/>
                  <a:gd name="connsiteX149" fmla="*/ 609600 w 5425440"/>
                  <a:gd name="connsiteY149" fmla="*/ 2495548 h 4483100"/>
                  <a:gd name="connsiteX150" fmla="*/ 508000 w 5425440"/>
                  <a:gd name="connsiteY150" fmla="*/ 2597148 h 4483100"/>
                  <a:gd name="connsiteX151" fmla="*/ 412750 w 5425440"/>
                  <a:gd name="connsiteY151" fmla="*/ 2660652 h 4483100"/>
                  <a:gd name="connsiteX152" fmla="*/ 311150 w 5425440"/>
                  <a:gd name="connsiteY152" fmla="*/ 2724148 h 4483100"/>
                  <a:gd name="connsiteX153" fmla="*/ 273050 w 5425440"/>
                  <a:gd name="connsiteY153" fmla="*/ 2806700 h 4483100"/>
                  <a:gd name="connsiteX154" fmla="*/ 152400 w 5425440"/>
                  <a:gd name="connsiteY154" fmla="*/ 2800348 h 4483100"/>
                  <a:gd name="connsiteX155" fmla="*/ 133350 w 5425440"/>
                  <a:gd name="connsiteY155" fmla="*/ 2755900 h 4483100"/>
                  <a:gd name="connsiteX156" fmla="*/ 0 w 5425440"/>
                  <a:gd name="connsiteY156" fmla="*/ 2781300 h 4483100"/>
                  <a:gd name="connsiteX157" fmla="*/ 222250 w 5425440"/>
                  <a:gd name="connsiteY157" fmla="*/ 2635252 h 4483100"/>
                  <a:gd name="connsiteX158" fmla="*/ 330200 w 5425440"/>
                  <a:gd name="connsiteY158" fmla="*/ 2616200 h 4483100"/>
                  <a:gd name="connsiteX159" fmla="*/ 349250 w 5425440"/>
                  <a:gd name="connsiteY159" fmla="*/ 2540000 h 4483100"/>
                  <a:gd name="connsiteX160" fmla="*/ 419100 w 5425440"/>
                  <a:gd name="connsiteY160" fmla="*/ 2540000 h 4483100"/>
                  <a:gd name="connsiteX161" fmla="*/ 495300 w 5425440"/>
                  <a:gd name="connsiteY161" fmla="*/ 2495548 h 4483100"/>
                  <a:gd name="connsiteX162" fmla="*/ 806450 w 5425440"/>
                  <a:gd name="connsiteY162" fmla="*/ 2336800 h 4483100"/>
                  <a:gd name="connsiteX163" fmla="*/ 1104900 w 5425440"/>
                  <a:gd name="connsiteY163" fmla="*/ 2152652 h 4483100"/>
                  <a:gd name="connsiteX164" fmla="*/ 1301750 w 5425440"/>
                  <a:gd name="connsiteY164" fmla="*/ 1885948 h 4483100"/>
                  <a:gd name="connsiteX165" fmla="*/ 1644650 w 5425440"/>
                  <a:gd name="connsiteY165" fmla="*/ 1739900 h 4483100"/>
                  <a:gd name="connsiteX166" fmla="*/ 1847850 w 5425440"/>
                  <a:gd name="connsiteY166" fmla="*/ 1606548 h 4483100"/>
                  <a:gd name="connsiteX167" fmla="*/ 1924050 w 5425440"/>
                  <a:gd name="connsiteY167" fmla="*/ 1447800 h 4483100"/>
                  <a:gd name="connsiteX168" fmla="*/ 1968500 w 5425440"/>
                  <a:gd name="connsiteY168" fmla="*/ 1377948 h 4483100"/>
                  <a:gd name="connsiteX169" fmla="*/ 1930400 w 5425440"/>
                  <a:gd name="connsiteY169" fmla="*/ 1168400 h 4483100"/>
                  <a:gd name="connsiteX170" fmla="*/ 1974850 w 5425440"/>
                  <a:gd name="connsiteY170" fmla="*/ 1054100 h 4483100"/>
                  <a:gd name="connsiteX171" fmla="*/ 1955800 w 5425440"/>
                  <a:gd name="connsiteY171" fmla="*/ 984252 h 4483100"/>
                  <a:gd name="connsiteX172" fmla="*/ 2006600 w 5425440"/>
                  <a:gd name="connsiteY172" fmla="*/ 838200 h 4483100"/>
                  <a:gd name="connsiteX173" fmla="*/ 2076450 w 5425440"/>
                  <a:gd name="connsiteY173" fmla="*/ 850900 h 4483100"/>
                  <a:gd name="connsiteX174" fmla="*/ 2127250 w 5425440"/>
                  <a:gd name="connsiteY174" fmla="*/ 831852 h 4483100"/>
                  <a:gd name="connsiteX175" fmla="*/ 2165350 w 5425440"/>
                  <a:gd name="connsiteY175" fmla="*/ 723900 h 4483100"/>
                  <a:gd name="connsiteX176" fmla="*/ 2190750 w 5425440"/>
                  <a:gd name="connsiteY176" fmla="*/ 488948 h 4483100"/>
                  <a:gd name="connsiteX177" fmla="*/ 2336800 w 5425440"/>
                  <a:gd name="connsiteY177" fmla="*/ 387348 h 4483100"/>
                  <a:gd name="connsiteX178" fmla="*/ 2387600 w 5425440"/>
                  <a:gd name="connsiteY178" fmla="*/ 317500 h 4483100"/>
                  <a:gd name="connsiteX179" fmla="*/ 2571750 w 5425440"/>
                  <a:gd name="connsiteY179" fmla="*/ 273052 h 4483100"/>
                  <a:gd name="connsiteX180" fmla="*/ 2609850 w 5425440"/>
                  <a:gd name="connsiteY180" fmla="*/ 273052 h 4483100"/>
                  <a:gd name="connsiteX181" fmla="*/ 2635250 w 5425440"/>
                  <a:gd name="connsiteY181" fmla="*/ 260348 h 4483100"/>
                  <a:gd name="connsiteX182" fmla="*/ 2654300 w 5425440"/>
                  <a:gd name="connsiteY182" fmla="*/ 139700 h 4483100"/>
                  <a:gd name="connsiteX183" fmla="*/ 2641600 w 5425440"/>
                  <a:gd name="connsiteY183" fmla="*/ 57148 h 448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425440" h="4483100">
                    <a:moveTo>
                      <a:pt x="5425440" y="1093892"/>
                    </a:moveTo>
                    <a:lnTo>
                      <a:pt x="5425436" y="1093896"/>
                    </a:lnTo>
                    <a:lnTo>
                      <a:pt x="5359400" y="1104900"/>
                    </a:lnTo>
                    <a:close/>
                    <a:moveTo>
                      <a:pt x="2724150" y="0"/>
                    </a:moveTo>
                    <a:lnTo>
                      <a:pt x="2813050" y="69852"/>
                    </a:lnTo>
                    <a:lnTo>
                      <a:pt x="2901950" y="228600"/>
                    </a:lnTo>
                    <a:lnTo>
                      <a:pt x="2984500" y="311148"/>
                    </a:lnTo>
                    <a:lnTo>
                      <a:pt x="3067050" y="539748"/>
                    </a:lnTo>
                    <a:lnTo>
                      <a:pt x="3067050" y="590548"/>
                    </a:lnTo>
                    <a:lnTo>
                      <a:pt x="3175000" y="717548"/>
                    </a:lnTo>
                    <a:lnTo>
                      <a:pt x="3238500" y="717548"/>
                    </a:lnTo>
                    <a:lnTo>
                      <a:pt x="3270250" y="742948"/>
                    </a:lnTo>
                    <a:lnTo>
                      <a:pt x="3321050" y="755652"/>
                    </a:lnTo>
                    <a:lnTo>
                      <a:pt x="3587750" y="673100"/>
                    </a:lnTo>
                    <a:lnTo>
                      <a:pt x="3708400" y="590548"/>
                    </a:lnTo>
                    <a:lnTo>
                      <a:pt x="3771900" y="584200"/>
                    </a:lnTo>
                    <a:lnTo>
                      <a:pt x="3886200" y="571500"/>
                    </a:lnTo>
                    <a:lnTo>
                      <a:pt x="4191000" y="539748"/>
                    </a:lnTo>
                    <a:lnTo>
                      <a:pt x="4432300" y="609600"/>
                    </a:lnTo>
                    <a:lnTo>
                      <a:pt x="4540250" y="508000"/>
                    </a:lnTo>
                    <a:lnTo>
                      <a:pt x="4616450" y="412748"/>
                    </a:lnTo>
                    <a:lnTo>
                      <a:pt x="4737100" y="361948"/>
                    </a:lnTo>
                    <a:lnTo>
                      <a:pt x="4743358" y="360072"/>
                    </a:lnTo>
                    <a:lnTo>
                      <a:pt x="4781550" y="387348"/>
                    </a:lnTo>
                    <a:lnTo>
                      <a:pt x="4832350" y="393700"/>
                    </a:lnTo>
                    <a:lnTo>
                      <a:pt x="4845050" y="419100"/>
                    </a:lnTo>
                    <a:lnTo>
                      <a:pt x="4921250" y="393700"/>
                    </a:lnTo>
                    <a:lnTo>
                      <a:pt x="4992086" y="462252"/>
                    </a:lnTo>
                    <a:lnTo>
                      <a:pt x="4946650" y="558800"/>
                    </a:lnTo>
                    <a:lnTo>
                      <a:pt x="4972050" y="647700"/>
                    </a:lnTo>
                    <a:lnTo>
                      <a:pt x="4997450" y="711200"/>
                    </a:lnTo>
                    <a:lnTo>
                      <a:pt x="4972050" y="793748"/>
                    </a:lnTo>
                    <a:lnTo>
                      <a:pt x="4997450" y="838200"/>
                    </a:lnTo>
                    <a:lnTo>
                      <a:pt x="4933950" y="889000"/>
                    </a:lnTo>
                    <a:lnTo>
                      <a:pt x="4914900" y="933452"/>
                    </a:lnTo>
                    <a:lnTo>
                      <a:pt x="4914518" y="935628"/>
                    </a:lnTo>
                    <a:lnTo>
                      <a:pt x="4908550" y="927100"/>
                    </a:lnTo>
                    <a:lnTo>
                      <a:pt x="4832350" y="958852"/>
                    </a:lnTo>
                    <a:lnTo>
                      <a:pt x="4743450" y="939800"/>
                    </a:lnTo>
                    <a:lnTo>
                      <a:pt x="4667250" y="984252"/>
                    </a:lnTo>
                    <a:lnTo>
                      <a:pt x="4552950" y="933452"/>
                    </a:lnTo>
                    <a:lnTo>
                      <a:pt x="4419600" y="1117600"/>
                    </a:lnTo>
                    <a:lnTo>
                      <a:pt x="4222750" y="1104900"/>
                    </a:lnTo>
                    <a:lnTo>
                      <a:pt x="4133850" y="1073148"/>
                    </a:lnTo>
                    <a:lnTo>
                      <a:pt x="4095750" y="1117600"/>
                    </a:lnTo>
                    <a:lnTo>
                      <a:pt x="4000500" y="1092200"/>
                    </a:lnTo>
                    <a:lnTo>
                      <a:pt x="3898900" y="1168400"/>
                    </a:lnTo>
                    <a:lnTo>
                      <a:pt x="3752850" y="1130300"/>
                    </a:lnTo>
                    <a:lnTo>
                      <a:pt x="3663950" y="1263652"/>
                    </a:lnTo>
                    <a:lnTo>
                      <a:pt x="3568700" y="1301748"/>
                    </a:lnTo>
                    <a:lnTo>
                      <a:pt x="3492500" y="1263652"/>
                    </a:lnTo>
                    <a:lnTo>
                      <a:pt x="3390900" y="1416052"/>
                    </a:lnTo>
                    <a:lnTo>
                      <a:pt x="3378200" y="1466852"/>
                    </a:lnTo>
                    <a:lnTo>
                      <a:pt x="3333750" y="1524000"/>
                    </a:lnTo>
                    <a:lnTo>
                      <a:pt x="3333750" y="1593852"/>
                    </a:lnTo>
                    <a:lnTo>
                      <a:pt x="3270250" y="1619252"/>
                    </a:lnTo>
                    <a:lnTo>
                      <a:pt x="3263900" y="1701800"/>
                    </a:lnTo>
                    <a:lnTo>
                      <a:pt x="3219450" y="1765300"/>
                    </a:lnTo>
                    <a:lnTo>
                      <a:pt x="3187700" y="1765300"/>
                    </a:lnTo>
                    <a:lnTo>
                      <a:pt x="3086100" y="1873252"/>
                    </a:lnTo>
                    <a:lnTo>
                      <a:pt x="3117850" y="1930400"/>
                    </a:lnTo>
                    <a:lnTo>
                      <a:pt x="3073400" y="1993900"/>
                    </a:lnTo>
                    <a:lnTo>
                      <a:pt x="3048000" y="2063748"/>
                    </a:lnTo>
                    <a:lnTo>
                      <a:pt x="3079750" y="2120900"/>
                    </a:lnTo>
                    <a:lnTo>
                      <a:pt x="3079750" y="2178052"/>
                    </a:lnTo>
                    <a:lnTo>
                      <a:pt x="2876550" y="2419348"/>
                    </a:lnTo>
                    <a:lnTo>
                      <a:pt x="2736850" y="2470148"/>
                    </a:lnTo>
                    <a:lnTo>
                      <a:pt x="2597150" y="2438400"/>
                    </a:lnTo>
                    <a:lnTo>
                      <a:pt x="2508250" y="2432052"/>
                    </a:lnTo>
                    <a:lnTo>
                      <a:pt x="2432050" y="2413000"/>
                    </a:lnTo>
                    <a:lnTo>
                      <a:pt x="2305050" y="2482852"/>
                    </a:lnTo>
                    <a:lnTo>
                      <a:pt x="2349500" y="2546348"/>
                    </a:lnTo>
                    <a:lnTo>
                      <a:pt x="2387600" y="2717800"/>
                    </a:lnTo>
                    <a:lnTo>
                      <a:pt x="2432050" y="2736852"/>
                    </a:lnTo>
                    <a:lnTo>
                      <a:pt x="2444750" y="2832100"/>
                    </a:lnTo>
                    <a:lnTo>
                      <a:pt x="2527300" y="2857500"/>
                    </a:lnTo>
                    <a:lnTo>
                      <a:pt x="2590800" y="2921000"/>
                    </a:lnTo>
                    <a:lnTo>
                      <a:pt x="2584450" y="3003548"/>
                    </a:lnTo>
                    <a:lnTo>
                      <a:pt x="2400300" y="3111500"/>
                    </a:lnTo>
                    <a:lnTo>
                      <a:pt x="2286000" y="3143252"/>
                    </a:lnTo>
                    <a:lnTo>
                      <a:pt x="2222500" y="3200400"/>
                    </a:lnTo>
                    <a:lnTo>
                      <a:pt x="2209800" y="3289300"/>
                    </a:lnTo>
                    <a:lnTo>
                      <a:pt x="2190750" y="3435348"/>
                    </a:lnTo>
                    <a:lnTo>
                      <a:pt x="2076450" y="3422652"/>
                    </a:lnTo>
                    <a:lnTo>
                      <a:pt x="2076450" y="3479800"/>
                    </a:lnTo>
                    <a:lnTo>
                      <a:pt x="1930400" y="3644900"/>
                    </a:lnTo>
                    <a:lnTo>
                      <a:pt x="1784350" y="3517900"/>
                    </a:lnTo>
                    <a:lnTo>
                      <a:pt x="1752600" y="3498852"/>
                    </a:lnTo>
                    <a:lnTo>
                      <a:pt x="1695450" y="3530600"/>
                    </a:lnTo>
                    <a:lnTo>
                      <a:pt x="1746250" y="3632200"/>
                    </a:lnTo>
                    <a:lnTo>
                      <a:pt x="1739900" y="3651252"/>
                    </a:lnTo>
                    <a:lnTo>
                      <a:pt x="1835150" y="3778252"/>
                    </a:lnTo>
                    <a:lnTo>
                      <a:pt x="1879600" y="3841748"/>
                    </a:lnTo>
                    <a:lnTo>
                      <a:pt x="1854200" y="3956052"/>
                    </a:lnTo>
                    <a:lnTo>
                      <a:pt x="1885950" y="4019548"/>
                    </a:lnTo>
                    <a:lnTo>
                      <a:pt x="1917700" y="4362452"/>
                    </a:lnTo>
                    <a:lnTo>
                      <a:pt x="1841500" y="4375148"/>
                    </a:lnTo>
                    <a:lnTo>
                      <a:pt x="1847066" y="4430816"/>
                    </a:lnTo>
                    <a:lnTo>
                      <a:pt x="1841500" y="4432300"/>
                    </a:lnTo>
                    <a:lnTo>
                      <a:pt x="1644650" y="4483100"/>
                    </a:lnTo>
                    <a:lnTo>
                      <a:pt x="1600200" y="4394200"/>
                    </a:lnTo>
                    <a:lnTo>
                      <a:pt x="1562100" y="4394200"/>
                    </a:lnTo>
                    <a:lnTo>
                      <a:pt x="1492250" y="4375148"/>
                    </a:lnTo>
                    <a:lnTo>
                      <a:pt x="1473200" y="4318000"/>
                    </a:lnTo>
                    <a:lnTo>
                      <a:pt x="1377950" y="4292600"/>
                    </a:lnTo>
                    <a:lnTo>
                      <a:pt x="1377950" y="4184652"/>
                    </a:lnTo>
                    <a:lnTo>
                      <a:pt x="1333500" y="4146548"/>
                    </a:lnTo>
                    <a:lnTo>
                      <a:pt x="1295400" y="4089400"/>
                    </a:lnTo>
                    <a:lnTo>
                      <a:pt x="1282700" y="3886200"/>
                    </a:lnTo>
                    <a:lnTo>
                      <a:pt x="1244600" y="3841748"/>
                    </a:lnTo>
                    <a:lnTo>
                      <a:pt x="1257300" y="3822700"/>
                    </a:lnTo>
                    <a:lnTo>
                      <a:pt x="1257300" y="3740148"/>
                    </a:lnTo>
                    <a:lnTo>
                      <a:pt x="1327150" y="3714748"/>
                    </a:lnTo>
                    <a:lnTo>
                      <a:pt x="1289050" y="3657600"/>
                    </a:lnTo>
                    <a:lnTo>
                      <a:pt x="1225550" y="3638548"/>
                    </a:lnTo>
                    <a:lnTo>
                      <a:pt x="1181100" y="3625852"/>
                    </a:lnTo>
                    <a:lnTo>
                      <a:pt x="1181100" y="3575052"/>
                    </a:lnTo>
                    <a:lnTo>
                      <a:pt x="1219200" y="3530600"/>
                    </a:lnTo>
                    <a:lnTo>
                      <a:pt x="1282700" y="3536948"/>
                    </a:lnTo>
                    <a:lnTo>
                      <a:pt x="1333500" y="3524252"/>
                    </a:lnTo>
                    <a:lnTo>
                      <a:pt x="1352550" y="3473452"/>
                    </a:lnTo>
                    <a:lnTo>
                      <a:pt x="1390650" y="3378200"/>
                    </a:lnTo>
                    <a:lnTo>
                      <a:pt x="1479550" y="3359148"/>
                    </a:lnTo>
                    <a:lnTo>
                      <a:pt x="1473200" y="3321052"/>
                    </a:lnTo>
                    <a:lnTo>
                      <a:pt x="1428750" y="3289300"/>
                    </a:lnTo>
                    <a:lnTo>
                      <a:pt x="1454150" y="3238500"/>
                    </a:lnTo>
                    <a:lnTo>
                      <a:pt x="1371600" y="3200400"/>
                    </a:lnTo>
                    <a:lnTo>
                      <a:pt x="1289050" y="3175000"/>
                    </a:lnTo>
                    <a:lnTo>
                      <a:pt x="1314450" y="3105148"/>
                    </a:lnTo>
                    <a:lnTo>
                      <a:pt x="1377950" y="3086100"/>
                    </a:lnTo>
                    <a:lnTo>
                      <a:pt x="1409700" y="3035300"/>
                    </a:lnTo>
                    <a:lnTo>
                      <a:pt x="1320800" y="2990852"/>
                    </a:lnTo>
                    <a:lnTo>
                      <a:pt x="1276350" y="2997200"/>
                    </a:lnTo>
                    <a:lnTo>
                      <a:pt x="1130300" y="2997200"/>
                    </a:lnTo>
                    <a:lnTo>
                      <a:pt x="1104900" y="3035300"/>
                    </a:lnTo>
                    <a:lnTo>
                      <a:pt x="1054100" y="3028948"/>
                    </a:lnTo>
                    <a:lnTo>
                      <a:pt x="996950" y="2978148"/>
                    </a:lnTo>
                    <a:lnTo>
                      <a:pt x="996950" y="2927348"/>
                    </a:lnTo>
                    <a:lnTo>
                      <a:pt x="1098550" y="2901948"/>
                    </a:lnTo>
                    <a:lnTo>
                      <a:pt x="1098550" y="2819400"/>
                    </a:lnTo>
                    <a:lnTo>
                      <a:pt x="1041400" y="2806700"/>
                    </a:lnTo>
                    <a:lnTo>
                      <a:pt x="1009650" y="2794000"/>
                    </a:lnTo>
                    <a:lnTo>
                      <a:pt x="1028700" y="2743200"/>
                    </a:lnTo>
                    <a:lnTo>
                      <a:pt x="1028700" y="2635252"/>
                    </a:lnTo>
                    <a:lnTo>
                      <a:pt x="1047750" y="2603500"/>
                    </a:lnTo>
                    <a:lnTo>
                      <a:pt x="1073150" y="2501900"/>
                    </a:lnTo>
                    <a:lnTo>
                      <a:pt x="1003300" y="2489200"/>
                    </a:lnTo>
                    <a:lnTo>
                      <a:pt x="895350" y="2425700"/>
                    </a:lnTo>
                    <a:lnTo>
                      <a:pt x="755650" y="2457452"/>
                    </a:lnTo>
                    <a:lnTo>
                      <a:pt x="609600" y="2495548"/>
                    </a:lnTo>
                    <a:lnTo>
                      <a:pt x="508000" y="2597148"/>
                    </a:lnTo>
                    <a:lnTo>
                      <a:pt x="412750" y="2660652"/>
                    </a:lnTo>
                    <a:lnTo>
                      <a:pt x="311150" y="2724148"/>
                    </a:lnTo>
                    <a:lnTo>
                      <a:pt x="273050" y="2806700"/>
                    </a:lnTo>
                    <a:lnTo>
                      <a:pt x="152400" y="2800348"/>
                    </a:lnTo>
                    <a:lnTo>
                      <a:pt x="133350" y="2755900"/>
                    </a:lnTo>
                    <a:lnTo>
                      <a:pt x="0" y="2781300"/>
                    </a:lnTo>
                    <a:lnTo>
                      <a:pt x="222250" y="2635252"/>
                    </a:lnTo>
                    <a:lnTo>
                      <a:pt x="330200" y="2616200"/>
                    </a:lnTo>
                    <a:lnTo>
                      <a:pt x="349250" y="2540000"/>
                    </a:lnTo>
                    <a:lnTo>
                      <a:pt x="419100" y="2540000"/>
                    </a:lnTo>
                    <a:lnTo>
                      <a:pt x="495300" y="2495548"/>
                    </a:lnTo>
                    <a:lnTo>
                      <a:pt x="806450" y="2336800"/>
                    </a:lnTo>
                    <a:lnTo>
                      <a:pt x="1104900" y="2152652"/>
                    </a:lnTo>
                    <a:lnTo>
                      <a:pt x="1301750" y="1885948"/>
                    </a:lnTo>
                    <a:lnTo>
                      <a:pt x="1644650" y="1739900"/>
                    </a:lnTo>
                    <a:lnTo>
                      <a:pt x="1847850" y="1606548"/>
                    </a:lnTo>
                    <a:lnTo>
                      <a:pt x="1924050" y="1447800"/>
                    </a:lnTo>
                    <a:lnTo>
                      <a:pt x="1968500" y="1377948"/>
                    </a:lnTo>
                    <a:lnTo>
                      <a:pt x="1930400" y="1168400"/>
                    </a:lnTo>
                    <a:lnTo>
                      <a:pt x="1974850" y="1054100"/>
                    </a:lnTo>
                    <a:lnTo>
                      <a:pt x="1955800" y="984252"/>
                    </a:lnTo>
                    <a:lnTo>
                      <a:pt x="2006600" y="838200"/>
                    </a:lnTo>
                    <a:lnTo>
                      <a:pt x="2076450" y="850900"/>
                    </a:lnTo>
                    <a:lnTo>
                      <a:pt x="2127250" y="831852"/>
                    </a:lnTo>
                    <a:lnTo>
                      <a:pt x="2165350" y="723900"/>
                    </a:lnTo>
                    <a:lnTo>
                      <a:pt x="2190750" y="488948"/>
                    </a:lnTo>
                    <a:lnTo>
                      <a:pt x="2336800" y="387348"/>
                    </a:lnTo>
                    <a:lnTo>
                      <a:pt x="2387600" y="317500"/>
                    </a:lnTo>
                    <a:lnTo>
                      <a:pt x="2571750" y="273052"/>
                    </a:lnTo>
                    <a:lnTo>
                      <a:pt x="2609850" y="273052"/>
                    </a:lnTo>
                    <a:lnTo>
                      <a:pt x="2635250" y="260348"/>
                    </a:lnTo>
                    <a:lnTo>
                      <a:pt x="2654300" y="139700"/>
                    </a:lnTo>
                    <a:lnTo>
                      <a:pt x="2641600" y="5714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854A0F3F-042E-4220-914F-AFEF666F8C12}"/>
                  </a:ext>
                </a:extLst>
              </p:cNvPr>
              <p:cNvSpPr/>
              <p:nvPr/>
            </p:nvSpPr>
            <p:spPr>
              <a:xfrm>
                <a:off x="21275040" y="28758862"/>
                <a:ext cx="4232910" cy="2048798"/>
              </a:xfrm>
              <a:custGeom>
                <a:avLst/>
                <a:gdLst>
                  <a:gd name="connsiteX0" fmla="*/ 3808038 w 4232910"/>
                  <a:gd name="connsiteY0" fmla="*/ 0 h 2048798"/>
                  <a:gd name="connsiteX1" fmla="*/ 3902710 w 4232910"/>
                  <a:gd name="connsiteY1" fmla="*/ 82838 h 2048798"/>
                  <a:gd name="connsiteX2" fmla="*/ 3890010 w 4232910"/>
                  <a:gd name="connsiteY2" fmla="*/ 159038 h 2048798"/>
                  <a:gd name="connsiteX3" fmla="*/ 3953510 w 4232910"/>
                  <a:gd name="connsiteY3" fmla="*/ 178088 h 2048798"/>
                  <a:gd name="connsiteX4" fmla="*/ 3959860 w 4232910"/>
                  <a:gd name="connsiteY4" fmla="*/ 292388 h 2048798"/>
                  <a:gd name="connsiteX5" fmla="*/ 3896360 w 4232910"/>
                  <a:gd name="connsiteY5" fmla="*/ 355888 h 2048798"/>
                  <a:gd name="connsiteX6" fmla="*/ 3966210 w 4232910"/>
                  <a:gd name="connsiteY6" fmla="*/ 393988 h 2048798"/>
                  <a:gd name="connsiteX7" fmla="*/ 4010660 w 4232910"/>
                  <a:gd name="connsiteY7" fmla="*/ 635288 h 2048798"/>
                  <a:gd name="connsiteX8" fmla="*/ 4118610 w 4232910"/>
                  <a:gd name="connsiteY8" fmla="*/ 698788 h 2048798"/>
                  <a:gd name="connsiteX9" fmla="*/ 4112260 w 4232910"/>
                  <a:gd name="connsiteY9" fmla="*/ 882938 h 2048798"/>
                  <a:gd name="connsiteX10" fmla="*/ 4220210 w 4232910"/>
                  <a:gd name="connsiteY10" fmla="*/ 946438 h 2048798"/>
                  <a:gd name="connsiteX11" fmla="*/ 4182110 w 4232910"/>
                  <a:gd name="connsiteY11" fmla="*/ 1092488 h 2048798"/>
                  <a:gd name="connsiteX12" fmla="*/ 4232910 w 4232910"/>
                  <a:gd name="connsiteY12" fmla="*/ 1124238 h 2048798"/>
                  <a:gd name="connsiteX13" fmla="*/ 4220210 w 4232910"/>
                  <a:gd name="connsiteY13" fmla="*/ 1251238 h 2048798"/>
                  <a:gd name="connsiteX14" fmla="*/ 4086860 w 4232910"/>
                  <a:gd name="connsiteY14" fmla="*/ 1371888 h 2048798"/>
                  <a:gd name="connsiteX15" fmla="*/ 3997960 w 4232910"/>
                  <a:gd name="connsiteY15" fmla="*/ 1422688 h 2048798"/>
                  <a:gd name="connsiteX16" fmla="*/ 3902936 w 4232910"/>
                  <a:gd name="connsiteY16" fmla="*/ 1397348 h 2048798"/>
                  <a:gd name="connsiteX17" fmla="*/ 3855720 w 4232910"/>
                  <a:gd name="connsiteY17" fmla="*/ 1355378 h 2048798"/>
                  <a:gd name="connsiteX18" fmla="*/ 3779520 w 4232910"/>
                  <a:gd name="connsiteY18" fmla="*/ 1408718 h 2048798"/>
                  <a:gd name="connsiteX19" fmla="*/ 3649980 w 4232910"/>
                  <a:gd name="connsiteY19" fmla="*/ 1454438 h 2048798"/>
                  <a:gd name="connsiteX20" fmla="*/ 3619500 w 4232910"/>
                  <a:gd name="connsiteY20" fmla="*/ 1530638 h 2048798"/>
                  <a:gd name="connsiteX21" fmla="*/ 3482340 w 4232910"/>
                  <a:gd name="connsiteY21" fmla="*/ 1553498 h 2048798"/>
                  <a:gd name="connsiteX22" fmla="*/ 3444240 w 4232910"/>
                  <a:gd name="connsiteY22" fmla="*/ 1507778 h 2048798"/>
                  <a:gd name="connsiteX23" fmla="*/ 3375660 w 4232910"/>
                  <a:gd name="connsiteY23" fmla="*/ 1553498 h 2048798"/>
                  <a:gd name="connsiteX24" fmla="*/ 3253740 w 4232910"/>
                  <a:gd name="connsiteY24" fmla="*/ 1576358 h 2048798"/>
                  <a:gd name="connsiteX25" fmla="*/ 3177540 w 4232910"/>
                  <a:gd name="connsiteY25" fmla="*/ 1652558 h 2048798"/>
                  <a:gd name="connsiteX26" fmla="*/ 3124200 w 4232910"/>
                  <a:gd name="connsiteY26" fmla="*/ 1515398 h 2048798"/>
                  <a:gd name="connsiteX27" fmla="*/ 3162300 w 4232910"/>
                  <a:gd name="connsiteY27" fmla="*/ 1408718 h 2048798"/>
                  <a:gd name="connsiteX28" fmla="*/ 3078480 w 4232910"/>
                  <a:gd name="connsiteY28" fmla="*/ 1393478 h 2048798"/>
                  <a:gd name="connsiteX29" fmla="*/ 3086100 w 4232910"/>
                  <a:gd name="connsiteY29" fmla="*/ 1309658 h 2048798"/>
                  <a:gd name="connsiteX30" fmla="*/ 3086100 w 4232910"/>
                  <a:gd name="connsiteY30" fmla="*/ 1248698 h 2048798"/>
                  <a:gd name="connsiteX31" fmla="*/ 3040380 w 4232910"/>
                  <a:gd name="connsiteY31" fmla="*/ 1225838 h 2048798"/>
                  <a:gd name="connsiteX32" fmla="*/ 2933700 w 4232910"/>
                  <a:gd name="connsiteY32" fmla="*/ 1142018 h 2048798"/>
                  <a:gd name="connsiteX33" fmla="*/ 2842260 w 4232910"/>
                  <a:gd name="connsiteY33" fmla="*/ 1157258 h 2048798"/>
                  <a:gd name="connsiteX34" fmla="*/ 2758440 w 4232910"/>
                  <a:gd name="connsiteY34" fmla="*/ 1157258 h 2048798"/>
                  <a:gd name="connsiteX35" fmla="*/ 2651760 w 4232910"/>
                  <a:gd name="connsiteY35" fmla="*/ 1119158 h 2048798"/>
                  <a:gd name="connsiteX36" fmla="*/ 2697480 w 4232910"/>
                  <a:gd name="connsiteY36" fmla="*/ 1020098 h 2048798"/>
                  <a:gd name="connsiteX37" fmla="*/ 2667000 w 4232910"/>
                  <a:gd name="connsiteY37" fmla="*/ 974378 h 2048798"/>
                  <a:gd name="connsiteX38" fmla="*/ 2590800 w 4232910"/>
                  <a:gd name="connsiteY38" fmla="*/ 981998 h 2048798"/>
                  <a:gd name="connsiteX39" fmla="*/ 2446020 w 4232910"/>
                  <a:gd name="connsiteY39" fmla="*/ 1058198 h 2048798"/>
                  <a:gd name="connsiteX40" fmla="*/ 2438400 w 4232910"/>
                  <a:gd name="connsiteY40" fmla="*/ 1134398 h 2048798"/>
                  <a:gd name="connsiteX41" fmla="*/ 2354580 w 4232910"/>
                  <a:gd name="connsiteY41" fmla="*/ 1134398 h 2048798"/>
                  <a:gd name="connsiteX42" fmla="*/ 2346960 w 4232910"/>
                  <a:gd name="connsiteY42" fmla="*/ 1187738 h 2048798"/>
                  <a:gd name="connsiteX43" fmla="*/ 2240280 w 4232910"/>
                  <a:gd name="connsiteY43" fmla="*/ 1202978 h 2048798"/>
                  <a:gd name="connsiteX44" fmla="*/ 2240280 w 4232910"/>
                  <a:gd name="connsiteY44" fmla="*/ 1263938 h 2048798"/>
                  <a:gd name="connsiteX45" fmla="*/ 2194560 w 4232910"/>
                  <a:gd name="connsiteY45" fmla="*/ 1340138 h 2048798"/>
                  <a:gd name="connsiteX46" fmla="*/ 2118360 w 4232910"/>
                  <a:gd name="connsiteY46" fmla="*/ 1347758 h 2048798"/>
                  <a:gd name="connsiteX47" fmla="*/ 2034540 w 4232910"/>
                  <a:gd name="connsiteY47" fmla="*/ 1172498 h 2048798"/>
                  <a:gd name="connsiteX48" fmla="*/ 1783080 w 4232910"/>
                  <a:gd name="connsiteY48" fmla="*/ 1073438 h 2048798"/>
                  <a:gd name="connsiteX49" fmla="*/ 1684020 w 4232910"/>
                  <a:gd name="connsiteY49" fmla="*/ 1081058 h 2048798"/>
                  <a:gd name="connsiteX50" fmla="*/ 1470660 w 4232910"/>
                  <a:gd name="connsiteY50" fmla="*/ 1012478 h 2048798"/>
                  <a:gd name="connsiteX51" fmla="*/ 1417320 w 4232910"/>
                  <a:gd name="connsiteY51" fmla="*/ 1020098 h 2048798"/>
                  <a:gd name="connsiteX52" fmla="*/ 1356360 w 4232910"/>
                  <a:gd name="connsiteY52" fmla="*/ 1142018 h 2048798"/>
                  <a:gd name="connsiteX53" fmla="*/ 1325880 w 4232910"/>
                  <a:gd name="connsiteY53" fmla="*/ 1286798 h 2048798"/>
                  <a:gd name="connsiteX54" fmla="*/ 1303020 w 4232910"/>
                  <a:gd name="connsiteY54" fmla="*/ 1370618 h 2048798"/>
                  <a:gd name="connsiteX55" fmla="*/ 1188720 w 4232910"/>
                  <a:gd name="connsiteY55" fmla="*/ 1393478 h 2048798"/>
                  <a:gd name="connsiteX56" fmla="*/ 1158240 w 4232910"/>
                  <a:gd name="connsiteY56" fmla="*/ 1454438 h 2048798"/>
                  <a:gd name="connsiteX57" fmla="*/ 1219200 w 4232910"/>
                  <a:gd name="connsiteY57" fmla="*/ 1576358 h 2048798"/>
                  <a:gd name="connsiteX58" fmla="*/ 960120 w 4232910"/>
                  <a:gd name="connsiteY58" fmla="*/ 1644938 h 2048798"/>
                  <a:gd name="connsiteX59" fmla="*/ 822960 w 4232910"/>
                  <a:gd name="connsiteY59" fmla="*/ 1599218 h 2048798"/>
                  <a:gd name="connsiteX60" fmla="*/ 845820 w 4232910"/>
                  <a:gd name="connsiteY60" fmla="*/ 1835438 h 2048798"/>
                  <a:gd name="connsiteX61" fmla="*/ 754380 w 4232910"/>
                  <a:gd name="connsiteY61" fmla="*/ 1904018 h 2048798"/>
                  <a:gd name="connsiteX62" fmla="*/ 624840 w 4232910"/>
                  <a:gd name="connsiteY62" fmla="*/ 1896398 h 2048798"/>
                  <a:gd name="connsiteX63" fmla="*/ 571500 w 4232910"/>
                  <a:gd name="connsiteY63" fmla="*/ 1934498 h 2048798"/>
                  <a:gd name="connsiteX64" fmla="*/ 525780 w 4232910"/>
                  <a:gd name="connsiteY64" fmla="*/ 1904018 h 2048798"/>
                  <a:gd name="connsiteX65" fmla="*/ 480060 w 4232910"/>
                  <a:gd name="connsiteY65" fmla="*/ 1919258 h 2048798"/>
                  <a:gd name="connsiteX66" fmla="*/ 495300 w 4232910"/>
                  <a:gd name="connsiteY66" fmla="*/ 2003078 h 2048798"/>
                  <a:gd name="connsiteX67" fmla="*/ 419100 w 4232910"/>
                  <a:gd name="connsiteY67" fmla="*/ 2048798 h 2048798"/>
                  <a:gd name="connsiteX68" fmla="*/ 342900 w 4232910"/>
                  <a:gd name="connsiteY68" fmla="*/ 2010698 h 2048798"/>
                  <a:gd name="connsiteX69" fmla="*/ 281940 w 4232910"/>
                  <a:gd name="connsiteY69" fmla="*/ 2033558 h 2048798"/>
                  <a:gd name="connsiteX70" fmla="*/ 266700 w 4232910"/>
                  <a:gd name="connsiteY70" fmla="*/ 2010698 h 2048798"/>
                  <a:gd name="connsiteX71" fmla="*/ 0 w 4232910"/>
                  <a:gd name="connsiteY71" fmla="*/ 2003078 h 2048798"/>
                  <a:gd name="connsiteX72" fmla="*/ 53340 w 4232910"/>
                  <a:gd name="connsiteY72" fmla="*/ 1743998 h 2048798"/>
                  <a:gd name="connsiteX73" fmla="*/ 175260 w 4232910"/>
                  <a:gd name="connsiteY73" fmla="*/ 1652558 h 2048798"/>
                  <a:gd name="connsiteX74" fmla="*/ 137160 w 4232910"/>
                  <a:gd name="connsiteY74" fmla="*/ 1507778 h 2048798"/>
                  <a:gd name="connsiteX75" fmla="*/ 83820 w 4232910"/>
                  <a:gd name="connsiteY75" fmla="*/ 1500158 h 2048798"/>
                  <a:gd name="connsiteX76" fmla="*/ 121920 w 4232910"/>
                  <a:gd name="connsiteY76" fmla="*/ 1439198 h 2048798"/>
                  <a:gd name="connsiteX77" fmla="*/ 297180 w 4232910"/>
                  <a:gd name="connsiteY77" fmla="*/ 1362998 h 2048798"/>
                  <a:gd name="connsiteX78" fmla="*/ 525780 w 4232910"/>
                  <a:gd name="connsiteY78" fmla="*/ 1279178 h 2048798"/>
                  <a:gd name="connsiteX79" fmla="*/ 525780 w 4232910"/>
                  <a:gd name="connsiteY79" fmla="*/ 959138 h 2048798"/>
                  <a:gd name="connsiteX80" fmla="*/ 586740 w 4232910"/>
                  <a:gd name="connsiteY80" fmla="*/ 882938 h 2048798"/>
                  <a:gd name="connsiteX81" fmla="*/ 571500 w 4232910"/>
                  <a:gd name="connsiteY81" fmla="*/ 844838 h 2048798"/>
                  <a:gd name="connsiteX82" fmla="*/ 586740 w 4232910"/>
                  <a:gd name="connsiteY82" fmla="*/ 783878 h 2048798"/>
                  <a:gd name="connsiteX83" fmla="*/ 518160 w 4232910"/>
                  <a:gd name="connsiteY83" fmla="*/ 677198 h 2048798"/>
                  <a:gd name="connsiteX84" fmla="*/ 304800 w 4232910"/>
                  <a:gd name="connsiteY84" fmla="*/ 517178 h 2048798"/>
                  <a:gd name="connsiteX85" fmla="*/ 198120 w 4232910"/>
                  <a:gd name="connsiteY85" fmla="*/ 288578 h 2048798"/>
                  <a:gd name="connsiteX86" fmla="*/ 281940 w 4232910"/>
                  <a:gd name="connsiteY86" fmla="*/ 227618 h 2048798"/>
                  <a:gd name="connsiteX87" fmla="*/ 396240 w 4232910"/>
                  <a:gd name="connsiteY87" fmla="*/ 227618 h 2048798"/>
                  <a:gd name="connsiteX88" fmla="*/ 381000 w 4232910"/>
                  <a:gd name="connsiteY88" fmla="*/ 387638 h 2048798"/>
                  <a:gd name="connsiteX89" fmla="*/ 434340 w 4232910"/>
                  <a:gd name="connsiteY89" fmla="*/ 440978 h 2048798"/>
                  <a:gd name="connsiteX90" fmla="*/ 670560 w 4232910"/>
                  <a:gd name="connsiteY90" fmla="*/ 562898 h 2048798"/>
                  <a:gd name="connsiteX91" fmla="*/ 899160 w 4232910"/>
                  <a:gd name="connsiteY91" fmla="*/ 570518 h 2048798"/>
                  <a:gd name="connsiteX92" fmla="*/ 937260 w 4232910"/>
                  <a:gd name="connsiteY92" fmla="*/ 448598 h 2048798"/>
                  <a:gd name="connsiteX93" fmla="*/ 1082040 w 4232910"/>
                  <a:gd name="connsiteY93" fmla="*/ 372398 h 2048798"/>
                  <a:gd name="connsiteX94" fmla="*/ 1409700 w 4232910"/>
                  <a:gd name="connsiteY94" fmla="*/ 280958 h 2048798"/>
                  <a:gd name="connsiteX95" fmla="*/ 1623060 w 4232910"/>
                  <a:gd name="connsiteY95" fmla="*/ 395258 h 2048798"/>
                  <a:gd name="connsiteX96" fmla="*/ 1844040 w 4232910"/>
                  <a:gd name="connsiteY96" fmla="*/ 410498 h 2048798"/>
                  <a:gd name="connsiteX97" fmla="*/ 2186940 w 4232910"/>
                  <a:gd name="connsiteY97" fmla="*/ 410498 h 2048798"/>
                  <a:gd name="connsiteX98" fmla="*/ 2651760 w 4232910"/>
                  <a:gd name="connsiteY98" fmla="*/ 334298 h 2048798"/>
                  <a:gd name="connsiteX99" fmla="*/ 2689860 w 4232910"/>
                  <a:gd name="connsiteY99" fmla="*/ 280958 h 2048798"/>
                  <a:gd name="connsiteX100" fmla="*/ 2781300 w 4232910"/>
                  <a:gd name="connsiteY100" fmla="*/ 341918 h 2048798"/>
                  <a:gd name="connsiteX101" fmla="*/ 3139440 w 4232910"/>
                  <a:gd name="connsiteY101" fmla="*/ 296198 h 2048798"/>
                  <a:gd name="connsiteX102" fmla="*/ 3200400 w 4232910"/>
                  <a:gd name="connsiteY102" fmla="*/ 219998 h 2048798"/>
                  <a:gd name="connsiteX103" fmla="*/ 3284220 w 4232910"/>
                  <a:gd name="connsiteY103" fmla="*/ 265718 h 2048798"/>
                  <a:gd name="connsiteX104" fmla="*/ 3497580 w 4232910"/>
                  <a:gd name="connsiteY104" fmla="*/ 204758 h 2048798"/>
                  <a:gd name="connsiteX105" fmla="*/ 3566160 w 4232910"/>
                  <a:gd name="connsiteY105" fmla="*/ 75218 h 2048798"/>
                  <a:gd name="connsiteX106" fmla="*/ 3672840 w 4232910"/>
                  <a:gd name="connsiteY106" fmla="*/ 67598 h 20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4232910" h="2048798">
                    <a:moveTo>
                      <a:pt x="3808038" y="0"/>
                    </a:moveTo>
                    <a:lnTo>
                      <a:pt x="3902710" y="82838"/>
                    </a:lnTo>
                    <a:lnTo>
                      <a:pt x="3890010" y="159038"/>
                    </a:lnTo>
                    <a:lnTo>
                      <a:pt x="3953510" y="178088"/>
                    </a:lnTo>
                    <a:lnTo>
                      <a:pt x="3959860" y="292388"/>
                    </a:lnTo>
                    <a:lnTo>
                      <a:pt x="3896360" y="355888"/>
                    </a:lnTo>
                    <a:lnTo>
                      <a:pt x="3966210" y="393988"/>
                    </a:lnTo>
                    <a:lnTo>
                      <a:pt x="4010660" y="635288"/>
                    </a:lnTo>
                    <a:lnTo>
                      <a:pt x="4118610" y="698788"/>
                    </a:lnTo>
                    <a:lnTo>
                      <a:pt x="4112260" y="882938"/>
                    </a:lnTo>
                    <a:lnTo>
                      <a:pt x="4220210" y="946438"/>
                    </a:lnTo>
                    <a:lnTo>
                      <a:pt x="4182110" y="1092488"/>
                    </a:lnTo>
                    <a:lnTo>
                      <a:pt x="4232910" y="1124238"/>
                    </a:lnTo>
                    <a:lnTo>
                      <a:pt x="4220210" y="1251238"/>
                    </a:lnTo>
                    <a:lnTo>
                      <a:pt x="4086860" y="1371888"/>
                    </a:lnTo>
                    <a:lnTo>
                      <a:pt x="3997960" y="1422688"/>
                    </a:lnTo>
                    <a:lnTo>
                      <a:pt x="3902936" y="1397348"/>
                    </a:lnTo>
                    <a:lnTo>
                      <a:pt x="3855720" y="1355378"/>
                    </a:lnTo>
                    <a:lnTo>
                      <a:pt x="3779520" y="1408718"/>
                    </a:lnTo>
                    <a:lnTo>
                      <a:pt x="3649980" y="1454438"/>
                    </a:lnTo>
                    <a:lnTo>
                      <a:pt x="3619500" y="1530638"/>
                    </a:lnTo>
                    <a:lnTo>
                      <a:pt x="3482340" y="1553498"/>
                    </a:lnTo>
                    <a:lnTo>
                      <a:pt x="3444240" y="1507778"/>
                    </a:lnTo>
                    <a:lnTo>
                      <a:pt x="3375660" y="1553498"/>
                    </a:lnTo>
                    <a:lnTo>
                      <a:pt x="3253740" y="1576358"/>
                    </a:lnTo>
                    <a:lnTo>
                      <a:pt x="3177540" y="1652558"/>
                    </a:lnTo>
                    <a:lnTo>
                      <a:pt x="3124200" y="1515398"/>
                    </a:lnTo>
                    <a:lnTo>
                      <a:pt x="3162300" y="1408718"/>
                    </a:lnTo>
                    <a:lnTo>
                      <a:pt x="3078480" y="1393478"/>
                    </a:lnTo>
                    <a:lnTo>
                      <a:pt x="3086100" y="1309658"/>
                    </a:lnTo>
                    <a:lnTo>
                      <a:pt x="3086100" y="1248698"/>
                    </a:lnTo>
                    <a:lnTo>
                      <a:pt x="3040380" y="1225838"/>
                    </a:lnTo>
                    <a:lnTo>
                      <a:pt x="2933700" y="1142018"/>
                    </a:lnTo>
                    <a:lnTo>
                      <a:pt x="2842260" y="1157258"/>
                    </a:lnTo>
                    <a:lnTo>
                      <a:pt x="2758440" y="1157258"/>
                    </a:lnTo>
                    <a:lnTo>
                      <a:pt x="2651760" y="1119158"/>
                    </a:lnTo>
                    <a:lnTo>
                      <a:pt x="2697480" y="1020098"/>
                    </a:lnTo>
                    <a:lnTo>
                      <a:pt x="2667000" y="974378"/>
                    </a:lnTo>
                    <a:lnTo>
                      <a:pt x="2590800" y="981998"/>
                    </a:lnTo>
                    <a:lnTo>
                      <a:pt x="2446020" y="1058198"/>
                    </a:lnTo>
                    <a:lnTo>
                      <a:pt x="2438400" y="1134398"/>
                    </a:lnTo>
                    <a:lnTo>
                      <a:pt x="2354580" y="1134398"/>
                    </a:lnTo>
                    <a:lnTo>
                      <a:pt x="2346960" y="1187738"/>
                    </a:lnTo>
                    <a:lnTo>
                      <a:pt x="2240280" y="1202978"/>
                    </a:lnTo>
                    <a:lnTo>
                      <a:pt x="2240280" y="1263938"/>
                    </a:lnTo>
                    <a:lnTo>
                      <a:pt x="2194560" y="1340138"/>
                    </a:lnTo>
                    <a:lnTo>
                      <a:pt x="2118360" y="1347758"/>
                    </a:lnTo>
                    <a:lnTo>
                      <a:pt x="2034540" y="1172498"/>
                    </a:lnTo>
                    <a:lnTo>
                      <a:pt x="1783080" y="1073438"/>
                    </a:lnTo>
                    <a:lnTo>
                      <a:pt x="1684020" y="1081058"/>
                    </a:lnTo>
                    <a:lnTo>
                      <a:pt x="1470660" y="1012478"/>
                    </a:lnTo>
                    <a:lnTo>
                      <a:pt x="1417320" y="1020098"/>
                    </a:lnTo>
                    <a:lnTo>
                      <a:pt x="1356360" y="1142018"/>
                    </a:lnTo>
                    <a:lnTo>
                      <a:pt x="1325880" y="1286798"/>
                    </a:lnTo>
                    <a:lnTo>
                      <a:pt x="1303020" y="1370618"/>
                    </a:lnTo>
                    <a:lnTo>
                      <a:pt x="1188720" y="1393478"/>
                    </a:lnTo>
                    <a:lnTo>
                      <a:pt x="1158240" y="1454438"/>
                    </a:lnTo>
                    <a:lnTo>
                      <a:pt x="1219200" y="1576358"/>
                    </a:lnTo>
                    <a:lnTo>
                      <a:pt x="960120" y="1644938"/>
                    </a:lnTo>
                    <a:lnTo>
                      <a:pt x="822960" y="1599218"/>
                    </a:lnTo>
                    <a:lnTo>
                      <a:pt x="845820" y="1835438"/>
                    </a:lnTo>
                    <a:lnTo>
                      <a:pt x="754380" y="1904018"/>
                    </a:lnTo>
                    <a:lnTo>
                      <a:pt x="624840" y="1896398"/>
                    </a:lnTo>
                    <a:lnTo>
                      <a:pt x="571500" y="1934498"/>
                    </a:lnTo>
                    <a:lnTo>
                      <a:pt x="525780" y="1904018"/>
                    </a:lnTo>
                    <a:lnTo>
                      <a:pt x="480060" y="1919258"/>
                    </a:lnTo>
                    <a:lnTo>
                      <a:pt x="495300" y="2003078"/>
                    </a:lnTo>
                    <a:lnTo>
                      <a:pt x="419100" y="2048798"/>
                    </a:lnTo>
                    <a:lnTo>
                      <a:pt x="342900" y="2010698"/>
                    </a:lnTo>
                    <a:lnTo>
                      <a:pt x="281940" y="2033558"/>
                    </a:lnTo>
                    <a:lnTo>
                      <a:pt x="266700" y="2010698"/>
                    </a:lnTo>
                    <a:lnTo>
                      <a:pt x="0" y="2003078"/>
                    </a:lnTo>
                    <a:lnTo>
                      <a:pt x="53340" y="1743998"/>
                    </a:lnTo>
                    <a:lnTo>
                      <a:pt x="175260" y="1652558"/>
                    </a:lnTo>
                    <a:lnTo>
                      <a:pt x="137160" y="1507778"/>
                    </a:lnTo>
                    <a:lnTo>
                      <a:pt x="83820" y="1500158"/>
                    </a:lnTo>
                    <a:lnTo>
                      <a:pt x="121920" y="1439198"/>
                    </a:lnTo>
                    <a:lnTo>
                      <a:pt x="297180" y="1362998"/>
                    </a:lnTo>
                    <a:lnTo>
                      <a:pt x="525780" y="1279178"/>
                    </a:lnTo>
                    <a:lnTo>
                      <a:pt x="525780" y="959138"/>
                    </a:lnTo>
                    <a:lnTo>
                      <a:pt x="586740" y="882938"/>
                    </a:lnTo>
                    <a:lnTo>
                      <a:pt x="571500" y="844838"/>
                    </a:lnTo>
                    <a:lnTo>
                      <a:pt x="586740" y="783878"/>
                    </a:lnTo>
                    <a:lnTo>
                      <a:pt x="518160" y="677198"/>
                    </a:lnTo>
                    <a:lnTo>
                      <a:pt x="304800" y="517178"/>
                    </a:lnTo>
                    <a:lnTo>
                      <a:pt x="198120" y="288578"/>
                    </a:lnTo>
                    <a:lnTo>
                      <a:pt x="281940" y="227618"/>
                    </a:lnTo>
                    <a:lnTo>
                      <a:pt x="396240" y="227618"/>
                    </a:lnTo>
                    <a:lnTo>
                      <a:pt x="381000" y="387638"/>
                    </a:lnTo>
                    <a:lnTo>
                      <a:pt x="434340" y="440978"/>
                    </a:lnTo>
                    <a:lnTo>
                      <a:pt x="670560" y="562898"/>
                    </a:lnTo>
                    <a:lnTo>
                      <a:pt x="899160" y="570518"/>
                    </a:lnTo>
                    <a:lnTo>
                      <a:pt x="937260" y="448598"/>
                    </a:lnTo>
                    <a:lnTo>
                      <a:pt x="1082040" y="372398"/>
                    </a:lnTo>
                    <a:lnTo>
                      <a:pt x="1409700" y="280958"/>
                    </a:lnTo>
                    <a:lnTo>
                      <a:pt x="1623060" y="395258"/>
                    </a:lnTo>
                    <a:lnTo>
                      <a:pt x="1844040" y="410498"/>
                    </a:lnTo>
                    <a:lnTo>
                      <a:pt x="2186940" y="410498"/>
                    </a:lnTo>
                    <a:lnTo>
                      <a:pt x="2651760" y="334298"/>
                    </a:lnTo>
                    <a:lnTo>
                      <a:pt x="2689860" y="280958"/>
                    </a:lnTo>
                    <a:lnTo>
                      <a:pt x="2781300" y="341918"/>
                    </a:lnTo>
                    <a:lnTo>
                      <a:pt x="3139440" y="296198"/>
                    </a:lnTo>
                    <a:lnTo>
                      <a:pt x="3200400" y="219998"/>
                    </a:lnTo>
                    <a:lnTo>
                      <a:pt x="3284220" y="265718"/>
                    </a:lnTo>
                    <a:lnTo>
                      <a:pt x="3497580" y="204758"/>
                    </a:lnTo>
                    <a:lnTo>
                      <a:pt x="3566160" y="75218"/>
                    </a:lnTo>
                    <a:lnTo>
                      <a:pt x="3672840" y="6759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9AA14BBF-611E-4EEA-ABF6-D5D8DDB03FE1}"/>
                  </a:ext>
                </a:extLst>
              </p:cNvPr>
              <p:cNvSpPr/>
              <p:nvPr/>
            </p:nvSpPr>
            <p:spPr>
              <a:xfrm>
                <a:off x="13876020" y="38999160"/>
                <a:ext cx="3520440" cy="5326380"/>
              </a:xfrm>
              <a:custGeom>
                <a:avLst/>
                <a:gdLst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55270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  <a:gd name="connsiteX0" fmla="*/ 3512820 w 3520440"/>
                  <a:gd name="connsiteY0" fmla="*/ 403860 h 5326380"/>
                  <a:gd name="connsiteX1" fmla="*/ 3459480 w 3520440"/>
                  <a:gd name="connsiteY1" fmla="*/ 365760 h 5326380"/>
                  <a:gd name="connsiteX2" fmla="*/ 3459480 w 3520440"/>
                  <a:gd name="connsiteY2" fmla="*/ 198120 h 5326380"/>
                  <a:gd name="connsiteX3" fmla="*/ 3520440 w 3520440"/>
                  <a:gd name="connsiteY3" fmla="*/ 83820 h 5326380"/>
                  <a:gd name="connsiteX4" fmla="*/ 3451860 w 3520440"/>
                  <a:gd name="connsiteY4" fmla="*/ 76200 h 5326380"/>
                  <a:gd name="connsiteX5" fmla="*/ 3383280 w 3520440"/>
                  <a:gd name="connsiteY5" fmla="*/ 53340 h 5326380"/>
                  <a:gd name="connsiteX6" fmla="*/ 3307080 w 3520440"/>
                  <a:gd name="connsiteY6" fmla="*/ 60960 h 5326380"/>
                  <a:gd name="connsiteX7" fmla="*/ 3261360 w 3520440"/>
                  <a:gd name="connsiteY7" fmla="*/ 30480 h 5326380"/>
                  <a:gd name="connsiteX8" fmla="*/ 3139440 w 3520440"/>
                  <a:gd name="connsiteY8" fmla="*/ 38100 h 5326380"/>
                  <a:gd name="connsiteX9" fmla="*/ 3086100 w 3520440"/>
                  <a:gd name="connsiteY9" fmla="*/ 182880 h 5326380"/>
                  <a:gd name="connsiteX10" fmla="*/ 3032760 w 3520440"/>
                  <a:gd name="connsiteY10" fmla="*/ 259080 h 5326380"/>
                  <a:gd name="connsiteX11" fmla="*/ 2926080 w 3520440"/>
                  <a:gd name="connsiteY11" fmla="*/ 259080 h 5326380"/>
                  <a:gd name="connsiteX12" fmla="*/ 2766060 w 3520440"/>
                  <a:gd name="connsiteY12" fmla="*/ 259080 h 5326380"/>
                  <a:gd name="connsiteX13" fmla="*/ 2697480 w 3520440"/>
                  <a:gd name="connsiteY13" fmla="*/ 259080 h 5326380"/>
                  <a:gd name="connsiteX14" fmla="*/ 2659380 w 3520440"/>
                  <a:gd name="connsiteY14" fmla="*/ 327660 h 5326380"/>
                  <a:gd name="connsiteX15" fmla="*/ 2537460 w 3520440"/>
                  <a:gd name="connsiteY15" fmla="*/ 289560 h 5326380"/>
                  <a:gd name="connsiteX16" fmla="*/ 2438400 w 3520440"/>
                  <a:gd name="connsiteY16" fmla="*/ 236220 h 5326380"/>
                  <a:gd name="connsiteX17" fmla="*/ 2476500 w 3520440"/>
                  <a:gd name="connsiteY17" fmla="*/ 175260 h 5326380"/>
                  <a:gd name="connsiteX18" fmla="*/ 2407920 w 3520440"/>
                  <a:gd name="connsiteY18" fmla="*/ 99060 h 5326380"/>
                  <a:gd name="connsiteX19" fmla="*/ 2346960 w 3520440"/>
                  <a:gd name="connsiteY19" fmla="*/ 0 h 5326380"/>
                  <a:gd name="connsiteX20" fmla="*/ 2255520 w 3520440"/>
                  <a:gd name="connsiteY20" fmla="*/ 38100 h 5326380"/>
                  <a:gd name="connsiteX21" fmla="*/ 2225040 w 3520440"/>
                  <a:gd name="connsiteY21" fmla="*/ 83820 h 5326380"/>
                  <a:gd name="connsiteX22" fmla="*/ 2186940 w 3520440"/>
                  <a:gd name="connsiteY22" fmla="*/ 114300 h 5326380"/>
                  <a:gd name="connsiteX23" fmla="*/ 2065020 w 3520440"/>
                  <a:gd name="connsiteY23" fmla="*/ 114300 h 5326380"/>
                  <a:gd name="connsiteX24" fmla="*/ 1981200 w 3520440"/>
                  <a:gd name="connsiteY24" fmla="*/ 114300 h 5326380"/>
                  <a:gd name="connsiteX25" fmla="*/ 1973580 w 3520440"/>
                  <a:gd name="connsiteY25" fmla="*/ 45720 h 5326380"/>
                  <a:gd name="connsiteX26" fmla="*/ 1897380 w 3520440"/>
                  <a:gd name="connsiteY26" fmla="*/ 38100 h 5326380"/>
                  <a:gd name="connsiteX27" fmla="*/ 1729740 w 3520440"/>
                  <a:gd name="connsiteY27" fmla="*/ 45720 h 5326380"/>
                  <a:gd name="connsiteX28" fmla="*/ 1684020 w 3520440"/>
                  <a:gd name="connsiteY28" fmla="*/ 114300 h 5326380"/>
                  <a:gd name="connsiteX29" fmla="*/ 1630680 w 3520440"/>
                  <a:gd name="connsiteY29" fmla="*/ 182880 h 5326380"/>
                  <a:gd name="connsiteX30" fmla="*/ 1630680 w 3520440"/>
                  <a:gd name="connsiteY30" fmla="*/ 213360 h 5326380"/>
                  <a:gd name="connsiteX31" fmla="*/ 1661160 w 3520440"/>
                  <a:gd name="connsiteY31" fmla="*/ 266700 h 5326380"/>
                  <a:gd name="connsiteX32" fmla="*/ 1592580 w 3520440"/>
                  <a:gd name="connsiteY32" fmla="*/ 373380 h 5326380"/>
                  <a:gd name="connsiteX33" fmla="*/ 1463040 w 3520440"/>
                  <a:gd name="connsiteY33" fmla="*/ 419100 h 5326380"/>
                  <a:gd name="connsiteX34" fmla="*/ 1440180 w 3520440"/>
                  <a:gd name="connsiteY34" fmla="*/ 525780 h 5326380"/>
                  <a:gd name="connsiteX35" fmla="*/ 1432560 w 3520440"/>
                  <a:gd name="connsiteY35" fmla="*/ 586740 h 5326380"/>
                  <a:gd name="connsiteX36" fmla="*/ 1379220 w 3520440"/>
                  <a:gd name="connsiteY36" fmla="*/ 586740 h 5326380"/>
                  <a:gd name="connsiteX37" fmla="*/ 1295400 w 3520440"/>
                  <a:gd name="connsiteY37" fmla="*/ 685800 h 5326380"/>
                  <a:gd name="connsiteX38" fmla="*/ 1257300 w 3520440"/>
                  <a:gd name="connsiteY38" fmla="*/ 762000 h 5326380"/>
                  <a:gd name="connsiteX39" fmla="*/ 1257300 w 3520440"/>
                  <a:gd name="connsiteY39" fmla="*/ 762000 h 5326380"/>
                  <a:gd name="connsiteX40" fmla="*/ 1257300 w 3520440"/>
                  <a:gd name="connsiteY40" fmla="*/ 883920 h 5326380"/>
                  <a:gd name="connsiteX41" fmla="*/ 1196340 w 3520440"/>
                  <a:gd name="connsiteY41" fmla="*/ 937260 h 5326380"/>
                  <a:gd name="connsiteX42" fmla="*/ 1051560 w 3520440"/>
                  <a:gd name="connsiteY42" fmla="*/ 906780 h 5326380"/>
                  <a:gd name="connsiteX43" fmla="*/ 998220 w 3520440"/>
                  <a:gd name="connsiteY43" fmla="*/ 1013460 h 5326380"/>
                  <a:gd name="connsiteX44" fmla="*/ 944880 w 3520440"/>
                  <a:gd name="connsiteY44" fmla="*/ 1036320 h 5326380"/>
                  <a:gd name="connsiteX45" fmla="*/ 952500 w 3520440"/>
                  <a:gd name="connsiteY45" fmla="*/ 1135380 h 5326380"/>
                  <a:gd name="connsiteX46" fmla="*/ 922020 w 3520440"/>
                  <a:gd name="connsiteY46" fmla="*/ 1203960 h 5326380"/>
                  <a:gd name="connsiteX47" fmla="*/ 944880 w 3520440"/>
                  <a:gd name="connsiteY47" fmla="*/ 1363980 h 5326380"/>
                  <a:gd name="connsiteX48" fmla="*/ 952500 w 3520440"/>
                  <a:gd name="connsiteY48" fmla="*/ 1455420 h 5326380"/>
                  <a:gd name="connsiteX49" fmla="*/ 998220 w 3520440"/>
                  <a:gd name="connsiteY49" fmla="*/ 1577340 h 5326380"/>
                  <a:gd name="connsiteX50" fmla="*/ 1066800 w 3520440"/>
                  <a:gd name="connsiteY50" fmla="*/ 1584960 h 5326380"/>
                  <a:gd name="connsiteX51" fmla="*/ 1135380 w 3520440"/>
                  <a:gd name="connsiteY51" fmla="*/ 1722120 h 5326380"/>
                  <a:gd name="connsiteX52" fmla="*/ 1173480 w 3520440"/>
                  <a:gd name="connsiteY52" fmla="*/ 1783080 h 5326380"/>
                  <a:gd name="connsiteX53" fmla="*/ 1211580 w 3520440"/>
                  <a:gd name="connsiteY53" fmla="*/ 1836420 h 5326380"/>
                  <a:gd name="connsiteX54" fmla="*/ 1181100 w 3520440"/>
                  <a:gd name="connsiteY54" fmla="*/ 1965960 h 5326380"/>
                  <a:gd name="connsiteX55" fmla="*/ 1135380 w 3520440"/>
                  <a:gd name="connsiteY55" fmla="*/ 2026920 h 5326380"/>
                  <a:gd name="connsiteX56" fmla="*/ 1059180 w 3520440"/>
                  <a:gd name="connsiteY56" fmla="*/ 2019300 h 5326380"/>
                  <a:gd name="connsiteX57" fmla="*/ 1059180 w 3520440"/>
                  <a:gd name="connsiteY57" fmla="*/ 2072640 h 5326380"/>
                  <a:gd name="connsiteX58" fmla="*/ 1021080 w 3520440"/>
                  <a:gd name="connsiteY58" fmla="*/ 2125980 h 5326380"/>
                  <a:gd name="connsiteX59" fmla="*/ 1021080 w 3520440"/>
                  <a:gd name="connsiteY59" fmla="*/ 2125980 h 5326380"/>
                  <a:gd name="connsiteX60" fmla="*/ 1074420 w 3520440"/>
                  <a:gd name="connsiteY60" fmla="*/ 2171700 h 5326380"/>
                  <a:gd name="connsiteX61" fmla="*/ 1112520 w 3520440"/>
                  <a:gd name="connsiteY61" fmla="*/ 2263140 h 5326380"/>
                  <a:gd name="connsiteX62" fmla="*/ 1158240 w 3520440"/>
                  <a:gd name="connsiteY62" fmla="*/ 2316480 h 5326380"/>
                  <a:gd name="connsiteX63" fmla="*/ 1181100 w 3520440"/>
                  <a:gd name="connsiteY63" fmla="*/ 2385060 h 5326380"/>
                  <a:gd name="connsiteX64" fmla="*/ 1173480 w 3520440"/>
                  <a:gd name="connsiteY64" fmla="*/ 2476500 h 5326380"/>
                  <a:gd name="connsiteX65" fmla="*/ 1112520 w 3520440"/>
                  <a:gd name="connsiteY65" fmla="*/ 2506980 h 5326380"/>
                  <a:gd name="connsiteX66" fmla="*/ 1112520 w 3520440"/>
                  <a:gd name="connsiteY66" fmla="*/ 2506980 h 5326380"/>
                  <a:gd name="connsiteX67" fmla="*/ 975360 w 3520440"/>
                  <a:gd name="connsiteY67" fmla="*/ 2438400 h 5326380"/>
                  <a:gd name="connsiteX68" fmla="*/ 914400 w 3520440"/>
                  <a:gd name="connsiteY68" fmla="*/ 2407920 h 5326380"/>
                  <a:gd name="connsiteX69" fmla="*/ 868680 w 3520440"/>
                  <a:gd name="connsiteY69" fmla="*/ 2484120 h 5326380"/>
                  <a:gd name="connsiteX70" fmla="*/ 853440 w 3520440"/>
                  <a:gd name="connsiteY70" fmla="*/ 2537460 h 5326380"/>
                  <a:gd name="connsiteX71" fmla="*/ 822960 w 3520440"/>
                  <a:gd name="connsiteY71" fmla="*/ 2583180 h 5326380"/>
                  <a:gd name="connsiteX72" fmla="*/ 822960 w 3520440"/>
                  <a:gd name="connsiteY72" fmla="*/ 2583180 h 5326380"/>
                  <a:gd name="connsiteX73" fmla="*/ 701040 w 3520440"/>
                  <a:gd name="connsiteY73" fmla="*/ 2621280 h 5326380"/>
                  <a:gd name="connsiteX74" fmla="*/ 594360 w 3520440"/>
                  <a:gd name="connsiteY74" fmla="*/ 2567940 h 5326380"/>
                  <a:gd name="connsiteX75" fmla="*/ 502920 w 3520440"/>
                  <a:gd name="connsiteY75" fmla="*/ 2606040 h 5326380"/>
                  <a:gd name="connsiteX76" fmla="*/ 449580 w 3520440"/>
                  <a:gd name="connsiteY76" fmla="*/ 2705100 h 5326380"/>
                  <a:gd name="connsiteX77" fmla="*/ 403860 w 3520440"/>
                  <a:gd name="connsiteY77" fmla="*/ 2674620 h 5326380"/>
                  <a:gd name="connsiteX78" fmla="*/ 350520 w 3520440"/>
                  <a:gd name="connsiteY78" fmla="*/ 2697480 h 5326380"/>
                  <a:gd name="connsiteX79" fmla="*/ 129540 w 3520440"/>
                  <a:gd name="connsiteY79" fmla="*/ 2682240 h 5326380"/>
                  <a:gd name="connsiteX80" fmla="*/ 60960 w 3520440"/>
                  <a:gd name="connsiteY80" fmla="*/ 2682240 h 5326380"/>
                  <a:gd name="connsiteX81" fmla="*/ 0 w 3520440"/>
                  <a:gd name="connsiteY81" fmla="*/ 2804160 h 5326380"/>
                  <a:gd name="connsiteX82" fmla="*/ 0 w 3520440"/>
                  <a:gd name="connsiteY82" fmla="*/ 2834640 h 5326380"/>
                  <a:gd name="connsiteX83" fmla="*/ 106680 w 3520440"/>
                  <a:gd name="connsiteY83" fmla="*/ 2895600 h 5326380"/>
                  <a:gd name="connsiteX84" fmla="*/ 190500 w 3520440"/>
                  <a:gd name="connsiteY84" fmla="*/ 2987040 h 5326380"/>
                  <a:gd name="connsiteX85" fmla="*/ 289560 w 3520440"/>
                  <a:gd name="connsiteY85" fmla="*/ 3208020 h 5326380"/>
                  <a:gd name="connsiteX86" fmla="*/ 426720 w 3520440"/>
                  <a:gd name="connsiteY86" fmla="*/ 3261360 h 5326380"/>
                  <a:gd name="connsiteX87" fmla="*/ 510540 w 3520440"/>
                  <a:gd name="connsiteY87" fmla="*/ 3314700 h 5326380"/>
                  <a:gd name="connsiteX88" fmla="*/ 594360 w 3520440"/>
                  <a:gd name="connsiteY88" fmla="*/ 3482340 h 5326380"/>
                  <a:gd name="connsiteX89" fmla="*/ 510540 w 3520440"/>
                  <a:gd name="connsiteY89" fmla="*/ 3634740 h 5326380"/>
                  <a:gd name="connsiteX90" fmla="*/ 502920 w 3520440"/>
                  <a:gd name="connsiteY90" fmla="*/ 3710940 h 5326380"/>
                  <a:gd name="connsiteX91" fmla="*/ 632460 w 3520440"/>
                  <a:gd name="connsiteY91" fmla="*/ 3771900 h 5326380"/>
                  <a:gd name="connsiteX92" fmla="*/ 693420 w 3520440"/>
                  <a:gd name="connsiteY92" fmla="*/ 3832860 h 5326380"/>
                  <a:gd name="connsiteX93" fmla="*/ 792480 w 3520440"/>
                  <a:gd name="connsiteY93" fmla="*/ 3802380 h 5326380"/>
                  <a:gd name="connsiteX94" fmla="*/ 838200 w 3520440"/>
                  <a:gd name="connsiteY94" fmla="*/ 3863340 h 5326380"/>
                  <a:gd name="connsiteX95" fmla="*/ 830580 w 3520440"/>
                  <a:gd name="connsiteY95" fmla="*/ 3916680 h 5326380"/>
                  <a:gd name="connsiteX96" fmla="*/ 929640 w 3520440"/>
                  <a:gd name="connsiteY96" fmla="*/ 3947160 h 5326380"/>
                  <a:gd name="connsiteX97" fmla="*/ 960120 w 3520440"/>
                  <a:gd name="connsiteY97" fmla="*/ 4145280 h 5326380"/>
                  <a:gd name="connsiteX98" fmla="*/ 975360 w 3520440"/>
                  <a:gd name="connsiteY98" fmla="*/ 4221480 h 5326380"/>
                  <a:gd name="connsiteX99" fmla="*/ 998220 w 3520440"/>
                  <a:gd name="connsiteY99" fmla="*/ 4282440 h 5326380"/>
                  <a:gd name="connsiteX100" fmla="*/ 1021080 w 3520440"/>
                  <a:gd name="connsiteY100" fmla="*/ 4335780 h 5326380"/>
                  <a:gd name="connsiteX101" fmla="*/ 1112520 w 3520440"/>
                  <a:gd name="connsiteY101" fmla="*/ 4290060 h 5326380"/>
                  <a:gd name="connsiteX102" fmla="*/ 1272540 w 3520440"/>
                  <a:gd name="connsiteY102" fmla="*/ 4366260 h 5326380"/>
                  <a:gd name="connsiteX103" fmla="*/ 1379220 w 3520440"/>
                  <a:gd name="connsiteY103" fmla="*/ 4351020 h 5326380"/>
                  <a:gd name="connsiteX104" fmla="*/ 1440180 w 3520440"/>
                  <a:gd name="connsiteY104" fmla="*/ 4404360 h 5326380"/>
                  <a:gd name="connsiteX105" fmla="*/ 1463040 w 3520440"/>
                  <a:gd name="connsiteY105" fmla="*/ 4488180 h 5326380"/>
                  <a:gd name="connsiteX106" fmla="*/ 1463040 w 3520440"/>
                  <a:gd name="connsiteY106" fmla="*/ 4488180 h 5326380"/>
                  <a:gd name="connsiteX107" fmla="*/ 1501140 w 3520440"/>
                  <a:gd name="connsiteY107" fmla="*/ 4594860 h 5326380"/>
                  <a:gd name="connsiteX108" fmla="*/ 1463040 w 3520440"/>
                  <a:gd name="connsiteY108" fmla="*/ 4625340 h 5326380"/>
                  <a:gd name="connsiteX109" fmla="*/ 1501140 w 3520440"/>
                  <a:gd name="connsiteY109" fmla="*/ 4739640 h 5326380"/>
                  <a:gd name="connsiteX110" fmla="*/ 1447800 w 3520440"/>
                  <a:gd name="connsiteY110" fmla="*/ 4808220 h 5326380"/>
                  <a:gd name="connsiteX111" fmla="*/ 1394460 w 3520440"/>
                  <a:gd name="connsiteY111" fmla="*/ 4892040 h 5326380"/>
                  <a:gd name="connsiteX112" fmla="*/ 1386840 w 3520440"/>
                  <a:gd name="connsiteY112" fmla="*/ 4991100 h 5326380"/>
                  <a:gd name="connsiteX113" fmla="*/ 1478280 w 3520440"/>
                  <a:gd name="connsiteY113" fmla="*/ 4991100 h 5326380"/>
                  <a:gd name="connsiteX114" fmla="*/ 1508760 w 3520440"/>
                  <a:gd name="connsiteY114" fmla="*/ 5059680 h 5326380"/>
                  <a:gd name="connsiteX115" fmla="*/ 1600200 w 3520440"/>
                  <a:gd name="connsiteY115" fmla="*/ 5097780 h 5326380"/>
                  <a:gd name="connsiteX116" fmla="*/ 1630680 w 3520440"/>
                  <a:gd name="connsiteY116" fmla="*/ 5257800 h 5326380"/>
                  <a:gd name="connsiteX117" fmla="*/ 1722120 w 3520440"/>
                  <a:gd name="connsiteY117" fmla="*/ 5273040 h 5326380"/>
                  <a:gd name="connsiteX118" fmla="*/ 1828800 w 3520440"/>
                  <a:gd name="connsiteY118" fmla="*/ 5242560 h 5326380"/>
                  <a:gd name="connsiteX119" fmla="*/ 1866900 w 3520440"/>
                  <a:gd name="connsiteY119" fmla="*/ 5318760 h 5326380"/>
                  <a:gd name="connsiteX120" fmla="*/ 1943100 w 3520440"/>
                  <a:gd name="connsiteY120" fmla="*/ 5326380 h 5326380"/>
                  <a:gd name="connsiteX121" fmla="*/ 1912620 w 3520440"/>
                  <a:gd name="connsiteY121" fmla="*/ 5227320 h 5326380"/>
                  <a:gd name="connsiteX122" fmla="*/ 1988820 w 3520440"/>
                  <a:gd name="connsiteY122" fmla="*/ 5128260 h 5326380"/>
                  <a:gd name="connsiteX123" fmla="*/ 2057400 w 3520440"/>
                  <a:gd name="connsiteY123" fmla="*/ 5036820 h 5326380"/>
                  <a:gd name="connsiteX124" fmla="*/ 2034540 w 3520440"/>
                  <a:gd name="connsiteY124" fmla="*/ 4869180 h 5326380"/>
                  <a:gd name="connsiteX125" fmla="*/ 2026920 w 3520440"/>
                  <a:gd name="connsiteY125" fmla="*/ 4716780 h 5326380"/>
                  <a:gd name="connsiteX126" fmla="*/ 2110740 w 3520440"/>
                  <a:gd name="connsiteY126" fmla="*/ 4602480 h 5326380"/>
                  <a:gd name="connsiteX127" fmla="*/ 2232660 w 3520440"/>
                  <a:gd name="connsiteY127" fmla="*/ 4442460 h 5326380"/>
                  <a:gd name="connsiteX128" fmla="*/ 2331720 w 3520440"/>
                  <a:gd name="connsiteY128" fmla="*/ 4411980 h 5326380"/>
                  <a:gd name="connsiteX129" fmla="*/ 2308860 w 3520440"/>
                  <a:gd name="connsiteY129" fmla="*/ 4290060 h 5326380"/>
                  <a:gd name="connsiteX130" fmla="*/ 2301240 w 3520440"/>
                  <a:gd name="connsiteY130" fmla="*/ 4145280 h 5326380"/>
                  <a:gd name="connsiteX131" fmla="*/ 2346960 w 3520440"/>
                  <a:gd name="connsiteY131" fmla="*/ 4008120 h 5326380"/>
                  <a:gd name="connsiteX132" fmla="*/ 2377440 w 3520440"/>
                  <a:gd name="connsiteY132" fmla="*/ 3848100 h 5326380"/>
                  <a:gd name="connsiteX133" fmla="*/ 2293620 w 3520440"/>
                  <a:gd name="connsiteY133" fmla="*/ 3718560 h 5326380"/>
                  <a:gd name="connsiteX134" fmla="*/ 2255520 w 3520440"/>
                  <a:gd name="connsiteY134" fmla="*/ 3619500 h 5326380"/>
                  <a:gd name="connsiteX135" fmla="*/ 2316480 w 3520440"/>
                  <a:gd name="connsiteY135" fmla="*/ 3253740 h 5326380"/>
                  <a:gd name="connsiteX136" fmla="*/ 2484120 w 3520440"/>
                  <a:gd name="connsiteY136" fmla="*/ 2628900 h 5326380"/>
                  <a:gd name="connsiteX137" fmla="*/ 2659380 w 3520440"/>
                  <a:gd name="connsiteY137" fmla="*/ 2080260 h 5326380"/>
                  <a:gd name="connsiteX138" fmla="*/ 2788920 w 3520440"/>
                  <a:gd name="connsiteY138" fmla="*/ 1821180 h 5326380"/>
                  <a:gd name="connsiteX139" fmla="*/ 2796540 w 3520440"/>
                  <a:gd name="connsiteY139" fmla="*/ 1729740 h 5326380"/>
                  <a:gd name="connsiteX140" fmla="*/ 2865120 w 3520440"/>
                  <a:gd name="connsiteY140" fmla="*/ 1584960 h 5326380"/>
                  <a:gd name="connsiteX141" fmla="*/ 2979420 w 3520440"/>
                  <a:gd name="connsiteY141" fmla="*/ 1508760 h 5326380"/>
                  <a:gd name="connsiteX142" fmla="*/ 2910840 w 3520440"/>
                  <a:gd name="connsiteY142" fmla="*/ 1394460 h 5326380"/>
                  <a:gd name="connsiteX143" fmla="*/ 2918460 w 3520440"/>
                  <a:gd name="connsiteY143" fmla="*/ 1363980 h 5326380"/>
                  <a:gd name="connsiteX144" fmla="*/ 3017520 w 3520440"/>
                  <a:gd name="connsiteY144" fmla="*/ 1341120 h 5326380"/>
                  <a:gd name="connsiteX145" fmla="*/ 3101340 w 3520440"/>
                  <a:gd name="connsiteY145" fmla="*/ 1272540 h 5326380"/>
                  <a:gd name="connsiteX146" fmla="*/ 3078480 w 3520440"/>
                  <a:gd name="connsiteY146" fmla="*/ 1203960 h 5326380"/>
                  <a:gd name="connsiteX147" fmla="*/ 3002280 w 3520440"/>
                  <a:gd name="connsiteY147" fmla="*/ 1150620 h 5326380"/>
                  <a:gd name="connsiteX148" fmla="*/ 3002280 w 3520440"/>
                  <a:gd name="connsiteY148" fmla="*/ 1021080 h 5326380"/>
                  <a:gd name="connsiteX149" fmla="*/ 3032760 w 3520440"/>
                  <a:gd name="connsiteY149" fmla="*/ 944880 h 5326380"/>
                  <a:gd name="connsiteX150" fmla="*/ 3139440 w 3520440"/>
                  <a:gd name="connsiteY150" fmla="*/ 914400 h 5326380"/>
                  <a:gd name="connsiteX151" fmla="*/ 3246120 w 3520440"/>
                  <a:gd name="connsiteY151" fmla="*/ 708660 h 5326380"/>
                  <a:gd name="connsiteX152" fmla="*/ 3246120 w 3520440"/>
                  <a:gd name="connsiteY152" fmla="*/ 632460 h 5326380"/>
                  <a:gd name="connsiteX153" fmla="*/ 3329940 w 3520440"/>
                  <a:gd name="connsiteY153" fmla="*/ 624840 h 5326380"/>
                  <a:gd name="connsiteX154" fmla="*/ 3360420 w 3520440"/>
                  <a:gd name="connsiteY154" fmla="*/ 571500 h 5326380"/>
                  <a:gd name="connsiteX155" fmla="*/ 3390900 w 3520440"/>
                  <a:gd name="connsiteY155" fmla="*/ 525780 h 5326380"/>
                  <a:gd name="connsiteX156" fmla="*/ 3459480 w 3520440"/>
                  <a:gd name="connsiteY156" fmla="*/ 541020 h 5326380"/>
                  <a:gd name="connsiteX157" fmla="*/ 3467100 w 3520440"/>
                  <a:gd name="connsiteY157" fmla="*/ 441960 h 5326380"/>
                  <a:gd name="connsiteX158" fmla="*/ 3512820 w 3520440"/>
                  <a:gd name="connsiteY158" fmla="*/ 403860 h 532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3520440" h="5326380">
                    <a:moveTo>
                      <a:pt x="3512820" y="403860"/>
                    </a:moveTo>
                    <a:lnTo>
                      <a:pt x="3459480" y="365760"/>
                    </a:lnTo>
                    <a:lnTo>
                      <a:pt x="3459480" y="198120"/>
                    </a:lnTo>
                    <a:lnTo>
                      <a:pt x="3520440" y="83820"/>
                    </a:lnTo>
                    <a:lnTo>
                      <a:pt x="3451860" y="76200"/>
                    </a:lnTo>
                    <a:lnTo>
                      <a:pt x="3383280" y="53340"/>
                    </a:lnTo>
                    <a:lnTo>
                      <a:pt x="3307080" y="60960"/>
                    </a:lnTo>
                    <a:lnTo>
                      <a:pt x="3261360" y="30480"/>
                    </a:lnTo>
                    <a:lnTo>
                      <a:pt x="3139440" y="38100"/>
                    </a:lnTo>
                    <a:lnTo>
                      <a:pt x="3086100" y="182880"/>
                    </a:lnTo>
                    <a:lnTo>
                      <a:pt x="3032760" y="259080"/>
                    </a:lnTo>
                    <a:lnTo>
                      <a:pt x="2926080" y="259080"/>
                    </a:lnTo>
                    <a:lnTo>
                      <a:pt x="2766060" y="259080"/>
                    </a:lnTo>
                    <a:lnTo>
                      <a:pt x="2697480" y="259080"/>
                    </a:lnTo>
                    <a:lnTo>
                      <a:pt x="2659380" y="327660"/>
                    </a:lnTo>
                    <a:lnTo>
                      <a:pt x="2537460" y="289560"/>
                    </a:lnTo>
                    <a:lnTo>
                      <a:pt x="2438400" y="236220"/>
                    </a:lnTo>
                    <a:lnTo>
                      <a:pt x="2476500" y="175260"/>
                    </a:lnTo>
                    <a:lnTo>
                      <a:pt x="2407920" y="99060"/>
                    </a:lnTo>
                    <a:lnTo>
                      <a:pt x="2346960" y="0"/>
                    </a:lnTo>
                    <a:lnTo>
                      <a:pt x="2255520" y="38100"/>
                    </a:lnTo>
                    <a:lnTo>
                      <a:pt x="2225040" y="83820"/>
                    </a:lnTo>
                    <a:lnTo>
                      <a:pt x="2186940" y="114300"/>
                    </a:lnTo>
                    <a:lnTo>
                      <a:pt x="2065020" y="114300"/>
                    </a:lnTo>
                    <a:lnTo>
                      <a:pt x="1981200" y="114300"/>
                    </a:lnTo>
                    <a:lnTo>
                      <a:pt x="1973580" y="45720"/>
                    </a:lnTo>
                    <a:lnTo>
                      <a:pt x="1897380" y="38100"/>
                    </a:lnTo>
                    <a:lnTo>
                      <a:pt x="1729740" y="45720"/>
                    </a:lnTo>
                    <a:lnTo>
                      <a:pt x="1684020" y="114300"/>
                    </a:lnTo>
                    <a:lnTo>
                      <a:pt x="1630680" y="182880"/>
                    </a:lnTo>
                    <a:lnTo>
                      <a:pt x="1630680" y="213360"/>
                    </a:lnTo>
                    <a:lnTo>
                      <a:pt x="1661160" y="266700"/>
                    </a:lnTo>
                    <a:lnTo>
                      <a:pt x="1592580" y="373380"/>
                    </a:lnTo>
                    <a:lnTo>
                      <a:pt x="1463040" y="419100"/>
                    </a:lnTo>
                    <a:lnTo>
                      <a:pt x="1440180" y="525780"/>
                    </a:lnTo>
                    <a:lnTo>
                      <a:pt x="1432560" y="586740"/>
                    </a:lnTo>
                    <a:lnTo>
                      <a:pt x="1379220" y="586740"/>
                    </a:lnTo>
                    <a:lnTo>
                      <a:pt x="1295400" y="685800"/>
                    </a:lnTo>
                    <a:lnTo>
                      <a:pt x="1257300" y="762000"/>
                    </a:lnTo>
                    <a:lnTo>
                      <a:pt x="1257300" y="762000"/>
                    </a:lnTo>
                    <a:lnTo>
                      <a:pt x="1257300" y="883920"/>
                    </a:lnTo>
                    <a:lnTo>
                      <a:pt x="1196340" y="937260"/>
                    </a:lnTo>
                    <a:lnTo>
                      <a:pt x="1051560" y="906780"/>
                    </a:lnTo>
                    <a:lnTo>
                      <a:pt x="998220" y="1013460"/>
                    </a:lnTo>
                    <a:lnTo>
                      <a:pt x="944880" y="1036320"/>
                    </a:lnTo>
                    <a:lnTo>
                      <a:pt x="952500" y="1135380"/>
                    </a:lnTo>
                    <a:lnTo>
                      <a:pt x="922020" y="1203960"/>
                    </a:lnTo>
                    <a:lnTo>
                      <a:pt x="944880" y="1363980"/>
                    </a:lnTo>
                    <a:lnTo>
                      <a:pt x="952500" y="1455420"/>
                    </a:lnTo>
                    <a:lnTo>
                      <a:pt x="998220" y="1577340"/>
                    </a:lnTo>
                    <a:lnTo>
                      <a:pt x="1066800" y="1584960"/>
                    </a:lnTo>
                    <a:lnTo>
                      <a:pt x="1135380" y="1722120"/>
                    </a:lnTo>
                    <a:lnTo>
                      <a:pt x="1173480" y="1783080"/>
                    </a:lnTo>
                    <a:lnTo>
                      <a:pt x="1211580" y="1836420"/>
                    </a:lnTo>
                    <a:lnTo>
                      <a:pt x="1181100" y="1965960"/>
                    </a:lnTo>
                    <a:lnTo>
                      <a:pt x="1135380" y="2026920"/>
                    </a:lnTo>
                    <a:lnTo>
                      <a:pt x="1059180" y="2019300"/>
                    </a:lnTo>
                    <a:lnTo>
                      <a:pt x="1059180" y="2072640"/>
                    </a:lnTo>
                    <a:lnTo>
                      <a:pt x="1021080" y="2125980"/>
                    </a:lnTo>
                    <a:lnTo>
                      <a:pt x="1021080" y="2125980"/>
                    </a:lnTo>
                    <a:lnTo>
                      <a:pt x="1074420" y="2171700"/>
                    </a:lnTo>
                    <a:lnTo>
                      <a:pt x="1112520" y="2263140"/>
                    </a:lnTo>
                    <a:lnTo>
                      <a:pt x="1158240" y="2316480"/>
                    </a:lnTo>
                    <a:lnTo>
                      <a:pt x="1181100" y="2385060"/>
                    </a:lnTo>
                    <a:lnTo>
                      <a:pt x="1173480" y="2476500"/>
                    </a:lnTo>
                    <a:lnTo>
                      <a:pt x="1112520" y="2506980"/>
                    </a:lnTo>
                    <a:lnTo>
                      <a:pt x="1112520" y="2506980"/>
                    </a:lnTo>
                    <a:lnTo>
                      <a:pt x="975360" y="2438400"/>
                    </a:lnTo>
                    <a:lnTo>
                      <a:pt x="914400" y="2407920"/>
                    </a:lnTo>
                    <a:lnTo>
                      <a:pt x="868680" y="2484120"/>
                    </a:lnTo>
                    <a:lnTo>
                      <a:pt x="853440" y="2537460"/>
                    </a:lnTo>
                    <a:lnTo>
                      <a:pt x="822960" y="2583180"/>
                    </a:lnTo>
                    <a:lnTo>
                      <a:pt x="822960" y="2583180"/>
                    </a:lnTo>
                    <a:lnTo>
                      <a:pt x="701040" y="2621280"/>
                    </a:lnTo>
                    <a:lnTo>
                      <a:pt x="594360" y="2567940"/>
                    </a:lnTo>
                    <a:lnTo>
                      <a:pt x="502920" y="2606040"/>
                    </a:lnTo>
                    <a:lnTo>
                      <a:pt x="449580" y="2705100"/>
                    </a:lnTo>
                    <a:lnTo>
                      <a:pt x="403860" y="2674620"/>
                    </a:lnTo>
                    <a:lnTo>
                      <a:pt x="350520" y="2697480"/>
                    </a:lnTo>
                    <a:lnTo>
                      <a:pt x="129540" y="2682240"/>
                    </a:lnTo>
                    <a:lnTo>
                      <a:pt x="60960" y="2682240"/>
                    </a:lnTo>
                    <a:lnTo>
                      <a:pt x="0" y="2804160"/>
                    </a:lnTo>
                    <a:lnTo>
                      <a:pt x="0" y="2834640"/>
                    </a:lnTo>
                    <a:lnTo>
                      <a:pt x="106680" y="2895600"/>
                    </a:lnTo>
                    <a:lnTo>
                      <a:pt x="190500" y="2987040"/>
                    </a:lnTo>
                    <a:lnTo>
                      <a:pt x="289560" y="3208020"/>
                    </a:lnTo>
                    <a:lnTo>
                      <a:pt x="426720" y="3261360"/>
                    </a:lnTo>
                    <a:lnTo>
                      <a:pt x="510540" y="3314700"/>
                    </a:lnTo>
                    <a:lnTo>
                      <a:pt x="594360" y="3482340"/>
                    </a:lnTo>
                    <a:lnTo>
                      <a:pt x="510540" y="3634740"/>
                    </a:lnTo>
                    <a:lnTo>
                      <a:pt x="502920" y="3710940"/>
                    </a:lnTo>
                    <a:lnTo>
                      <a:pt x="632460" y="3771900"/>
                    </a:lnTo>
                    <a:lnTo>
                      <a:pt x="693420" y="3832860"/>
                    </a:lnTo>
                    <a:lnTo>
                      <a:pt x="792480" y="3802380"/>
                    </a:lnTo>
                    <a:lnTo>
                      <a:pt x="838200" y="3863340"/>
                    </a:lnTo>
                    <a:lnTo>
                      <a:pt x="830580" y="3916680"/>
                    </a:lnTo>
                    <a:lnTo>
                      <a:pt x="929640" y="3947160"/>
                    </a:lnTo>
                    <a:lnTo>
                      <a:pt x="960120" y="4145280"/>
                    </a:lnTo>
                    <a:lnTo>
                      <a:pt x="975360" y="4221480"/>
                    </a:lnTo>
                    <a:lnTo>
                      <a:pt x="998220" y="4282440"/>
                    </a:lnTo>
                    <a:lnTo>
                      <a:pt x="1021080" y="4335780"/>
                    </a:lnTo>
                    <a:lnTo>
                      <a:pt x="1112520" y="4290060"/>
                    </a:lnTo>
                    <a:lnTo>
                      <a:pt x="1272540" y="4366260"/>
                    </a:lnTo>
                    <a:lnTo>
                      <a:pt x="1379220" y="4351020"/>
                    </a:lnTo>
                    <a:lnTo>
                      <a:pt x="1440180" y="4404360"/>
                    </a:lnTo>
                    <a:lnTo>
                      <a:pt x="1463040" y="4488180"/>
                    </a:lnTo>
                    <a:lnTo>
                      <a:pt x="1463040" y="4488180"/>
                    </a:lnTo>
                    <a:lnTo>
                      <a:pt x="1501140" y="4594860"/>
                    </a:lnTo>
                    <a:lnTo>
                      <a:pt x="1463040" y="4625340"/>
                    </a:lnTo>
                    <a:lnTo>
                      <a:pt x="1501140" y="4739640"/>
                    </a:lnTo>
                    <a:lnTo>
                      <a:pt x="1447800" y="4808220"/>
                    </a:lnTo>
                    <a:lnTo>
                      <a:pt x="1394460" y="4892040"/>
                    </a:lnTo>
                    <a:lnTo>
                      <a:pt x="1386840" y="4991100"/>
                    </a:lnTo>
                    <a:lnTo>
                      <a:pt x="1478280" y="4991100"/>
                    </a:lnTo>
                    <a:lnTo>
                      <a:pt x="1508760" y="5059680"/>
                    </a:lnTo>
                    <a:lnTo>
                      <a:pt x="1600200" y="5097780"/>
                    </a:lnTo>
                    <a:lnTo>
                      <a:pt x="1630680" y="5257800"/>
                    </a:lnTo>
                    <a:lnTo>
                      <a:pt x="1722120" y="5273040"/>
                    </a:lnTo>
                    <a:lnTo>
                      <a:pt x="1828800" y="5242560"/>
                    </a:lnTo>
                    <a:lnTo>
                      <a:pt x="1866900" y="5318760"/>
                    </a:lnTo>
                    <a:lnTo>
                      <a:pt x="1943100" y="5326380"/>
                    </a:lnTo>
                    <a:lnTo>
                      <a:pt x="1912620" y="5227320"/>
                    </a:lnTo>
                    <a:lnTo>
                      <a:pt x="1988820" y="5128260"/>
                    </a:lnTo>
                    <a:lnTo>
                      <a:pt x="2057400" y="5036820"/>
                    </a:lnTo>
                    <a:lnTo>
                      <a:pt x="2034540" y="4869180"/>
                    </a:lnTo>
                    <a:lnTo>
                      <a:pt x="2026920" y="4716780"/>
                    </a:lnTo>
                    <a:lnTo>
                      <a:pt x="2110740" y="4602480"/>
                    </a:lnTo>
                    <a:lnTo>
                      <a:pt x="2232660" y="4442460"/>
                    </a:lnTo>
                    <a:lnTo>
                      <a:pt x="2331720" y="4411980"/>
                    </a:lnTo>
                    <a:lnTo>
                      <a:pt x="2308860" y="4290060"/>
                    </a:lnTo>
                    <a:lnTo>
                      <a:pt x="2301240" y="4145280"/>
                    </a:lnTo>
                    <a:lnTo>
                      <a:pt x="2346960" y="4008120"/>
                    </a:lnTo>
                    <a:lnTo>
                      <a:pt x="2377440" y="3848100"/>
                    </a:lnTo>
                    <a:lnTo>
                      <a:pt x="2293620" y="3718560"/>
                    </a:lnTo>
                    <a:lnTo>
                      <a:pt x="2255520" y="3619500"/>
                    </a:lnTo>
                    <a:lnTo>
                      <a:pt x="2316480" y="3253740"/>
                    </a:lnTo>
                    <a:lnTo>
                      <a:pt x="2484120" y="2628900"/>
                    </a:lnTo>
                    <a:lnTo>
                      <a:pt x="2659380" y="2080260"/>
                    </a:lnTo>
                    <a:lnTo>
                      <a:pt x="2788920" y="1821180"/>
                    </a:lnTo>
                    <a:lnTo>
                      <a:pt x="2796540" y="1729740"/>
                    </a:lnTo>
                    <a:lnTo>
                      <a:pt x="2865120" y="1584960"/>
                    </a:lnTo>
                    <a:lnTo>
                      <a:pt x="2979420" y="1508760"/>
                    </a:lnTo>
                    <a:lnTo>
                      <a:pt x="2910840" y="1394460"/>
                    </a:lnTo>
                    <a:lnTo>
                      <a:pt x="2918460" y="1363980"/>
                    </a:lnTo>
                    <a:lnTo>
                      <a:pt x="3017520" y="1341120"/>
                    </a:lnTo>
                    <a:lnTo>
                      <a:pt x="3101340" y="1272540"/>
                    </a:lnTo>
                    <a:lnTo>
                      <a:pt x="3078480" y="1203960"/>
                    </a:lnTo>
                    <a:lnTo>
                      <a:pt x="3002280" y="1150620"/>
                    </a:lnTo>
                    <a:lnTo>
                      <a:pt x="3002280" y="1021080"/>
                    </a:lnTo>
                    <a:lnTo>
                      <a:pt x="3032760" y="944880"/>
                    </a:lnTo>
                    <a:lnTo>
                      <a:pt x="3139440" y="914400"/>
                    </a:lnTo>
                    <a:lnTo>
                      <a:pt x="3246120" y="708660"/>
                    </a:lnTo>
                    <a:lnTo>
                      <a:pt x="3246120" y="632460"/>
                    </a:lnTo>
                    <a:lnTo>
                      <a:pt x="3329940" y="624840"/>
                    </a:lnTo>
                    <a:lnTo>
                      <a:pt x="3360420" y="571500"/>
                    </a:lnTo>
                    <a:lnTo>
                      <a:pt x="3390900" y="525780"/>
                    </a:lnTo>
                    <a:lnTo>
                      <a:pt x="3459480" y="541020"/>
                    </a:lnTo>
                    <a:lnTo>
                      <a:pt x="3467100" y="441960"/>
                    </a:lnTo>
                    <a:lnTo>
                      <a:pt x="3512820" y="4038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8C0CC205-01BE-43F1-BBEC-FBFB1BAB8418}"/>
                  </a:ext>
                </a:extLst>
              </p:cNvPr>
              <p:cNvSpPr/>
              <p:nvPr/>
            </p:nvSpPr>
            <p:spPr>
              <a:xfrm>
                <a:off x="12100560" y="41384220"/>
                <a:ext cx="3276600" cy="4229100"/>
              </a:xfrm>
              <a:custGeom>
                <a:avLst/>
                <a:gdLst>
                  <a:gd name="connsiteX0" fmla="*/ 1402080 w 3276600"/>
                  <a:gd name="connsiteY0" fmla="*/ 0 h 4229100"/>
                  <a:gd name="connsiteX1" fmla="*/ 1470660 w 3276600"/>
                  <a:gd name="connsiteY1" fmla="*/ 30480 h 4229100"/>
                  <a:gd name="connsiteX2" fmla="*/ 1493520 w 3276600"/>
                  <a:gd name="connsiteY2" fmla="*/ 114300 h 4229100"/>
                  <a:gd name="connsiteX3" fmla="*/ 1607820 w 3276600"/>
                  <a:gd name="connsiteY3" fmla="*/ 167640 h 4229100"/>
                  <a:gd name="connsiteX4" fmla="*/ 1630680 w 3276600"/>
                  <a:gd name="connsiteY4" fmla="*/ 213360 h 4229100"/>
                  <a:gd name="connsiteX5" fmla="*/ 1819676 w 3276600"/>
                  <a:gd name="connsiteY5" fmla="*/ 330668 h 4229100"/>
                  <a:gd name="connsiteX6" fmla="*/ 1818573 w 3276600"/>
                  <a:gd name="connsiteY6" fmla="*/ 332872 h 4229100"/>
                  <a:gd name="connsiteX7" fmla="*/ 1805940 w 3276600"/>
                  <a:gd name="connsiteY7" fmla="*/ 327660 h 4229100"/>
                  <a:gd name="connsiteX8" fmla="*/ 1818132 w 3276600"/>
                  <a:gd name="connsiteY8" fmla="*/ 333756 h 4229100"/>
                  <a:gd name="connsiteX9" fmla="*/ 1775460 w 3276600"/>
                  <a:gd name="connsiteY9" fmla="*/ 419100 h 4229100"/>
                  <a:gd name="connsiteX10" fmla="*/ 1775460 w 3276600"/>
                  <a:gd name="connsiteY10" fmla="*/ 449580 h 4229100"/>
                  <a:gd name="connsiteX11" fmla="*/ 1882140 w 3276600"/>
                  <a:gd name="connsiteY11" fmla="*/ 510540 h 4229100"/>
                  <a:gd name="connsiteX12" fmla="*/ 1965960 w 3276600"/>
                  <a:gd name="connsiteY12" fmla="*/ 601980 h 4229100"/>
                  <a:gd name="connsiteX13" fmla="*/ 2065020 w 3276600"/>
                  <a:gd name="connsiteY13" fmla="*/ 822960 h 4229100"/>
                  <a:gd name="connsiteX14" fmla="*/ 2202180 w 3276600"/>
                  <a:gd name="connsiteY14" fmla="*/ 876300 h 4229100"/>
                  <a:gd name="connsiteX15" fmla="*/ 2286000 w 3276600"/>
                  <a:gd name="connsiteY15" fmla="*/ 929640 h 4229100"/>
                  <a:gd name="connsiteX16" fmla="*/ 2369820 w 3276600"/>
                  <a:gd name="connsiteY16" fmla="*/ 1097280 h 4229100"/>
                  <a:gd name="connsiteX17" fmla="*/ 2286000 w 3276600"/>
                  <a:gd name="connsiteY17" fmla="*/ 1249680 h 4229100"/>
                  <a:gd name="connsiteX18" fmla="*/ 2278380 w 3276600"/>
                  <a:gd name="connsiteY18" fmla="*/ 1325880 h 4229100"/>
                  <a:gd name="connsiteX19" fmla="*/ 2407920 w 3276600"/>
                  <a:gd name="connsiteY19" fmla="*/ 1386840 h 4229100"/>
                  <a:gd name="connsiteX20" fmla="*/ 2468880 w 3276600"/>
                  <a:gd name="connsiteY20" fmla="*/ 1447800 h 4229100"/>
                  <a:gd name="connsiteX21" fmla="*/ 2567940 w 3276600"/>
                  <a:gd name="connsiteY21" fmla="*/ 1417320 h 4229100"/>
                  <a:gd name="connsiteX22" fmla="*/ 2613660 w 3276600"/>
                  <a:gd name="connsiteY22" fmla="*/ 1478280 h 4229100"/>
                  <a:gd name="connsiteX23" fmla="*/ 2606040 w 3276600"/>
                  <a:gd name="connsiteY23" fmla="*/ 1531620 h 4229100"/>
                  <a:gd name="connsiteX24" fmla="*/ 2705100 w 3276600"/>
                  <a:gd name="connsiteY24" fmla="*/ 1562100 h 4229100"/>
                  <a:gd name="connsiteX25" fmla="*/ 2735580 w 3276600"/>
                  <a:gd name="connsiteY25" fmla="*/ 1760220 h 4229100"/>
                  <a:gd name="connsiteX26" fmla="*/ 2750820 w 3276600"/>
                  <a:gd name="connsiteY26" fmla="*/ 1836420 h 4229100"/>
                  <a:gd name="connsiteX27" fmla="*/ 2773680 w 3276600"/>
                  <a:gd name="connsiteY27" fmla="*/ 1897380 h 4229100"/>
                  <a:gd name="connsiteX28" fmla="*/ 2796540 w 3276600"/>
                  <a:gd name="connsiteY28" fmla="*/ 1950720 h 4229100"/>
                  <a:gd name="connsiteX29" fmla="*/ 2887980 w 3276600"/>
                  <a:gd name="connsiteY29" fmla="*/ 1905000 h 4229100"/>
                  <a:gd name="connsiteX30" fmla="*/ 3048000 w 3276600"/>
                  <a:gd name="connsiteY30" fmla="*/ 1981200 h 4229100"/>
                  <a:gd name="connsiteX31" fmla="*/ 3154680 w 3276600"/>
                  <a:gd name="connsiteY31" fmla="*/ 1965960 h 4229100"/>
                  <a:gd name="connsiteX32" fmla="*/ 3215640 w 3276600"/>
                  <a:gd name="connsiteY32" fmla="*/ 2019300 h 4229100"/>
                  <a:gd name="connsiteX33" fmla="*/ 3238500 w 3276600"/>
                  <a:gd name="connsiteY33" fmla="*/ 2103120 h 4229100"/>
                  <a:gd name="connsiteX34" fmla="*/ 3276600 w 3276600"/>
                  <a:gd name="connsiteY34" fmla="*/ 2209800 h 4229100"/>
                  <a:gd name="connsiteX35" fmla="*/ 3238500 w 3276600"/>
                  <a:gd name="connsiteY35" fmla="*/ 2240280 h 4229100"/>
                  <a:gd name="connsiteX36" fmla="*/ 3276600 w 3276600"/>
                  <a:gd name="connsiteY36" fmla="*/ 2354580 h 4229100"/>
                  <a:gd name="connsiteX37" fmla="*/ 3223260 w 3276600"/>
                  <a:gd name="connsiteY37" fmla="*/ 2423160 h 4229100"/>
                  <a:gd name="connsiteX38" fmla="*/ 3169920 w 3276600"/>
                  <a:gd name="connsiteY38" fmla="*/ 2506980 h 4229100"/>
                  <a:gd name="connsiteX39" fmla="*/ 3163606 w 3276600"/>
                  <a:gd name="connsiteY39" fmla="*/ 2589060 h 4229100"/>
                  <a:gd name="connsiteX40" fmla="*/ 3116580 w 3276600"/>
                  <a:gd name="connsiteY40" fmla="*/ 2583180 h 4229100"/>
                  <a:gd name="connsiteX41" fmla="*/ 2987040 w 3276600"/>
                  <a:gd name="connsiteY41" fmla="*/ 2545080 h 4229100"/>
                  <a:gd name="connsiteX42" fmla="*/ 2948940 w 3276600"/>
                  <a:gd name="connsiteY42" fmla="*/ 2606040 h 4229100"/>
                  <a:gd name="connsiteX43" fmla="*/ 2910840 w 3276600"/>
                  <a:gd name="connsiteY43" fmla="*/ 2606040 h 4229100"/>
                  <a:gd name="connsiteX44" fmla="*/ 2857500 w 3276600"/>
                  <a:gd name="connsiteY44" fmla="*/ 2628900 h 4229100"/>
                  <a:gd name="connsiteX45" fmla="*/ 2811780 w 3276600"/>
                  <a:gd name="connsiteY45" fmla="*/ 2712720 h 4229100"/>
                  <a:gd name="connsiteX46" fmla="*/ 2735580 w 3276600"/>
                  <a:gd name="connsiteY46" fmla="*/ 2788920 h 4229100"/>
                  <a:gd name="connsiteX47" fmla="*/ 2720340 w 3276600"/>
                  <a:gd name="connsiteY47" fmla="*/ 2964180 h 4229100"/>
                  <a:gd name="connsiteX48" fmla="*/ 2766060 w 3276600"/>
                  <a:gd name="connsiteY48" fmla="*/ 2987040 h 4229100"/>
                  <a:gd name="connsiteX49" fmla="*/ 2948940 w 3276600"/>
                  <a:gd name="connsiteY49" fmla="*/ 3040380 h 4229100"/>
                  <a:gd name="connsiteX50" fmla="*/ 2994660 w 3276600"/>
                  <a:gd name="connsiteY50" fmla="*/ 3108960 h 4229100"/>
                  <a:gd name="connsiteX51" fmla="*/ 2994660 w 3276600"/>
                  <a:gd name="connsiteY51" fmla="*/ 3154680 h 4229100"/>
                  <a:gd name="connsiteX52" fmla="*/ 2887980 w 3276600"/>
                  <a:gd name="connsiteY52" fmla="*/ 3253740 h 4229100"/>
                  <a:gd name="connsiteX53" fmla="*/ 3040380 w 3276600"/>
                  <a:gd name="connsiteY53" fmla="*/ 3238500 h 4229100"/>
                  <a:gd name="connsiteX54" fmla="*/ 3063240 w 3276600"/>
                  <a:gd name="connsiteY54" fmla="*/ 3268980 h 4229100"/>
                  <a:gd name="connsiteX55" fmla="*/ 2857500 w 3276600"/>
                  <a:gd name="connsiteY55" fmla="*/ 3421380 h 4229100"/>
                  <a:gd name="connsiteX56" fmla="*/ 2705100 w 3276600"/>
                  <a:gd name="connsiteY56" fmla="*/ 3451860 h 4229100"/>
                  <a:gd name="connsiteX57" fmla="*/ 2667000 w 3276600"/>
                  <a:gd name="connsiteY57" fmla="*/ 3550920 h 4229100"/>
                  <a:gd name="connsiteX58" fmla="*/ 2644140 w 3276600"/>
                  <a:gd name="connsiteY58" fmla="*/ 3596640 h 4229100"/>
                  <a:gd name="connsiteX59" fmla="*/ 2606040 w 3276600"/>
                  <a:gd name="connsiteY59" fmla="*/ 3680460 h 4229100"/>
                  <a:gd name="connsiteX60" fmla="*/ 2598420 w 3276600"/>
                  <a:gd name="connsiteY60" fmla="*/ 3718560 h 4229100"/>
                  <a:gd name="connsiteX61" fmla="*/ 2232660 w 3276600"/>
                  <a:gd name="connsiteY61" fmla="*/ 3924300 h 4229100"/>
                  <a:gd name="connsiteX62" fmla="*/ 2042160 w 3276600"/>
                  <a:gd name="connsiteY62" fmla="*/ 3962400 h 4229100"/>
                  <a:gd name="connsiteX63" fmla="*/ 1661160 w 3276600"/>
                  <a:gd name="connsiteY63" fmla="*/ 4229100 h 4229100"/>
                  <a:gd name="connsiteX64" fmla="*/ 1684020 w 3276600"/>
                  <a:gd name="connsiteY64" fmla="*/ 4046220 h 4229100"/>
                  <a:gd name="connsiteX65" fmla="*/ 1600200 w 3276600"/>
                  <a:gd name="connsiteY65" fmla="*/ 3985260 h 4229100"/>
                  <a:gd name="connsiteX66" fmla="*/ 1851660 w 3276600"/>
                  <a:gd name="connsiteY66" fmla="*/ 3832860 h 4229100"/>
                  <a:gd name="connsiteX67" fmla="*/ 1965960 w 3276600"/>
                  <a:gd name="connsiteY67" fmla="*/ 3604260 h 4229100"/>
                  <a:gd name="connsiteX68" fmla="*/ 1935480 w 3276600"/>
                  <a:gd name="connsiteY68" fmla="*/ 3497580 h 4229100"/>
                  <a:gd name="connsiteX69" fmla="*/ 1981200 w 3276600"/>
                  <a:gd name="connsiteY69" fmla="*/ 3413760 h 4229100"/>
                  <a:gd name="connsiteX70" fmla="*/ 2026920 w 3276600"/>
                  <a:gd name="connsiteY70" fmla="*/ 3307080 h 4229100"/>
                  <a:gd name="connsiteX71" fmla="*/ 2042160 w 3276600"/>
                  <a:gd name="connsiteY71" fmla="*/ 3025140 h 4229100"/>
                  <a:gd name="connsiteX72" fmla="*/ 1912620 w 3276600"/>
                  <a:gd name="connsiteY72" fmla="*/ 2750820 h 4229100"/>
                  <a:gd name="connsiteX73" fmla="*/ 1859280 w 3276600"/>
                  <a:gd name="connsiteY73" fmla="*/ 2667000 h 4229100"/>
                  <a:gd name="connsiteX74" fmla="*/ 1752600 w 3276600"/>
                  <a:gd name="connsiteY74" fmla="*/ 2628900 h 4229100"/>
                  <a:gd name="connsiteX75" fmla="*/ 1729740 w 3276600"/>
                  <a:gd name="connsiteY75" fmla="*/ 2575560 h 4229100"/>
                  <a:gd name="connsiteX76" fmla="*/ 1744980 w 3276600"/>
                  <a:gd name="connsiteY76" fmla="*/ 2301240 h 4229100"/>
                  <a:gd name="connsiteX77" fmla="*/ 1714500 w 3276600"/>
                  <a:gd name="connsiteY77" fmla="*/ 2286000 h 4229100"/>
                  <a:gd name="connsiteX78" fmla="*/ 1653540 w 3276600"/>
                  <a:gd name="connsiteY78" fmla="*/ 2286000 h 4229100"/>
                  <a:gd name="connsiteX79" fmla="*/ 1516380 w 3276600"/>
                  <a:gd name="connsiteY79" fmla="*/ 2286000 h 4229100"/>
                  <a:gd name="connsiteX80" fmla="*/ 1478280 w 3276600"/>
                  <a:gd name="connsiteY80" fmla="*/ 2225040 h 4229100"/>
                  <a:gd name="connsiteX81" fmla="*/ 1447800 w 3276600"/>
                  <a:gd name="connsiteY81" fmla="*/ 2110740 h 4229100"/>
                  <a:gd name="connsiteX82" fmla="*/ 1478280 w 3276600"/>
                  <a:gd name="connsiteY82" fmla="*/ 2072640 h 4229100"/>
                  <a:gd name="connsiteX83" fmla="*/ 1562100 w 3276600"/>
                  <a:gd name="connsiteY83" fmla="*/ 2004060 h 4229100"/>
                  <a:gd name="connsiteX84" fmla="*/ 1684020 w 3276600"/>
                  <a:gd name="connsiteY84" fmla="*/ 2011680 h 4229100"/>
                  <a:gd name="connsiteX85" fmla="*/ 1798320 w 3276600"/>
                  <a:gd name="connsiteY85" fmla="*/ 2095500 h 4229100"/>
                  <a:gd name="connsiteX86" fmla="*/ 1798320 w 3276600"/>
                  <a:gd name="connsiteY86" fmla="*/ 2255520 h 4229100"/>
                  <a:gd name="connsiteX87" fmla="*/ 1851660 w 3276600"/>
                  <a:gd name="connsiteY87" fmla="*/ 2255520 h 4229100"/>
                  <a:gd name="connsiteX88" fmla="*/ 1981200 w 3276600"/>
                  <a:gd name="connsiteY88" fmla="*/ 2225040 h 4229100"/>
                  <a:gd name="connsiteX89" fmla="*/ 2042160 w 3276600"/>
                  <a:gd name="connsiteY89" fmla="*/ 2133600 h 4229100"/>
                  <a:gd name="connsiteX90" fmla="*/ 2065020 w 3276600"/>
                  <a:gd name="connsiteY90" fmla="*/ 1958340 h 4229100"/>
                  <a:gd name="connsiteX91" fmla="*/ 2110740 w 3276600"/>
                  <a:gd name="connsiteY91" fmla="*/ 1874520 h 4229100"/>
                  <a:gd name="connsiteX92" fmla="*/ 2034540 w 3276600"/>
                  <a:gd name="connsiteY92" fmla="*/ 1744980 h 4229100"/>
                  <a:gd name="connsiteX93" fmla="*/ 1965960 w 3276600"/>
                  <a:gd name="connsiteY93" fmla="*/ 1722120 h 4229100"/>
                  <a:gd name="connsiteX94" fmla="*/ 1859280 w 3276600"/>
                  <a:gd name="connsiteY94" fmla="*/ 1722120 h 4229100"/>
                  <a:gd name="connsiteX95" fmla="*/ 1798320 w 3276600"/>
                  <a:gd name="connsiteY95" fmla="*/ 1653540 h 4229100"/>
                  <a:gd name="connsiteX96" fmla="*/ 1691640 w 3276600"/>
                  <a:gd name="connsiteY96" fmla="*/ 1600200 h 4229100"/>
                  <a:gd name="connsiteX97" fmla="*/ 1478280 w 3276600"/>
                  <a:gd name="connsiteY97" fmla="*/ 1729740 h 4229100"/>
                  <a:gd name="connsiteX98" fmla="*/ 1470660 w 3276600"/>
                  <a:gd name="connsiteY98" fmla="*/ 1798320 h 4229100"/>
                  <a:gd name="connsiteX99" fmla="*/ 1478280 w 3276600"/>
                  <a:gd name="connsiteY99" fmla="*/ 1920240 h 4229100"/>
                  <a:gd name="connsiteX100" fmla="*/ 1432560 w 3276600"/>
                  <a:gd name="connsiteY100" fmla="*/ 2004060 h 4229100"/>
                  <a:gd name="connsiteX101" fmla="*/ 1356360 w 3276600"/>
                  <a:gd name="connsiteY101" fmla="*/ 2065020 h 4229100"/>
                  <a:gd name="connsiteX102" fmla="*/ 1318260 w 3276600"/>
                  <a:gd name="connsiteY102" fmla="*/ 2316480 h 4229100"/>
                  <a:gd name="connsiteX103" fmla="*/ 1196340 w 3276600"/>
                  <a:gd name="connsiteY103" fmla="*/ 2476500 h 4229100"/>
                  <a:gd name="connsiteX104" fmla="*/ 1219200 w 3276600"/>
                  <a:gd name="connsiteY104" fmla="*/ 2827020 h 4229100"/>
                  <a:gd name="connsiteX105" fmla="*/ 1272540 w 3276600"/>
                  <a:gd name="connsiteY105" fmla="*/ 3025140 h 4229100"/>
                  <a:gd name="connsiteX106" fmla="*/ 1356360 w 3276600"/>
                  <a:gd name="connsiteY106" fmla="*/ 3131820 h 4229100"/>
                  <a:gd name="connsiteX107" fmla="*/ 1562100 w 3276600"/>
                  <a:gd name="connsiteY107" fmla="*/ 3268980 h 4229100"/>
                  <a:gd name="connsiteX108" fmla="*/ 1676400 w 3276600"/>
                  <a:gd name="connsiteY108" fmla="*/ 3268980 h 4229100"/>
                  <a:gd name="connsiteX109" fmla="*/ 1630680 w 3276600"/>
                  <a:gd name="connsiteY109" fmla="*/ 3368040 h 4229100"/>
                  <a:gd name="connsiteX110" fmla="*/ 1524000 w 3276600"/>
                  <a:gd name="connsiteY110" fmla="*/ 3604260 h 4229100"/>
                  <a:gd name="connsiteX111" fmla="*/ 1463040 w 3276600"/>
                  <a:gd name="connsiteY111" fmla="*/ 3611880 h 4229100"/>
                  <a:gd name="connsiteX112" fmla="*/ 1402080 w 3276600"/>
                  <a:gd name="connsiteY112" fmla="*/ 3665220 h 4229100"/>
                  <a:gd name="connsiteX113" fmla="*/ 1333500 w 3276600"/>
                  <a:gd name="connsiteY113" fmla="*/ 3611880 h 4229100"/>
                  <a:gd name="connsiteX114" fmla="*/ 1219200 w 3276600"/>
                  <a:gd name="connsiteY114" fmla="*/ 3642360 h 4229100"/>
                  <a:gd name="connsiteX115" fmla="*/ 1158240 w 3276600"/>
                  <a:gd name="connsiteY115" fmla="*/ 3596640 h 4229100"/>
                  <a:gd name="connsiteX116" fmla="*/ 1181100 w 3276600"/>
                  <a:gd name="connsiteY116" fmla="*/ 3474720 h 4229100"/>
                  <a:gd name="connsiteX117" fmla="*/ 1036320 w 3276600"/>
                  <a:gd name="connsiteY117" fmla="*/ 3352800 h 4229100"/>
                  <a:gd name="connsiteX118" fmla="*/ 853440 w 3276600"/>
                  <a:gd name="connsiteY118" fmla="*/ 3345180 h 4229100"/>
                  <a:gd name="connsiteX119" fmla="*/ 601980 w 3276600"/>
                  <a:gd name="connsiteY119" fmla="*/ 3337560 h 4229100"/>
                  <a:gd name="connsiteX120" fmla="*/ 518160 w 3276600"/>
                  <a:gd name="connsiteY120" fmla="*/ 3299460 h 4229100"/>
                  <a:gd name="connsiteX121" fmla="*/ 480060 w 3276600"/>
                  <a:gd name="connsiteY121" fmla="*/ 3345180 h 4229100"/>
                  <a:gd name="connsiteX122" fmla="*/ 304800 w 3276600"/>
                  <a:gd name="connsiteY122" fmla="*/ 3368040 h 4229100"/>
                  <a:gd name="connsiteX123" fmla="*/ 297180 w 3276600"/>
                  <a:gd name="connsiteY123" fmla="*/ 3314700 h 4229100"/>
                  <a:gd name="connsiteX124" fmla="*/ 259080 w 3276600"/>
                  <a:gd name="connsiteY124" fmla="*/ 3268980 h 4229100"/>
                  <a:gd name="connsiteX125" fmla="*/ 236220 w 3276600"/>
                  <a:gd name="connsiteY125" fmla="*/ 3208020 h 4229100"/>
                  <a:gd name="connsiteX126" fmla="*/ 251460 w 3276600"/>
                  <a:gd name="connsiteY126" fmla="*/ 3139440 h 4229100"/>
                  <a:gd name="connsiteX127" fmla="*/ 152400 w 3276600"/>
                  <a:gd name="connsiteY127" fmla="*/ 3101340 h 4229100"/>
                  <a:gd name="connsiteX128" fmla="*/ 220980 w 3276600"/>
                  <a:gd name="connsiteY128" fmla="*/ 3040380 h 4229100"/>
                  <a:gd name="connsiteX129" fmla="*/ 182880 w 3276600"/>
                  <a:gd name="connsiteY129" fmla="*/ 2971800 h 4229100"/>
                  <a:gd name="connsiteX130" fmla="*/ 114300 w 3276600"/>
                  <a:gd name="connsiteY130" fmla="*/ 2903220 h 4229100"/>
                  <a:gd name="connsiteX131" fmla="*/ 0 w 3276600"/>
                  <a:gd name="connsiteY131" fmla="*/ 2788920 h 4229100"/>
                  <a:gd name="connsiteX132" fmla="*/ 0 w 3276600"/>
                  <a:gd name="connsiteY132" fmla="*/ 2727960 h 4229100"/>
                  <a:gd name="connsiteX133" fmla="*/ 106680 w 3276600"/>
                  <a:gd name="connsiteY133" fmla="*/ 2689860 h 4229100"/>
                  <a:gd name="connsiteX134" fmla="*/ 182880 w 3276600"/>
                  <a:gd name="connsiteY134" fmla="*/ 2766060 h 4229100"/>
                  <a:gd name="connsiteX135" fmla="*/ 297180 w 3276600"/>
                  <a:gd name="connsiteY135" fmla="*/ 2819400 h 4229100"/>
                  <a:gd name="connsiteX136" fmla="*/ 457200 w 3276600"/>
                  <a:gd name="connsiteY136" fmla="*/ 2720340 h 4229100"/>
                  <a:gd name="connsiteX137" fmla="*/ 579120 w 3276600"/>
                  <a:gd name="connsiteY137" fmla="*/ 2499360 h 4229100"/>
                  <a:gd name="connsiteX138" fmla="*/ 640080 w 3276600"/>
                  <a:gd name="connsiteY138" fmla="*/ 2164080 h 4229100"/>
                  <a:gd name="connsiteX139" fmla="*/ 601980 w 3276600"/>
                  <a:gd name="connsiteY139" fmla="*/ 1943100 h 4229100"/>
                  <a:gd name="connsiteX140" fmla="*/ 327660 w 3276600"/>
                  <a:gd name="connsiteY140" fmla="*/ 1592580 h 4229100"/>
                  <a:gd name="connsiteX141" fmla="*/ 220980 w 3276600"/>
                  <a:gd name="connsiteY141" fmla="*/ 1569720 h 4229100"/>
                  <a:gd name="connsiteX142" fmla="*/ 167640 w 3276600"/>
                  <a:gd name="connsiteY142" fmla="*/ 1577340 h 4229100"/>
                  <a:gd name="connsiteX143" fmla="*/ 167640 w 3276600"/>
                  <a:gd name="connsiteY143" fmla="*/ 1546860 h 4229100"/>
                  <a:gd name="connsiteX144" fmla="*/ 129540 w 3276600"/>
                  <a:gd name="connsiteY144" fmla="*/ 1432560 h 4229100"/>
                  <a:gd name="connsiteX145" fmla="*/ 167640 w 3276600"/>
                  <a:gd name="connsiteY145" fmla="*/ 1211580 h 4229100"/>
                  <a:gd name="connsiteX146" fmla="*/ 297180 w 3276600"/>
                  <a:gd name="connsiteY146" fmla="*/ 1005840 h 4229100"/>
                  <a:gd name="connsiteX147" fmla="*/ 243840 w 3276600"/>
                  <a:gd name="connsiteY147" fmla="*/ 807720 h 4229100"/>
                  <a:gd name="connsiteX148" fmla="*/ 144780 w 3276600"/>
                  <a:gd name="connsiteY148" fmla="*/ 609600 h 4229100"/>
                  <a:gd name="connsiteX149" fmla="*/ 236220 w 3276600"/>
                  <a:gd name="connsiteY149" fmla="*/ 403860 h 4229100"/>
                  <a:gd name="connsiteX150" fmla="*/ 129540 w 3276600"/>
                  <a:gd name="connsiteY150" fmla="*/ 342900 h 4229100"/>
                  <a:gd name="connsiteX151" fmla="*/ 121920 w 3276600"/>
                  <a:gd name="connsiteY151" fmla="*/ 274320 h 4229100"/>
                  <a:gd name="connsiteX152" fmla="*/ 198120 w 3276600"/>
                  <a:gd name="connsiteY152" fmla="*/ 213360 h 4229100"/>
                  <a:gd name="connsiteX153" fmla="*/ 358140 w 3276600"/>
                  <a:gd name="connsiteY153" fmla="*/ 198120 h 4229100"/>
                  <a:gd name="connsiteX154" fmla="*/ 563880 w 3276600"/>
                  <a:gd name="connsiteY154" fmla="*/ 266700 h 4229100"/>
                  <a:gd name="connsiteX155" fmla="*/ 647700 w 3276600"/>
                  <a:gd name="connsiteY155" fmla="*/ 220980 h 4229100"/>
                  <a:gd name="connsiteX156" fmla="*/ 723900 w 3276600"/>
                  <a:gd name="connsiteY156" fmla="*/ 60960 h 4229100"/>
                  <a:gd name="connsiteX157" fmla="*/ 876300 w 3276600"/>
                  <a:gd name="connsiteY157" fmla="*/ 236220 h 4229100"/>
                  <a:gd name="connsiteX158" fmla="*/ 1059180 w 3276600"/>
                  <a:gd name="connsiteY158" fmla="*/ 243840 h 4229100"/>
                  <a:gd name="connsiteX159" fmla="*/ 1066800 w 3276600"/>
                  <a:gd name="connsiteY159" fmla="*/ 144780 h 4229100"/>
                  <a:gd name="connsiteX160" fmla="*/ 1242060 w 3276600"/>
                  <a:gd name="connsiteY160" fmla="*/ 175260 h 4229100"/>
                  <a:gd name="connsiteX161" fmla="*/ 1257300 w 3276600"/>
                  <a:gd name="connsiteY161" fmla="*/ 121920 h 4229100"/>
                  <a:gd name="connsiteX162" fmla="*/ 1379220 w 3276600"/>
                  <a:gd name="connsiteY162" fmla="*/ 106680 h 422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3276600" h="4229100">
                    <a:moveTo>
                      <a:pt x="1402080" y="0"/>
                    </a:moveTo>
                    <a:lnTo>
                      <a:pt x="1470660" y="30480"/>
                    </a:lnTo>
                    <a:lnTo>
                      <a:pt x="1493520" y="114300"/>
                    </a:lnTo>
                    <a:lnTo>
                      <a:pt x="1607820" y="167640"/>
                    </a:lnTo>
                    <a:lnTo>
                      <a:pt x="1630680" y="213360"/>
                    </a:lnTo>
                    <a:lnTo>
                      <a:pt x="1819676" y="330668"/>
                    </a:lnTo>
                    <a:lnTo>
                      <a:pt x="1818573" y="332872"/>
                    </a:lnTo>
                    <a:lnTo>
                      <a:pt x="1805940" y="327660"/>
                    </a:lnTo>
                    <a:lnTo>
                      <a:pt x="1818132" y="333756"/>
                    </a:lnTo>
                    <a:lnTo>
                      <a:pt x="1775460" y="419100"/>
                    </a:lnTo>
                    <a:lnTo>
                      <a:pt x="1775460" y="449580"/>
                    </a:lnTo>
                    <a:lnTo>
                      <a:pt x="1882140" y="510540"/>
                    </a:lnTo>
                    <a:lnTo>
                      <a:pt x="1965960" y="601980"/>
                    </a:lnTo>
                    <a:lnTo>
                      <a:pt x="2065020" y="822960"/>
                    </a:lnTo>
                    <a:lnTo>
                      <a:pt x="2202180" y="876300"/>
                    </a:lnTo>
                    <a:lnTo>
                      <a:pt x="2286000" y="929640"/>
                    </a:lnTo>
                    <a:lnTo>
                      <a:pt x="2369820" y="1097280"/>
                    </a:lnTo>
                    <a:lnTo>
                      <a:pt x="2286000" y="1249680"/>
                    </a:lnTo>
                    <a:lnTo>
                      <a:pt x="2278380" y="1325880"/>
                    </a:lnTo>
                    <a:lnTo>
                      <a:pt x="2407920" y="1386840"/>
                    </a:lnTo>
                    <a:lnTo>
                      <a:pt x="2468880" y="1447800"/>
                    </a:lnTo>
                    <a:lnTo>
                      <a:pt x="2567940" y="1417320"/>
                    </a:lnTo>
                    <a:lnTo>
                      <a:pt x="2613660" y="1478280"/>
                    </a:lnTo>
                    <a:lnTo>
                      <a:pt x="2606040" y="1531620"/>
                    </a:lnTo>
                    <a:lnTo>
                      <a:pt x="2705100" y="1562100"/>
                    </a:lnTo>
                    <a:lnTo>
                      <a:pt x="2735580" y="1760220"/>
                    </a:lnTo>
                    <a:lnTo>
                      <a:pt x="2750820" y="1836420"/>
                    </a:lnTo>
                    <a:lnTo>
                      <a:pt x="2773680" y="1897380"/>
                    </a:lnTo>
                    <a:lnTo>
                      <a:pt x="2796540" y="1950720"/>
                    </a:lnTo>
                    <a:lnTo>
                      <a:pt x="2887980" y="1905000"/>
                    </a:lnTo>
                    <a:lnTo>
                      <a:pt x="3048000" y="1981200"/>
                    </a:lnTo>
                    <a:lnTo>
                      <a:pt x="3154680" y="1965960"/>
                    </a:lnTo>
                    <a:lnTo>
                      <a:pt x="3215640" y="2019300"/>
                    </a:lnTo>
                    <a:lnTo>
                      <a:pt x="3238500" y="2103120"/>
                    </a:lnTo>
                    <a:lnTo>
                      <a:pt x="3276600" y="2209800"/>
                    </a:lnTo>
                    <a:lnTo>
                      <a:pt x="3238500" y="2240280"/>
                    </a:lnTo>
                    <a:lnTo>
                      <a:pt x="3276600" y="2354580"/>
                    </a:lnTo>
                    <a:lnTo>
                      <a:pt x="3223260" y="2423160"/>
                    </a:lnTo>
                    <a:lnTo>
                      <a:pt x="3169920" y="2506980"/>
                    </a:lnTo>
                    <a:lnTo>
                      <a:pt x="3163606" y="2589060"/>
                    </a:lnTo>
                    <a:lnTo>
                      <a:pt x="3116580" y="2583180"/>
                    </a:lnTo>
                    <a:lnTo>
                      <a:pt x="2987040" y="2545080"/>
                    </a:lnTo>
                    <a:lnTo>
                      <a:pt x="2948940" y="2606040"/>
                    </a:lnTo>
                    <a:lnTo>
                      <a:pt x="2910840" y="2606040"/>
                    </a:lnTo>
                    <a:lnTo>
                      <a:pt x="2857500" y="2628900"/>
                    </a:lnTo>
                    <a:lnTo>
                      <a:pt x="2811780" y="2712720"/>
                    </a:lnTo>
                    <a:lnTo>
                      <a:pt x="2735580" y="2788920"/>
                    </a:lnTo>
                    <a:lnTo>
                      <a:pt x="2720340" y="2964180"/>
                    </a:lnTo>
                    <a:lnTo>
                      <a:pt x="2766060" y="2987040"/>
                    </a:lnTo>
                    <a:lnTo>
                      <a:pt x="2948940" y="3040380"/>
                    </a:lnTo>
                    <a:lnTo>
                      <a:pt x="2994660" y="3108960"/>
                    </a:lnTo>
                    <a:lnTo>
                      <a:pt x="2994660" y="3154680"/>
                    </a:lnTo>
                    <a:lnTo>
                      <a:pt x="2887980" y="3253740"/>
                    </a:lnTo>
                    <a:lnTo>
                      <a:pt x="3040380" y="3238500"/>
                    </a:lnTo>
                    <a:lnTo>
                      <a:pt x="3063240" y="3268980"/>
                    </a:lnTo>
                    <a:lnTo>
                      <a:pt x="2857500" y="3421380"/>
                    </a:lnTo>
                    <a:lnTo>
                      <a:pt x="2705100" y="3451860"/>
                    </a:lnTo>
                    <a:lnTo>
                      <a:pt x="2667000" y="3550920"/>
                    </a:lnTo>
                    <a:lnTo>
                      <a:pt x="2644140" y="3596640"/>
                    </a:lnTo>
                    <a:lnTo>
                      <a:pt x="2606040" y="3680460"/>
                    </a:lnTo>
                    <a:lnTo>
                      <a:pt x="2598420" y="3718560"/>
                    </a:lnTo>
                    <a:lnTo>
                      <a:pt x="2232660" y="3924300"/>
                    </a:lnTo>
                    <a:lnTo>
                      <a:pt x="2042160" y="3962400"/>
                    </a:lnTo>
                    <a:lnTo>
                      <a:pt x="1661160" y="4229100"/>
                    </a:lnTo>
                    <a:lnTo>
                      <a:pt x="1684020" y="4046220"/>
                    </a:lnTo>
                    <a:lnTo>
                      <a:pt x="1600200" y="3985260"/>
                    </a:lnTo>
                    <a:lnTo>
                      <a:pt x="1851660" y="3832860"/>
                    </a:lnTo>
                    <a:lnTo>
                      <a:pt x="1965960" y="3604260"/>
                    </a:lnTo>
                    <a:lnTo>
                      <a:pt x="1935480" y="3497580"/>
                    </a:lnTo>
                    <a:lnTo>
                      <a:pt x="1981200" y="3413760"/>
                    </a:lnTo>
                    <a:lnTo>
                      <a:pt x="2026920" y="3307080"/>
                    </a:lnTo>
                    <a:lnTo>
                      <a:pt x="2042160" y="3025140"/>
                    </a:lnTo>
                    <a:lnTo>
                      <a:pt x="1912620" y="2750820"/>
                    </a:lnTo>
                    <a:lnTo>
                      <a:pt x="1859280" y="2667000"/>
                    </a:lnTo>
                    <a:lnTo>
                      <a:pt x="1752600" y="2628900"/>
                    </a:lnTo>
                    <a:lnTo>
                      <a:pt x="1729740" y="2575560"/>
                    </a:lnTo>
                    <a:lnTo>
                      <a:pt x="1744980" y="2301240"/>
                    </a:lnTo>
                    <a:lnTo>
                      <a:pt x="1714500" y="2286000"/>
                    </a:lnTo>
                    <a:lnTo>
                      <a:pt x="1653540" y="2286000"/>
                    </a:lnTo>
                    <a:lnTo>
                      <a:pt x="1516380" y="2286000"/>
                    </a:lnTo>
                    <a:lnTo>
                      <a:pt x="1478280" y="2225040"/>
                    </a:lnTo>
                    <a:lnTo>
                      <a:pt x="1447800" y="2110740"/>
                    </a:lnTo>
                    <a:lnTo>
                      <a:pt x="1478280" y="2072640"/>
                    </a:lnTo>
                    <a:lnTo>
                      <a:pt x="1562100" y="2004060"/>
                    </a:lnTo>
                    <a:lnTo>
                      <a:pt x="1684020" y="2011680"/>
                    </a:lnTo>
                    <a:lnTo>
                      <a:pt x="1798320" y="2095500"/>
                    </a:lnTo>
                    <a:lnTo>
                      <a:pt x="1798320" y="2255520"/>
                    </a:lnTo>
                    <a:lnTo>
                      <a:pt x="1851660" y="2255520"/>
                    </a:lnTo>
                    <a:lnTo>
                      <a:pt x="1981200" y="2225040"/>
                    </a:lnTo>
                    <a:lnTo>
                      <a:pt x="2042160" y="2133600"/>
                    </a:lnTo>
                    <a:lnTo>
                      <a:pt x="2065020" y="1958340"/>
                    </a:lnTo>
                    <a:lnTo>
                      <a:pt x="2110740" y="1874520"/>
                    </a:lnTo>
                    <a:lnTo>
                      <a:pt x="2034540" y="1744980"/>
                    </a:lnTo>
                    <a:lnTo>
                      <a:pt x="1965960" y="1722120"/>
                    </a:lnTo>
                    <a:lnTo>
                      <a:pt x="1859280" y="1722120"/>
                    </a:lnTo>
                    <a:lnTo>
                      <a:pt x="1798320" y="1653540"/>
                    </a:lnTo>
                    <a:lnTo>
                      <a:pt x="1691640" y="1600200"/>
                    </a:lnTo>
                    <a:lnTo>
                      <a:pt x="1478280" y="1729740"/>
                    </a:lnTo>
                    <a:lnTo>
                      <a:pt x="1470660" y="1798320"/>
                    </a:lnTo>
                    <a:lnTo>
                      <a:pt x="1478280" y="1920240"/>
                    </a:lnTo>
                    <a:lnTo>
                      <a:pt x="1432560" y="2004060"/>
                    </a:lnTo>
                    <a:lnTo>
                      <a:pt x="1356360" y="2065020"/>
                    </a:lnTo>
                    <a:lnTo>
                      <a:pt x="1318260" y="2316480"/>
                    </a:lnTo>
                    <a:lnTo>
                      <a:pt x="1196340" y="2476500"/>
                    </a:lnTo>
                    <a:lnTo>
                      <a:pt x="1219200" y="2827020"/>
                    </a:lnTo>
                    <a:lnTo>
                      <a:pt x="1272540" y="3025140"/>
                    </a:lnTo>
                    <a:lnTo>
                      <a:pt x="1356360" y="3131820"/>
                    </a:lnTo>
                    <a:lnTo>
                      <a:pt x="1562100" y="3268980"/>
                    </a:lnTo>
                    <a:lnTo>
                      <a:pt x="1676400" y="3268980"/>
                    </a:lnTo>
                    <a:lnTo>
                      <a:pt x="1630680" y="3368040"/>
                    </a:lnTo>
                    <a:lnTo>
                      <a:pt x="1524000" y="3604260"/>
                    </a:lnTo>
                    <a:lnTo>
                      <a:pt x="1463040" y="3611880"/>
                    </a:lnTo>
                    <a:lnTo>
                      <a:pt x="1402080" y="3665220"/>
                    </a:lnTo>
                    <a:lnTo>
                      <a:pt x="1333500" y="3611880"/>
                    </a:lnTo>
                    <a:lnTo>
                      <a:pt x="1219200" y="3642360"/>
                    </a:lnTo>
                    <a:lnTo>
                      <a:pt x="1158240" y="3596640"/>
                    </a:lnTo>
                    <a:lnTo>
                      <a:pt x="1181100" y="3474720"/>
                    </a:lnTo>
                    <a:lnTo>
                      <a:pt x="1036320" y="3352800"/>
                    </a:lnTo>
                    <a:lnTo>
                      <a:pt x="853440" y="3345180"/>
                    </a:lnTo>
                    <a:lnTo>
                      <a:pt x="601980" y="3337560"/>
                    </a:lnTo>
                    <a:lnTo>
                      <a:pt x="518160" y="3299460"/>
                    </a:lnTo>
                    <a:lnTo>
                      <a:pt x="480060" y="3345180"/>
                    </a:lnTo>
                    <a:lnTo>
                      <a:pt x="304800" y="3368040"/>
                    </a:lnTo>
                    <a:lnTo>
                      <a:pt x="297180" y="3314700"/>
                    </a:lnTo>
                    <a:lnTo>
                      <a:pt x="259080" y="3268980"/>
                    </a:lnTo>
                    <a:lnTo>
                      <a:pt x="236220" y="3208020"/>
                    </a:lnTo>
                    <a:lnTo>
                      <a:pt x="251460" y="3139440"/>
                    </a:lnTo>
                    <a:lnTo>
                      <a:pt x="152400" y="3101340"/>
                    </a:lnTo>
                    <a:lnTo>
                      <a:pt x="220980" y="3040380"/>
                    </a:lnTo>
                    <a:lnTo>
                      <a:pt x="182880" y="2971800"/>
                    </a:lnTo>
                    <a:lnTo>
                      <a:pt x="114300" y="2903220"/>
                    </a:lnTo>
                    <a:lnTo>
                      <a:pt x="0" y="2788920"/>
                    </a:lnTo>
                    <a:lnTo>
                      <a:pt x="0" y="2727960"/>
                    </a:lnTo>
                    <a:lnTo>
                      <a:pt x="106680" y="2689860"/>
                    </a:lnTo>
                    <a:lnTo>
                      <a:pt x="182880" y="2766060"/>
                    </a:lnTo>
                    <a:lnTo>
                      <a:pt x="297180" y="2819400"/>
                    </a:lnTo>
                    <a:lnTo>
                      <a:pt x="457200" y="2720340"/>
                    </a:lnTo>
                    <a:lnTo>
                      <a:pt x="579120" y="2499360"/>
                    </a:lnTo>
                    <a:lnTo>
                      <a:pt x="640080" y="2164080"/>
                    </a:lnTo>
                    <a:lnTo>
                      <a:pt x="601980" y="1943100"/>
                    </a:lnTo>
                    <a:lnTo>
                      <a:pt x="327660" y="1592580"/>
                    </a:lnTo>
                    <a:lnTo>
                      <a:pt x="220980" y="1569720"/>
                    </a:lnTo>
                    <a:lnTo>
                      <a:pt x="167640" y="1577340"/>
                    </a:lnTo>
                    <a:lnTo>
                      <a:pt x="167640" y="1546860"/>
                    </a:lnTo>
                    <a:lnTo>
                      <a:pt x="129540" y="1432560"/>
                    </a:lnTo>
                    <a:lnTo>
                      <a:pt x="167640" y="1211580"/>
                    </a:lnTo>
                    <a:lnTo>
                      <a:pt x="297180" y="1005840"/>
                    </a:lnTo>
                    <a:lnTo>
                      <a:pt x="243840" y="807720"/>
                    </a:lnTo>
                    <a:lnTo>
                      <a:pt x="144780" y="609600"/>
                    </a:lnTo>
                    <a:lnTo>
                      <a:pt x="236220" y="403860"/>
                    </a:lnTo>
                    <a:lnTo>
                      <a:pt x="129540" y="342900"/>
                    </a:lnTo>
                    <a:lnTo>
                      <a:pt x="121920" y="274320"/>
                    </a:lnTo>
                    <a:lnTo>
                      <a:pt x="198120" y="213360"/>
                    </a:lnTo>
                    <a:lnTo>
                      <a:pt x="358140" y="198120"/>
                    </a:lnTo>
                    <a:lnTo>
                      <a:pt x="563880" y="266700"/>
                    </a:lnTo>
                    <a:lnTo>
                      <a:pt x="647700" y="220980"/>
                    </a:lnTo>
                    <a:lnTo>
                      <a:pt x="723900" y="60960"/>
                    </a:lnTo>
                    <a:lnTo>
                      <a:pt x="876300" y="236220"/>
                    </a:lnTo>
                    <a:lnTo>
                      <a:pt x="1059180" y="243840"/>
                    </a:lnTo>
                    <a:lnTo>
                      <a:pt x="1066800" y="144780"/>
                    </a:lnTo>
                    <a:lnTo>
                      <a:pt x="1242060" y="175260"/>
                    </a:lnTo>
                    <a:lnTo>
                      <a:pt x="1257300" y="121920"/>
                    </a:lnTo>
                    <a:lnTo>
                      <a:pt x="1379220" y="10668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658CFA71-EB68-4AD3-A443-1895D119E8CE}"/>
                  </a:ext>
                </a:extLst>
              </p:cNvPr>
              <p:cNvSpPr/>
              <p:nvPr/>
            </p:nvSpPr>
            <p:spPr>
              <a:xfrm>
                <a:off x="14325600" y="46224825"/>
                <a:ext cx="685800" cy="1752600"/>
              </a:xfrm>
              <a:custGeom>
                <a:avLst/>
                <a:gdLst>
                  <a:gd name="connsiteX0" fmla="*/ 590550 w 685800"/>
                  <a:gd name="connsiteY0" fmla="*/ 0 h 1752600"/>
                  <a:gd name="connsiteX1" fmla="*/ 476250 w 685800"/>
                  <a:gd name="connsiteY1" fmla="*/ 104775 h 1752600"/>
                  <a:gd name="connsiteX2" fmla="*/ 476250 w 685800"/>
                  <a:gd name="connsiteY2" fmla="*/ 257175 h 1752600"/>
                  <a:gd name="connsiteX3" fmla="*/ 266700 w 685800"/>
                  <a:gd name="connsiteY3" fmla="*/ 590550 h 1752600"/>
                  <a:gd name="connsiteX4" fmla="*/ 295275 w 685800"/>
                  <a:gd name="connsiteY4" fmla="*/ 866775 h 1752600"/>
                  <a:gd name="connsiteX5" fmla="*/ 104775 w 685800"/>
                  <a:gd name="connsiteY5" fmla="*/ 1238250 h 1752600"/>
                  <a:gd name="connsiteX6" fmla="*/ 9525 w 685800"/>
                  <a:gd name="connsiteY6" fmla="*/ 1343025 h 1752600"/>
                  <a:gd name="connsiteX7" fmla="*/ 19050 w 685800"/>
                  <a:gd name="connsiteY7" fmla="*/ 1562100 h 1752600"/>
                  <a:gd name="connsiteX8" fmla="*/ 0 w 685800"/>
                  <a:gd name="connsiteY8" fmla="*/ 1695450 h 1752600"/>
                  <a:gd name="connsiteX9" fmla="*/ 38100 w 685800"/>
                  <a:gd name="connsiteY9" fmla="*/ 1752600 h 1752600"/>
                  <a:gd name="connsiteX10" fmla="*/ 190500 w 685800"/>
                  <a:gd name="connsiteY10" fmla="*/ 1619250 h 1752600"/>
                  <a:gd name="connsiteX11" fmla="*/ 352425 w 685800"/>
                  <a:gd name="connsiteY11" fmla="*/ 1647825 h 1752600"/>
                  <a:gd name="connsiteX12" fmla="*/ 361950 w 685800"/>
                  <a:gd name="connsiteY12" fmla="*/ 1381125 h 1752600"/>
                  <a:gd name="connsiteX13" fmla="*/ 333375 w 685800"/>
                  <a:gd name="connsiteY13" fmla="*/ 1295400 h 1752600"/>
                  <a:gd name="connsiteX14" fmla="*/ 447675 w 685800"/>
                  <a:gd name="connsiteY14" fmla="*/ 1066800 h 1752600"/>
                  <a:gd name="connsiteX15" fmla="*/ 542925 w 685800"/>
                  <a:gd name="connsiteY15" fmla="*/ 990600 h 1752600"/>
                  <a:gd name="connsiteX16" fmla="*/ 542925 w 685800"/>
                  <a:gd name="connsiteY16" fmla="*/ 904875 h 1752600"/>
                  <a:gd name="connsiteX17" fmla="*/ 590550 w 685800"/>
                  <a:gd name="connsiteY17" fmla="*/ 866775 h 1752600"/>
                  <a:gd name="connsiteX18" fmla="*/ 590550 w 685800"/>
                  <a:gd name="connsiteY18" fmla="*/ 609600 h 1752600"/>
                  <a:gd name="connsiteX19" fmla="*/ 657225 w 685800"/>
                  <a:gd name="connsiteY19" fmla="*/ 504825 h 1752600"/>
                  <a:gd name="connsiteX20" fmla="*/ 657225 w 685800"/>
                  <a:gd name="connsiteY20" fmla="*/ 314325 h 1752600"/>
                  <a:gd name="connsiteX21" fmla="*/ 685800 w 685800"/>
                  <a:gd name="connsiteY21" fmla="*/ 228600 h 1752600"/>
                  <a:gd name="connsiteX22" fmla="*/ 590550 w 685800"/>
                  <a:gd name="connsiteY22" fmla="*/ 0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800" h="1752600">
                    <a:moveTo>
                      <a:pt x="590550" y="0"/>
                    </a:moveTo>
                    <a:lnTo>
                      <a:pt x="476250" y="104775"/>
                    </a:lnTo>
                    <a:lnTo>
                      <a:pt x="476250" y="257175"/>
                    </a:lnTo>
                    <a:lnTo>
                      <a:pt x="266700" y="590550"/>
                    </a:lnTo>
                    <a:lnTo>
                      <a:pt x="295275" y="866775"/>
                    </a:lnTo>
                    <a:lnTo>
                      <a:pt x="104775" y="1238250"/>
                    </a:lnTo>
                    <a:lnTo>
                      <a:pt x="9525" y="1343025"/>
                    </a:lnTo>
                    <a:lnTo>
                      <a:pt x="19050" y="1562100"/>
                    </a:lnTo>
                    <a:lnTo>
                      <a:pt x="0" y="1695450"/>
                    </a:lnTo>
                    <a:lnTo>
                      <a:pt x="38100" y="1752600"/>
                    </a:lnTo>
                    <a:lnTo>
                      <a:pt x="190500" y="1619250"/>
                    </a:lnTo>
                    <a:lnTo>
                      <a:pt x="352425" y="1647825"/>
                    </a:lnTo>
                    <a:lnTo>
                      <a:pt x="361950" y="1381125"/>
                    </a:lnTo>
                    <a:lnTo>
                      <a:pt x="333375" y="1295400"/>
                    </a:lnTo>
                    <a:lnTo>
                      <a:pt x="447675" y="1066800"/>
                    </a:lnTo>
                    <a:lnTo>
                      <a:pt x="542925" y="990600"/>
                    </a:lnTo>
                    <a:lnTo>
                      <a:pt x="542925" y="904875"/>
                    </a:lnTo>
                    <a:lnTo>
                      <a:pt x="590550" y="866775"/>
                    </a:lnTo>
                    <a:lnTo>
                      <a:pt x="590550" y="609600"/>
                    </a:lnTo>
                    <a:lnTo>
                      <a:pt x="657225" y="504825"/>
                    </a:lnTo>
                    <a:lnTo>
                      <a:pt x="657225" y="314325"/>
                    </a:lnTo>
                    <a:lnTo>
                      <a:pt x="685800" y="228600"/>
                    </a:lnTo>
                    <a:lnTo>
                      <a:pt x="5905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5B513F4E-F63B-4049-A1F8-616CD87B2D07}"/>
                  </a:ext>
                </a:extLst>
              </p:cNvPr>
              <p:cNvSpPr/>
              <p:nvPr/>
            </p:nvSpPr>
            <p:spPr>
              <a:xfrm>
                <a:off x="12849225" y="47558325"/>
                <a:ext cx="885825" cy="819150"/>
              </a:xfrm>
              <a:custGeom>
                <a:avLst/>
                <a:gdLst>
                  <a:gd name="connsiteX0" fmla="*/ 285750 w 885825"/>
                  <a:gd name="connsiteY0" fmla="*/ 0 h 819150"/>
                  <a:gd name="connsiteX1" fmla="*/ 257175 w 885825"/>
                  <a:gd name="connsiteY1" fmla="*/ 104775 h 819150"/>
                  <a:gd name="connsiteX2" fmla="*/ 161925 w 885825"/>
                  <a:gd name="connsiteY2" fmla="*/ 190500 h 819150"/>
                  <a:gd name="connsiteX3" fmla="*/ 0 w 885825"/>
                  <a:gd name="connsiteY3" fmla="*/ 219075 h 819150"/>
                  <a:gd name="connsiteX4" fmla="*/ 0 w 885825"/>
                  <a:gd name="connsiteY4" fmla="*/ 381000 h 819150"/>
                  <a:gd name="connsiteX5" fmla="*/ 114300 w 885825"/>
                  <a:gd name="connsiteY5" fmla="*/ 523875 h 819150"/>
                  <a:gd name="connsiteX6" fmla="*/ 133350 w 885825"/>
                  <a:gd name="connsiteY6" fmla="*/ 685800 h 819150"/>
                  <a:gd name="connsiteX7" fmla="*/ 228600 w 885825"/>
                  <a:gd name="connsiteY7" fmla="*/ 771525 h 819150"/>
                  <a:gd name="connsiteX8" fmla="*/ 409575 w 885825"/>
                  <a:gd name="connsiteY8" fmla="*/ 819150 h 819150"/>
                  <a:gd name="connsiteX9" fmla="*/ 657225 w 885825"/>
                  <a:gd name="connsiteY9" fmla="*/ 752475 h 819150"/>
                  <a:gd name="connsiteX10" fmla="*/ 885825 w 885825"/>
                  <a:gd name="connsiteY10" fmla="*/ 533400 h 819150"/>
                  <a:gd name="connsiteX11" fmla="*/ 876300 w 885825"/>
                  <a:gd name="connsiteY11" fmla="*/ 257175 h 819150"/>
                  <a:gd name="connsiteX12" fmla="*/ 771525 w 885825"/>
                  <a:gd name="connsiteY12" fmla="*/ 161925 h 819150"/>
                  <a:gd name="connsiteX13" fmla="*/ 676275 w 885825"/>
                  <a:gd name="connsiteY13" fmla="*/ 142875 h 819150"/>
                  <a:gd name="connsiteX14" fmla="*/ 542925 w 885825"/>
                  <a:gd name="connsiteY14" fmla="*/ 38100 h 819150"/>
                  <a:gd name="connsiteX15" fmla="*/ 285750 w 885825"/>
                  <a:gd name="connsiteY15" fmla="*/ 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5825" h="819150">
                    <a:moveTo>
                      <a:pt x="285750" y="0"/>
                    </a:moveTo>
                    <a:lnTo>
                      <a:pt x="257175" y="104775"/>
                    </a:lnTo>
                    <a:lnTo>
                      <a:pt x="161925" y="190500"/>
                    </a:lnTo>
                    <a:lnTo>
                      <a:pt x="0" y="219075"/>
                    </a:lnTo>
                    <a:lnTo>
                      <a:pt x="0" y="381000"/>
                    </a:lnTo>
                    <a:lnTo>
                      <a:pt x="114300" y="523875"/>
                    </a:lnTo>
                    <a:lnTo>
                      <a:pt x="133350" y="685800"/>
                    </a:lnTo>
                    <a:lnTo>
                      <a:pt x="228600" y="771525"/>
                    </a:lnTo>
                    <a:lnTo>
                      <a:pt x="409575" y="819150"/>
                    </a:lnTo>
                    <a:lnTo>
                      <a:pt x="657225" y="752475"/>
                    </a:lnTo>
                    <a:lnTo>
                      <a:pt x="885825" y="533400"/>
                    </a:lnTo>
                    <a:lnTo>
                      <a:pt x="876300" y="257175"/>
                    </a:lnTo>
                    <a:lnTo>
                      <a:pt x="771525" y="161925"/>
                    </a:lnTo>
                    <a:lnTo>
                      <a:pt x="676275" y="142875"/>
                    </a:lnTo>
                    <a:lnTo>
                      <a:pt x="542925" y="38100"/>
                    </a:lnTo>
                    <a:lnTo>
                      <a:pt x="285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823A8F2C-B684-4B26-9361-005C25E10643}"/>
                  </a:ext>
                </a:extLst>
              </p:cNvPr>
              <p:cNvSpPr/>
              <p:nvPr/>
            </p:nvSpPr>
            <p:spPr>
              <a:xfrm>
                <a:off x="12141200" y="47440850"/>
                <a:ext cx="349250" cy="234950"/>
              </a:xfrm>
              <a:custGeom>
                <a:avLst/>
                <a:gdLst>
                  <a:gd name="connsiteX0" fmla="*/ 0 w 349250"/>
                  <a:gd name="connsiteY0" fmla="*/ 0 h 234950"/>
                  <a:gd name="connsiteX1" fmla="*/ 50800 w 349250"/>
                  <a:gd name="connsiteY1" fmla="*/ 107950 h 234950"/>
                  <a:gd name="connsiteX2" fmla="*/ 101600 w 349250"/>
                  <a:gd name="connsiteY2" fmla="*/ 127000 h 234950"/>
                  <a:gd name="connsiteX3" fmla="*/ 152400 w 349250"/>
                  <a:gd name="connsiteY3" fmla="*/ 209550 h 234950"/>
                  <a:gd name="connsiteX4" fmla="*/ 196850 w 349250"/>
                  <a:gd name="connsiteY4" fmla="*/ 234950 h 234950"/>
                  <a:gd name="connsiteX5" fmla="*/ 304800 w 349250"/>
                  <a:gd name="connsiteY5" fmla="*/ 222250 h 234950"/>
                  <a:gd name="connsiteX6" fmla="*/ 349250 w 349250"/>
                  <a:gd name="connsiteY6" fmla="*/ 165100 h 234950"/>
                  <a:gd name="connsiteX7" fmla="*/ 209550 w 349250"/>
                  <a:gd name="connsiteY7" fmla="*/ 31750 h 234950"/>
                  <a:gd name="connsiteX8" fmla="*/ 133350 w 349250"/>
                  <a:gd name="connsiteY8" fmla="*/ 44450 h 234950"/>
                  <a:gd name="connsiteX9" fmla="*/ 76200 w 349250"/>
                  <a:gd name="connsiteY9" fmla="*/ 19050 h 234950"/>
                  <a:gd name="connsiteX10" fmla="*/ 0 w 349250"/>
                  <a:gd name="connsiteY10" fmla="*/ 0 h 23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250" h="234950">
                    <a:moveTo>
                      <a:pt x="0" y="0"/>
                    </a:moveTo>
                    <a:lnTo>
                      <a:pt x="50800" y="107950"/>
                    </a:lnTo>
                    <a:lnTo>
                      <a:pt x="101600" y="127000"/>
                    </a:lnTo>
                    <a:lnTo>
                      <a:pt x="152400" y="209550"/>
                    </a:lnTo>
                    <a:lnTo>
                      <a:pt x="196850" y="234950"/>
                    </a:lnTo>
                    <a:lnTo>
                      <a:pt x="304800" y="222250"/>
                    </a:lnTo>
                    <a:lnTo>
                      <a:pt x="349250" y="165100"/>
                    </a:lnTo>
                    <a:lnTo>
                      <a:pt x="209550" y="31750"/>
                    </a:lnTo>
                    <a:lnTo>
                      <a:pt x="133350" y="44450"/>
                    </a:lnTo>
                    <a:lnTo>
                      <a:pt x="76200" y="190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7FFA2367-6D55-44B6-9D7E-E2FB909E11AF}"/>
                  </a:ext>
                </a:extLst>
              </p:cNvPr>
              <p:cNvSpPr/>
              <p:nvPr/>
            </p:nvSpPr>
            <p:spPr>
              <a:xfrm>
                <a:off x="10655300" y="35267900"/>
                <a:ext cx="444500" cy="590550"/>
              </a:xfrm>
              <a:custGeom>
                <a:avLst/>
                <a:gdLst>
                  <a:gd name="connsiteX0" fmla="*/ 146050 w 444500"/>
                  <a:gd name="connsiteY0" fmla="*/ 0 h 590550"/>
                  <a:gd name="connsiteX1" fmla="*/ 6350 w 444500"/>
                  <a:gd name="connsiteY1" fmla="*/ 69850 h 590550"/>
                  <a:gd name="connsiteX2" fmla="*/ 69850 w 444500"/>
                  <a:gd name="connsiteY2" fmla="*/ 177800 h 590550"/>
                  <a:gd name="connsiteX3" fmla="*/ 12700 w 444500"/>
                  <a:gd name="connsiteY3" fmla="*/ 215900 h 590550"/>
                  <a:gd name="connsiteX4" fmla="*/ 0 w 444500"/>
                  <a:gd name="connsiteY4" fmla="*/ 260350 h 590550"/>
                  <a:gd name="connsiteX5" fmla="*/ 44450 w 444500"/>
                  <a:gd name="connsiteY5" fmla="*/ 298450 h 590550"/>
                  <a:gd name="connsiteX6" fmla="*/ 6350 w 444500"/>
                  <a:gd name="connsiteY6" fmla="*/ 336550 h 590550"/>
                  <a:gd name="connsiteX7" fmla="*/ 50800 w 444500"/>
                  <a:gd name="connsiteY7" fmla="*/ 368300 h 590550"/>
                  <a:gd name="connsiteX8" fmla="*/ 50800 w 444500"/>
                  <a:gd name="connsiteY8" fmla="*/ 400050 h 590550"/>
                  <a:gd name="connsiteX9" fmla="*/ 95250 w 444500"/>
                  <a:gd name="connsiteY9" fmla="*/ 527050 h 590550"/>
                  <a:gd name="connsiteX10" fmla="*/ 177800 w 444500"/>
                  <a:gd name="connsiteY10" fmla="*/ 590550 h 590550"/>
                  <a:gd name="connsiteX11" fmla="*/ 222250 w 444500"/>
                  <a:gd name="connsiteY11" fmla="*/ 469900 h 590550"/>
                  <a:gd name="connsiteX12" fmla="*/ 387350 w 444500"/>
                  <a:gd name="connsiteY12" fmla="*/ 438150 h 590550"/>
                  <a:gd name="connsiteX13" fmla="*/ 444500 w 444500"/>
                  <a:gd name="connsiteY13" fmla="*/ 387350 h 590550"/>
                  <a:gd name="connsiteX14" fmla="*/ 381000 w 444500"/>
                  <a:gd name="connsiteY14" fmla="*/ 361950 h 590550"/>
                  <a:gd name="connsiteX15" fmla="*/ 381000 w 444500"/>
                  <a:gd name="connsiteY15" fmla="*/ 361950 h 590550"/>
                  <a:gd name="connsiteX16" fmla="*/ 381000 w 444500"/>
                  <a:gd name="connsiteY16" fmla="*/ 304800 h 590550"/>
                  <a:gd name="connsiteX17" fmla="*/ 317500 w 444500"/>
                  <a:gd name="connsiteY17" fmla="*/ 222250 h 590550"/>
                  <a:gd name="connsiteX18" fmla="*/ 349250 w 444500"/>
                  <a:gd name="connsiteY18" fmla="*/ 50800 h 590550"/>
                  <a:gd name="connsiteX19" fmla="*/ 279400 w 444500"/>
                  <a:gd name="connsiteY19" fmla="*/ 44450 h 590550"/>
                  <a:gd name="connsiteX20" fmla="*/ 146050 w 444500"/>
                  <a:gd name="connsiteY20" fmla="*/ 0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4500" h="590550">
                    <a:moveTo>
                      <a:pt x="146050" y="0"/>
                    </a:moveTo>
                    <a:lnTo>
                      <a:pt x="6350" y="69850"/>
                    </a:lnTo>
                    <a:lnTo>
                      <a:pt x="69850" y="177800"/>
                    </a:lnTo>
                    <a:lnTo>
                      <a:pt x="12700" y="215900"/>
                    </a:lnTo>
                    <a:lnTo>
                      <a:pt x="0" y="260350"/>
                    </a:lnTo>
                    <a:lnTo>
                      <a:pt x="44450" y="298450"/>
                    </a:lnTo>
                    <a:lnTo>
                      <a:pt x="6350" y="336550"/>
                    </a:lnTo>
                    <a:lnTo>
                      <a:pt x="50800" y="368300"/>
                    </a:lnTo>
                    <a:lnTo>
                      <a:pt x="50800" y="400050"/>
                    </a:lnTo>
                    <a:lnTo>
                      <a:pt x="95250" y="527050"/>
                    </a:lnTo>
                    <a:lnTo>
                      <a:pt x="177800" y="590550"/>
                    </a:lnTo>
                    <a:lnTo>
                      <a:pt x="222250" y="469900"/>
                    </a:lnTo>
                    <a:lnTo>
                      <a:pt x="387350" y="438150"/>
                    </a:lnTo>
                    <a:lnTo>
                      <a:pt x="444500" y="387350"/>
                    </a:lnTo>
                    <a:lnTo>
                      <a:pt x="381000" y="361950"/>
                    </a:lnTo>
                    <a:lnTo>
                      <a:pt x="381000" y="361950"/>
                    </a:lnTo>
                    <a:lnTo>
                      <a:pt x="381000" y="304800"/>
                    </a:lnTo>
                    <a:lnTo>
                      <a:pt x="317500" y="222250"/>
                    </a:lnTo>
                    <a:lnTo>
                      <a:pt x="349250" y="50800"/>
                    </a:lnTo>
                    <a:lnTo>
                      <a:pt x="279400" y="444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1086A908-7DDF-4C37-A1D4-97D40975F5A9}"/>
                  </a:ext>
                </a:extLst>
              </p:cNvPr>
              <p:cNvSpPr/>
              <p:nvPr/>
            </p:nvSpPr>
            <p:spPr>
              <a:xfrm>
                <a:off x="9188450" y="32124650"/>
                <a:ext cx="958850" cy="2298700"/>
              </a:xfrm>
              <a:custGeom>
                <a:avLst/>
                <a:gdLst>
                  <a:gd name="connsiteX0" fmla="*/ 793750 w 958850"/>
                  <a:gd name="connsiteY0" fmla="*/ 0 h 2298700"/>
                  <a:gd name="connsiteX1" fmla="*/ 628650 w 958850"/>
                  <a:gd name="connsiteY1" fmla="*/ 247650 h 2298700"/>
                  <a:gd name="connsiteX2" fmla="*/ 444500 w 958850"/>
                  <a:gd name="connsiteY2" fmla="*/ 215900 h 2298700"/>
                  <a:gd name="connsiteX3" fmla="*/ 355600 w 958850"/>
                  <a:gd name="connsiteY3" fmla="*/ 482600 h 2298700"/>
                  <a:gd name="connsiteX4" fmla="*/ 495300 w 958850"/>
                  <a:gd name="connsiteY4" fmla="*/ 641350 h 2298700"/>
                  <a:gd name="connsiteX5" fmla="*/ 406400 w 958850"/>
                  <a:gd name="connsiteY5" fmla="*/ 692150 h 2298700"/>
                  <a:gd name="connsiteX6" fmla="*/ 298450 w 958850"/>
                  <a:gd name="connsiteY6" fmla="*/ 920750 h 2298700"/>
                  <a:gd name="connsiteX7" fmla="*/ 368300 w 958850"/>
                  <a:gd name="connsiteY7" fmla="*/ 965200 h 2298700"/>
                  <a:gd name="connsiteX8" fmla="*/ 311150 w 958850"/>
                  <a:gd name="connsiteY8" fmla="*/ 1066800 h 2298700"/>
                  <a:gd name="connsiteX9" fmla="*/ 311150 w 958850"/>
                  <a:gd name="connsiteY9" fmla="*/ 1200150 h 2298700"/>
                  <a:gd name="connsiteX10" fmla="*/ 311150 w 958850"/>
                  <a:gd name="connsiteY10" fmla="*/ 1200150 h 2298700"/>
                  <a:gd name="connsiteX11" fmla="*/ 355600 w 958850"/>
                  <a:gd name="connsiteY11" fmla="*/ 1327150 h 2298700"/>
                  <a:gd name="connsiteX12" fmla="*/ 412750 w 958850"/>
                  <a:gd name="connsiteY12" fmla="*/ 1358900 h 2298700"/>
                  <a:gd name="connsiteX13" fmla="*/ 482600 w 958850"/>
                  <a:gd name="connsiteY13" fmla="*/ 1314450 h 2298700"/>
                  <a:gd name="connsiteX14" fmla="*/ 520700 w 958850"/>
                  <a:gd name="connsiteY14" fmla="*/ 1397000 h 2298700"/>
                  <a:gd name="connsiteX15" fmla="*/ 488950 w 958850"/>
                  <a:gd name="connsiteY15" fmla="*/ 1485900 h 2298700"/>
                  <a:gd name="connsiteX16" fmla="*/ 419100 w 958850"/>
                  <a:gd name="connsiteY16" fmla="*/ 1492250 h 2298700"/>
                  <a:gd name="connsiteX17" fmla="*/ 393700 w 958850"/>
                  <a:gd name="connsiteY17" fmla="*/ 1441450 h 2298700"/>
                  <a:gd name="connsiteX18" fmla="*/ 336550 w 958850"/>
                  <a:gd name="connsiteY18" fmla="*/ 1492250 h 2298700"/>
                  <a:gd name="connsiteX19" fmla="*/ 292100 w 958850"/>
                  <a:gd name="connsiteY19" fmla="*/ 1466850 h 2298700"/>
                  <a:gd name="connsiteX20" fmla="*/ 152400 w 958850"/>
                  <a:gd name="connsiteY20" fmla="*/ 1536700 h 2298700"/>
                  <a:gd name="connsiteX21" fmla="*/ 152400 w 958850"/>
                  <a:gd name="connsiteY21" fmla="*/ 1416050 h 2298700"/>
                  <a:gd name="connsiteX22" fmla="*/ 63500 w 958850"/>
                  <a:gd name="connsiteY22" fmla="*/ 1397000 h 2298700"/>
                  <a:gd name="connsiteX23" fmla="*/ 0 w 958850"/>
                  <a:gd name="connsiteY23" fmla="*/ 2216150 h 2298700"/>
                  <a:gd name="connsiteX24" fmla="*/ 88900 w 958850"/>
                  <a:gd name="connsiteY24" fmla="*/ 2241550 h 2298700"/>
                  <a:gd name="connsiteX25" fmla="*/ 120650 w 958850"/>
                  <a:gd name="connsiteY25" fmla="*/ 2298700 h 2298700"/>
                  <a:gd name="connsiteX26" fmla="*/ 260350 w 958850"/>
                  <a:gd name="connsiteY26" fmla="*/ 2184400 h 2298700"/>
                  <a:gd name="connsiteX27" fmla="*/ 355600 w 958850"/>
                  <a:gd name="connsiteY27" fmla="*/ 2057400 h 2298700"/>
                  <a:gd name="connsiteX28" fmla="*/ 330200 w 958850"/>
                  <a:gd name="connsiteY28" fmla="*/ 1936750 h 2298700"/>
                  <a:gd name="connsiteX29" fmla="*/ 387350 w 958850"/>
                  <a:gd name="connsiteY29" fmla="*/ 1866900 h 2298700"/>
                  <a:gd name="connsiteX30" fmla="*/ 463550 w 958850"/>
                  <a:gd name="connsiteY30" fmla="*/ 1816100 h 2298700"/>
                  <a:gd name="connsiteX31" fmla="*/ 463550 w 958850"/>
                  <a:gd name="connsiteY31" fmla="*/ 1644650 h 2298700"/>
                  <a:gd name="connsiteX32" fmla="*/ 584200 w 958850"/>
                  <a:gd name="connsiteY32" fmla="*/ 1600200 h 2298700"/>
                  <a:gd name="connsiteX33" fmla="*/ 577850 w 958850"/>
                  <a:gd name="connsiteY33" fmla="*/ 1504950 h 2298700"/>
                  <a:gd name="connsiteX34" fmla="*/ 660400 w 958850"/>
                  <a:gd name="connsiteY34" fmla="*/ 1435100 h 2298700"/>
                  <a:gd name="connsiteX35" fmla="*/ 666750 w 958850"/>
                  <a:gd name="connsiteY35" fmla="*/ 1371600 h 2298700"/>
                  <a:gd name="connsiteX36" fmla="*/ 603250 w 958850"/>
                  <a:gd name="connsiteY36" fmla="*/ 1206500 h 2298700"/>
                  <a:gd name="connsiteX37" fmla="*/ 622300 w 958850"/>
                  <a:gd name="connsiteY37" fmla="*/ 1143000 h 2298700"/>
                  <a:gd name="connsiteX38" fmla="*/ 603250 w 958850"/>
                  <a:gd name="connsiteY38" fmla="*/ 1092200 h 2298700"/>
                  <a:gd name="connsiteX39" fmla="*/ 603250 w 958850"/>
                  <a:gd name="connsiteY39" fmla="*/ 946150 h 2298700"/>
                  <a:gd name="connsiteX40" fmla="*/ 781050 w 958850"/>
                  <a:gd name="connsiteY40" fmla="*/ 762000 h 2298700"/>
                  <a:gd name="connsiteX41" fmla="*/ 889000 w 958850"/>
                  <a:gd name="connsiteY41" fmla="*/ 514350 h 2298700"/>
                  <a:gd name="connsiteX42" fmla="*/ 895350 w 958850"/>
                  <a:gd name="connsiteY42" fmla="*/ 406400 h 2298700"/>
                  <a:gd name="connsiteX43" fmla="*/ 800100 w 958850"/>
                  <a:gd name="connsiteY43" fmla="*/ 349250 h 2298700"/>
                  <a:gd name="connsiteX44" fmla="*/ 812800 w 958850"/>
                  <a:gd name="connsiteY44" fmla="*/ 298450 h 2298700"/>
                  <a:gd name="connsiteX45" fmla="*/ 895350 w 958850"/>
                  <a:gd name="connsiteY45" fmla="*/ 304800 h 2298700"/>
                  <a:gd name="connsiteX46" fmla="*/ 958850 w 958850"/>
                  <a:gd name="connsiteY46" fmla="*/ 266700 h 2298700"/>
                  <a:gd name="connsiteX47" fmla="*/ 958850 w 958850"/>
                  <a:gd name="connsiteY47" fmla="*/ 190500 h 2298700"/>
                  <a:gd name="connsiteX48" fmla="*/ 920750 w 958850"/>
                  <a:gd name="connsiteY48" fmla="*/ 57150 h 2298700"/>
                  <a:gd name="connsiteX49" fmla="*/ 793750 w 958850"/>
                  <a:gd name="connsiteY49" fmla="*/ 0 h 229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958850" h="2298700">
                    <a:moveTo>
                      <a:pt x="793750" y="0"/>
                    </a:moveTo>
                    <a:lnTo>
                      <a:pt x="628650" y="247650"/>
                    </a:lnTo>
                    <a:lnTo>
                      <a:pt x="444500" y="215900"/>
                    </a:lnTo>
                    <a:lnTo>
                      <a:pt x="355600" y="482600"/>
                    </a:lnTo>
                    <a:lnTo>
                      <a:pt x="495300" y="641350"/>
                    </a:lnTo>
                    <a:lnTo>
                      <a:pt x="406400" y="692150"/>
                    </a:lnTo>
                    <a:lnTo>
                      <a:pt x="298450" y="920750"/>
                    </a:lnTo>
                    <a:lnTo>
                      <a:pt x="368300" y="965200"/>
                    </a:lnTo>
                    <a:lnTo>
                      <a:pt x="311150" y="1066800"/>
                    </a:lnTo>
                    <a:lnTo>
                      <a:pt x="311150" y="1200150"/>
                    </a:lnTo>
                    <a:lnTo>
                      <a:pt x="311150" y="1200150"/>
                    </a:lnTo>
                    <a:lnTo>
                      <a:pt x="355600" y="1327150"/>
                    </a:lnTo>
                    <a:lnTo>
                      <a:pt x="412750" y="1358900"/>
                    </a:lnTo>
                    <a:lnTo>
                      <a:pt x="482600" y="1314450"/>
                    </a:lnTo>
                    <a:lnTo>
                      <a:pt x="520700" y="1397000"/>
                    </a:lnTo>
                    <a:lnTo>
                      <a:pt x="488950" y="1485900"/>
                    </a:lnTo>
                    <a:lnTo>
                      <a:pt x="419100" y="1492250"/>
                    </a:lnTo>
                    <a:lnTo>
                      <a:pt x="393700" y="1441450"/>
                    </a:lnTo>
                    <a:lnTo>
                      <a:pt x="336550" y="1492250"/>
                    </a:lnTo>
                    <a:lnTo>
                      <a:pt x="292100" y="1466850"/>
                    </a:lnTo>
                    <a:lnTo>
                      <a:pt x="152400" y="1536700"/>
                    </a:lnTo>
                    <a:lnTo>
                      <a:pt x="152400" y="1416050"/>
                    </a:lnTo>
                    <a:lnTo>
                      <a:pt x="63500" y="1397000"/>
                    </a:lnTo>
                    <a:lnTo>
                      <a:pt x="0" y="2216150"/>
                    </a:lnTo>
                    <a:lnTo>
                      <a:pt x="88900" y="2241550"/>
                    </a:lnTo>
                    <a:lnTo>
                      <a:pt x="120650" y="2298700"/>
                    </a:lnTo>
                    <a:lnTo>
                      <a:pt x="260350" y="2184400"/>
                    </a:lnTo>
                    <a:lnTo>
                      <a:pt x="355600" y="2057400"/>
                    </a:lnTo>
                    <a:lnTo>
                      <a:pt x="330200" y="1936750"/>
                    </a:lnTo>
                    <a:lnTo>
                      <a:pt x="387350" y="1866900"/>
                    </a:lnTo>
                    <a:lnTo>
                      <a:pt x="463550" y="1816100"/>
                    </a:lnTo>
                    <a:lnTo>
                      <a:pt x="463550" y="1644650"/>
                    </a:lnTo>
                    <a:lnTo>
                      <a:pt x="584200" y="1600200"/>
                    </a:lnTo>
                    <a:lnTo>
                      <a:pt x="577850" y="1504950"/>
                    </a:lnTo>
                    <a:lnTo>
                      <a:pt x="660400" y="1435100"/>
                    </a:lnTo>
                    <a:lnTo>
                      <a:pt x="666750" y="1371600"/>
                    </a:lnTo>
                    <a:lnTo>
                      <a:pt x="603250" y="1206500"/>
                    </a:lnTo>
                    <a:lnTo>
                      <a:pt x="622300" y="1143000"/>
                    </a:lnTo>
                    <a:lnTo>
                      <a:pt x="603250" y="1092200"/>
                    </a:lnTo>
                    <a:lnTo>
                      <a:pt x="603250" y="946150"/>
                    </a:lnTo>
                    <a:lnTo>
                      <a:pt x="781050" y="762000"/>
                    </a:lnTo>
                    <a:lnTo>
                      <a:pt x="889000" y="514350"/>
                    </a:lnTo>
                    <a:lnTo>
                      <a:pt x="895350" y="406400"/>
                    </a:lnTo>
                    <a:lnTo>
                      <a:pt x="800100" y="349250"/>
                    </a:lnTo>
                    <a:lnTo>
                      <a:pt x="812800" y="298450"/>
                    </a:lnTo>
                    <a:lnTo>
                      <a:pt x="895350" y="304800"/>
                    </a:lnTo>
                    <a:lnTo>
                      <a:pt x="958850" y="266700"/>
                    </a:lnTo>
                    <a:lnTo>
                      <a:pt x="958850" y="190500"/>
                    </a:lnTo>
                    <a:lnTo>
                      <a:pt x="920750" y="57150"/>
                    </a:lnTo>
                    <a:lnTo>
                      <a:pt x="7937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6AC10F67-95F8-46F0-91FE-310B8D175652}"/>
                  </a:ext>
                </a:extLst>
              </p:cNvPr>
              <p:cNvSpPr/>
              <p:nvPr/>
            </p:nvSpPr>
            <p:spPr>
              <a:xfrm>
                <a:off x="27165300" y="33324800"/>
                <a:ext cx="2921000" cy="3505200"/>
              </a:xfrm>
              <a:custGeom>
                <a:avLst/>
                <a:gdLst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9350 w 2921000"/>
                  <a:gd name="connsiteY64" fmla="*/ 3403600 h 3505200"/>
                  <a:gd name="connsiteX65" fmla="*/ 2413000 w 2921000"/>
                  <a:gd name="connsiteY65" fmla="*/ 3340100 h 3505200"/>
                  <a:gd name="connsiteX66" fmla="*/ 2222500 w 2921000"/>
                  <a:gd name="connsiteY66" fmla="*/ 3352800 h 3505200"/>
                  <a:gd name="connsiteX67" fmla="*/ 2260600 w 2921000"/>
                  <a:gd name="connsiteY67" fmla="*/ 3295650 h 3505200"/>
                  <a:gd name="connsiteX68" fmla="*/ 2349500 w 2921000"/>
                  <a:gd name="connsiteY68" fmla="*/ 3213100 h 3505200"/>
                  <a:gd name="connsiteX69" fmla="*/ 2641600 w 2921000"/>
                  <a:gd name="connsiteY69" fmla="*/ 3073400 h 3505200"/>
                  <a:gd name="connsiteX70" fmla="*/ 2660650 w 2921000"/>
                  <a:gd name="connsiteY70" fmla="*/ 3009900 h 3505200"/>
                  <a:gd name="connsiteX71" fmla="*/ 2743200 w 2921000"/>
                  <a:gd name="connsiteY71" fmla="*/ 2971800 h 3505200"/>
                  <a:gd name="connsiteX72" fmla="*/ 2781300 w 2921000"/>
                  <a:gd name="connsiteY72" fmla="*/ 2908300 h 3505200"/>
                  <a:gd name="connsiteX73" fmla="*/ 2679700 w 2921000"/>
                  <a:gd name="connsiteY73" fmla="*/ 2870200 h 3505200"/>
                  <a:gd name="connsiteX74" fmla="*/ 2736850 w 2921000"/>
                  <a:gd name="connsiteY74" fmla="*/ 2787650 h 3505200"/>
                  <a:gd name="connsiteX75" fmla="*/ 2717800 w 2921000"/>
                  <a:gd name="connsiteY75" fmla="*/ 2717800 h 3505200"/>
                  <a:gd name="connsiteX76" fmla="*/ 2863850 w 2921000"/>
                  <a:gd name="connsiteY76" fmla="*/ 2686050 h 3505200"/>
                  <a:gd name="connsiteX77" fmla="*/ 2851150 w 2921000"/>
                  <a:gd name="connsiteY77" fmla="*/ 2540000 h 3505200"/>
                  <a:gd name="connsiteX78" fmla="*/ 2921000 w 2921000"/>
                  <a:gd name="connsiteY78" fmla="*/ 2444750 h 3505200"/>
                  <a:gd name="connsiteX79" fmla="*/ 2832100 w 2921000"/>
                  <a:gd name="connsiteY79" fmla="*/ 2387600 h 3505200"/>
                  <a:gd name="connsiteX80" fmla="*/ 2806700 w 2921000"/>
                  <a:gd name="connsiteY80" fmla="*/ 2432050 h 3505200"/>
                  <a:gd name="connsiteX81" fmla="*/ 2717800 w 2921000"/>
                  <a:gd name="connsiteY81" fmla="*/ 2406650 h 3505200"/>
                  <a:gd name="connsiteX82" fmla="*/ 2711450 w 2921000"/>
                  <a:gd name="connsiteY82" fmla="*/ 2343150 h 3505200"/>
                  <a:gd name="connsiteX83" fmla="*/ 2622550 w 2921000"/>
                  <a:gd name="connsiteY83" fmla="*/ 2311400 h 3505200"/>
                  <a:gd name="connsiteX84" fmla="*/ 2578100 w 2921000"/>
                  <a:gd name="connsiteY84" fmla="*/ 2171700 h 3505200"/>
                  <a:gd name="connsiteX85" fmla="*/ 2451100 w 2921000"/>
                  <a:gd name="connsiteY85" fmla="*/ 2095500 h 3505200"/>
                  <a:gd name="connsiteX86" fmla="*/ 2457450 w 2921000"/>
                  <a:gd name="connsiteY86" fmla="*/ 1898650 h 3505200"/>
                  <a:gd name="connsiteX87" fmla="*/ 2565400 w 2921000"/>
                  <a:gd name="connsiteY87" fmla="*/ 1866900 h 3505200"/>
                  <a:gd name="connsiteX88" fmla="*/ 2527300 w 2921000"/>
                  <a:gd name="connsiteY88" fmla="*/ 1752600 h 3505200"/>
                  <a:gd name="connsiteX89" fmla="*/ 2476500 w 2921000"/>
                  <a:gd name="connsiteY89" fmla="*/ 1727200 h 3505200"/>
                  <a:gd name="connsiteX90" fmla="*/ 2444750 w 2921000"/>
                  <a:gd name="connsiteY90" fmla="*/ 1803400 h 3505200"/>
                  <a:gd name="connsiteX91" fmla="*/ 2330450 w 2921000"/>
                  <a:gd name="connsiteY91" fmla="*/ 1778000 h 3505200"/>
                  <a:gd name="connsiteX92" fmla="*/ 2222500 w 2921000"/>
                  <a:gd name="connsiteY92" fmla="*/ 1822450 h 3505200"/>
                  <a:gd name="connsiteX93" fmla="*/ 2133600 w 2921000"/>
                  <a:gd name="connsiteY93" fmla="*/ 1835150 h 3505200"/>
                  <a:gd name="connsiteX94" fmla="*/ 2019300 w 2921000"/>
                  <a:gd name="connsiteY94" fmla="*/ 1797050 h 3505200"/>
                  <a:gd name="connsiteX95" fmla="*/ 1885950 w 2921000"/>
                  <a:gd name="connsiteY95" fmla="*/ 1797050 h 3505200"/>
                  <a:gd name="connsiteX96" fmla="*/ 1841500 w 2921000"/>
                  <a:gd name="connsiteY96" fmla="*/ 1866900 h 3505200"/>
                  <a:gd name="connsiteX97" fmla="*/ 1752600 w 2921000"/>
                  <a:gd name="connsiteY97" fmla="*/ 1924050 h 3505200"/>
                  <a:gd name="connsiteX98" fmla="*/ 1739900 w 2921000"/>
                  <a:gd name="connsiteY98" fmla="*/ 1841500 h 3505200"/>
                  <a:gd name="connsiteX99" fmla="*/ 1682750 w 2921000"/>
                  <a:gd name="connsiteY99" fmla="*/ 1790700 h 3505200"/>
                  <a:gd name="connsiteX100" fmla="*/ 1727200 w 2921000"/>
                  <a:gd name="connsiteY100" fmla="*/ 1631950 h 3505200"/>
                  <a:gd name="connsiteX101" fmla="*/ 1784350 w 2921000"/>
                  <a:gd name="connsiteY101" fmla="*/ 1619250 h 3505200"/>
                  <a:gd name="connsiteX102" fmla="*/ 1784350 w 2921000"/>
                  <a:gd name="connsiteY102" fmla="*/ 1498600 h 3505200"/>
                  <a:gd name="connsiteX103" fmla="*/ 1733550 w 2921000"/>
                  <a:gd name="connsiteY103" fmla="*/ 1390650 h 3505200"/>
                  <a:gd name="connsiteX104" fmla="*/ 1638300 w 2921000"/>
                  <a:gd name="connsiteY104" fmla="*/ 1377950 h 3505200"/>
                  <a:gd name="connsiteX105" fmla="*/ 1657350 w 2921000"/>
                  <a:gd name="connsiteY105" fmla="*/ 1301750 h 3505200"/>
                  <a:gd name="connsiteX106" fmla="*/ 1485900 w 2921000"/>
                  <a:gd name="connsiteY106" fmla="*/ 1149350 h 3505200"/>
                  <a:gd name="connsiteX107" fmla="*/ 1492250 w 2921000"/>
                  <a:gd name="connsiteY107" fmla="*/ 1054100 h 3505200"/>
                  <a:gd name="connsiteX108" fmla="*/ 1587500 w 2921000"/>
                  <a:gd name="connsiteY108" fmla="*/ 1016000 h 3505200"/>
                  <a:gd name="connsiteX109" fmla="*/ 1631950 w 2921000"/>
                  <a:gd name="connsiteY109" fmla="*/ 889000 h 3505200"/>
                  <a:gd name="connsiteX110" fmla="*/ 1670050 w 2921000"/>
                  <a:gd name="connsiteY110" fmla="*/ 876300 h 3505200"/>
                  <a:gd name="connsiteX111" fmla="*/ 1689100 w 2921000"/>
                  <a:gd name="connsiteY111" fmla="*/ 825500 h 3505200"/>
                  <a:gd name="connsiteX112" fmla="*/ 1752600 w 2921000"/>
                  <a:gd name="connsiteY112" fmla="*/ 768350 h 3505200"/>
                  <a:gd name="connsiteX113" fmla="*/ 1784350 w 2921000"/>
                  <a:gd name="connsiteY113" fmla="*/ 730250 h 3505200"/>
                  <a:gd name="connsiteX114" fmla="*/ 1771650 w 2921000"/>
                  <a:gd name="connsiteY114" fmla="*/ 660400 h 3505200"/>
                  <a:gd name="connsiteX115" fmla="*/ 1822450 w 2921000"/>
                  <a:gd name="connsiteY115" fmla="*/ 622300 h 3505200"/>
                  <a:gd name="connsiteX116" fmla="*/ 1924050 w 2921000"/>
                  <a:gd name="connsiteY116" fmla="*/ 603250 h 3505200"/>
                  <a:gd name="connsiteX117" fmla="*/ 1968500 w 2921000"/>
                  <a:gd name="connsiteY117" fmla="*/ 641350 h 3505200"/>
                  <a:gd name="connsiteX118" fmla="*/ 2038350 w 2921000"/>
                  <a:gd name="connsiteY118" fmla="*/ 590550 h 3505200"/>
                  <a:gd name="connsiteX119" fmla="*/ 2038350 w 2921000"/>
                  <a:gd name="connsiteY119" fmla="*/ 457200 h 3505200"/>
                  <a:gd name="connsiteX120" fmla="*/ 1981200 w 2921000"/>
                  <a:gd name="connsiteY120" fmla="*/ 400050 h 3505200"/>
                  <a:gd name="connsiteX121" fmla="*/ 1917700 w 2921000"/>
                  <a:gd name="connsiteY121" fmla="*/ 438150 h 3505200"/>
                  <a:gd name="connsiteX122" fmla="*/ 1885950 w 2921000"/>
                  <a:gd name="connsiteY122" fmla="*/ 393700 h 3505200"/>
                  <a:gd name="connsiteX123" fmla="*/ 1847850 w 2921000"/>
                  <a:gd name="connsiteY123" fmla="*/ 196850 h 3505200"/>
                  <a:gd name="connsiteX124" fmla="*/ 1854200 w 2921000"/>
                  <a:gd name="connsiteY124" fmla="*/ 120650 h 3505200"/>
                  <a:gd name="connsiteX125" fmla="*/ 1828800 w 2921000"/>
                  <a:gd name="connsiteY125" fmla="*/ 0 h 3505200"/>
                  <a:gd name="connsiteX126" fmla="*/ 1549400 w 2921000"/>
                  <a:gd name="connsiteY126" fmla="*/ 38100 h 3505200"/>
                  <a:gd name="connsiteX127" fmla="*/ 1485900 w 2921000"/>
                  <a:gd name="connsiteY127" fmla="*/ 107950 h 3505200"/>
                  <a:gd name="connsiteX128" fmla="*/ 1365250 w 2921000"/>
                  <a:gd name="connsiteY128" fmla="*/ 203200 h 3505200"/>
                  <a:gd name="connsiteX129" fmla="*/ 1352550 w 2921000"/>
                  <a:gd name="connsiteY129" fmla="*/ 133350 h 3505200"/>
                  <a:gd name="connsiteX130" fmla="*/ 1314450 w 2921000"/>
                  <a:gd name="connsiteY130" fmla="*/ 95250 h 3505200"/>
                  <a:gd name="connsiteX131" fmla="*/ 1231900 w 2921000"/>
                  <a:gd name="connsiteY131" fmla="*/ 133350 h 3505200"/>
                  <a:gd name="connsiteX132" fmla="*/ 1111250 w 2921000"/>
                  <a:gd name="connsiteY132" fmla="*/ 146050 h 3505200"/>
                  <a:gd name="connsiteX133" fmla="*/ 1092200 w 2921000"/>
                  <a:gd name="connsiteY133" fmla="*/ 184150 h 3505200"/>
                  <a:gd name="connsiteX134" fmla="*/ 889000 w 2921000"/>
                  <a:gd name="connsiteY134" fmla="*/ 209550 h 3505200"/>
                  <a:gd name="connsiteX135" fmla="*/ 812800 w 2921000"/>
                  <a:gd name="connsiteY135" fmla="*/ 266700 h 3505200"/>
                  <a:gd name="connsiteX136" fmla="*/ 730250 w 2921000"/>
                  <a:gd name="connsiteY136" fmla="*/ 304800 h 3505200"/>
                  <a:gd name="connsiteX137" fmla="*/ 730250 w 2921000"/>
                  <a:gd name="connsiteY137" fmla="*/ 304800 h 3505200"/>
                  <a:gd name="connsiteX138" fmla="*/ 546100 w 2921000"/>
                  <a:gd name="connsiteY138" fmla="*/ 298450 h 3505200"/>
                  <a:gd name="connsiteX139" fmla="*/ 495300 w 2921000"/>
                  <a:gd name="connsiteY139" fmla="*/ 292100 h 3505200"/>
                  <a:gd name="connsiteX140" fmla="*/ 469900 w 2921000"/>
                  <a:gd name="connsiteY140" fmla="*/ 355600 h 3505200"/>
                  <a:gd name="connsiteX141" fmla="*/ 381000 w 2921000"/>
                  <a:gd name="connsiteY141" fmla="*/ 412750 h 3505200"/>
                  <a:gd name="connsiteX142" fmla="*/ 311150 w 2921000"/>
                  <a:gd name="connsiteY142" fmla="*/ 381000 h 3505200"/>
                  <a:gd name="connsiteX143" fmla="*/ 234950 w 2921000"/>
                  <a:gd name="connsiteY143" fmla="*/ 393700 h 3505200"/>
                  <a:gd name="connsiteX144" fmla="*/ 234950 w 2921000"/>
                  <a:gd name="connsiteY144" fmla="*/ 393700 h 3505200"/>
                  <a:gd name="connsiteX145" fmla="*/ 133350 w 2921000"/>
                  <a:gd name="connsiteY145" fmla="*/ 349250 h 3505200"/>
                  <a:gd name="connsiteX146" fmla="*/ 120650 w 2921000"/>
                  <a:gd name="connsiteY146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413000 w 2921000"/>
                  <a:gd name="connsiteY64" fmla="*/ 3340100 h 3505200"/>
                  <a:gd name="connsiteX65" fmla="*/ 2222500 w 2921000"/>
                  <a:gd name="connsiteY65" fmla="*/ 3352800 h 3505200"/>
                  <a:gd name="connsiteX66" fmla="*/ 2260600 w 2921000"/>
                  <a:gd name="connsiteY66" fmla="*/ 3295650 h 3505200"/>
                  <a:gd name="connsiteX67" fmla="*/ 2349500 w 2921000"/>
                  <a:gd name="connsiteY67" fmla="*/ 3213100 h 3505200"/>
                  <a:gd name="connsiteX68" fmla="*/ 2641600 w 2921000"/>
                  <a:gd name="connsiteY68" fmla="*/ 3073400 h 3505200"/>
                  <a:gd name="connsiteX69" fmla="*/ 2660650 w 2921000"/>
                  <a:gd name="connsiteY69" fmla="*/ 3009900 h 3505200"/>
                  <a:gd name="connsiteX70" fmla="*/ 2743200 w 2921000"/>
                  <a:gd name="connsiteY70" fmla="*/ 2971800 h 3505200"/>
                  <a:gd name="connsiteX71" fmla="*/ 2781300 w 2921000"/>
                  <a:gd name="connsiteY71" fmla="*/ 2908300 h 3505200"/>
                  <a:gd name="connsiteX72" fmla="*/ 2679700 w 2921000"/>
                  <a:gd name="connsiteY72" fmla="*/ 2870200 h 3505200"/>
                  <a:gd name="connsiteX73" fmla="*/ 2736850 w 2921000"/>
                  <a:gd name="connsiteY73" fmla="*/ 2787650 h 3505200"/>
                  <a:gd name="connsiteX74" fmla="*/ 2717800 w 2921000"/>
                  <a:gd name="connsiteY74" fmla="*/ 2717800 h 3505200"/>
                  <a:gd name="connsiteX75" fmla="*/ 2863850 w 2921000"/>
                  <a:gd name="connsiteY75" fmla="*/ 2686050 h 3505200"/>
                  <a:gd name="connsiteX76" fmla="*/ 2851150 w 2921000"/>
                  <a:gd name="connsiteY76" fmla="*/ 2540000 h 3505200"/>
                  <a:gd name="connsiteX77" fmla="*/ 2921000 w 2921000"/>
                  <a:gd name="connsiteY77" fmla="*/ 2444750 h 3505200"/>
                  <a:gd name="connsiteX78" fmla="*/ 2832100 w 2921000"/>
                  <a:gd name="connsiteY78" fmla="*/ 2387600 h 3505200"/>
                  <a:gd name="connsiteX79" fmla="*/ 2806700 w 2921000"/>
                  <a:gd name="connsiteY79" fmla="*/ 2432050 h 3505200"/>
                  <a:gd name="connsiteX80" fmla="*/ 2717800 w 2921000"/>
                  <a:gd name="connsiteY80" fmla="*/ 2406650 h 3505200"/>
                  <a:gd name="connsiteX81" fmla="*/ 2711450 w 2921000"/>
                  <a:gd name="connsiteY81" fmla="*/ 2343150 h 3505200"/>
                  <a:gd name="connsiteX82" fmla="*/ 2622550 w 2921000"/>
                  <a:gd name="connsiteY82" fmla="*/ 2311400 h 3505200"/>
                  <a:gd name="connsiteX83" fmla="*/ 2578100 w 2921000"/>
                  <a:gd name="connsiteY83" fmla="*/ 2171700 h 3505200"/>
                  <a:gd name="connsiteX84" fmla="*/ 2451100 w 2921000"/>
                  <a:gd name="connsiteY84" fmla="*/ 2095500 h 3505200"/>
                  <a:gd name="connsiteX85" fmla="*/ 2457450 w 2921000"/>
                  <a:gd name="connsiteY85" fmla="*/ 1898650 h 3505200"/>
                  <a:gd name="connsiteX86" fmla="*/ 2565400 w 2921000"/>
                  <a:gd name="connsiteY86" fmla="*/ 1866900 h 3505200"/>
                  <a:gd name="connsiteX87" fmla="*/ 2527300 w 2921000"/>
                  <a:gd name="connsiteY87" fmla="*/ 1752600 h 3505200"/>
                  <a:gd name="connsiteX88" fmla="*/ 2476500 w 2921000"/>
                  <a:gd name="connsiteY88" fmla="*/ 1727200 h 3505200"/>
                  <a:gd name="connsiteX89" fmla="*/ 2444750 w 2921000"/>
                  <a:gd name="connsiteY89" fmla="*/ 1803400 h 3505200"/>
                  <a:gd name="connsiteX90" fmla="*/ 2330450 w 2921000"/>
                  <a:gd name="connsiteY90" fmla="*/ 1778000 h 3505200"/>
                  <a:gd name="connsiteX91" fmla="*/ 2222500 w 2921000"/>
                  <a:gd name="connsiteY91" fmla="*/ 1822450 h 3505200"/>
                  <a:gd name="connsiteX92" fmla="*/ 2133600 w 2921000"/>
                  <a:gd name="connsiteY92" fmla="*/ 1835150 h 3505200"/>
                  <a:gd name="connsiteX93" fmla="*/ 2019300 w 2921000"/>
                  <a:gd name="connsiteY93" fmla="*/ 1797050 h 3505200"/>
                  <a:gd name="connsiteX94" fmla="*/ 1885950 w 2921000"/>
                  <a:gd name="connsiteY94" fmla="*/ 1797050 h 3505200"/>
                  <a:gd name="connsiteX95" fmla="*/ 1841500 w 2921000"/>
                  <a:gd name="connsiteY95" fmla="*/ 1866900 h 3505200"/>
                  <a:gd name="connsiteX96" fmla="*/ 1752600 w 2921000"/>
                  <a:gd name="connsiteY96" fmla="*/ 1924050 h 3505200"/>
                  <a:gd name="connsiteX97" fmla="*/ 1739900 w 2921000"/>
                  <a:gd name="connsiteY97" fmla="*/ 1841500 h 3505200"/>
                  <a:gd name="connsiteX98" fmla="*/ 1682750 w 2921000"/>
                  <a:gd name="connsiteY98" fmla="*/ 1790700 h 3505200"/>
                  <a:gd name="connsiteX99" fmla="*/ 1727200 w 2921000"/>
                  <a:gd name="connsiteY99" fmla="*/ 1631950 h 3505200"/>
                  <a:gd name="connsiteX100" fmla="*/ 1784350 w 2921000"/>
                  <a:gd name="connsiteY100" fmla="*/ 1619250 h 3505200"/>
                  <a:gd name="connsiteX101" fmla="*/ 1784350 w 2921000"/>
                  <a:gd name="connsiteY101" fmla="*/ 1498600 h 3505200"/>
                  <a:gd name="connsiteX102" fmla="*/ 1733550 w 2921000"/>
                  <a:gd name="connsiteY102" fmla="*/ 1390650 h 3505200"/>
                  <a:gd name="connsiteX103" fmla="*/ 1638300 w 2921000"/>
                  <a:gd name="connsiteY103" fmla="*/ 1377950 h 3505200"/>
                  <a:gd name="connsiteX104" fmla="*/ 1657350 w 2921000"/>
                  <a:gd name="connsiteY104" fmla="*/ 1301750 h 3505200"/>
                  <a:gd name="connsiteX105" fmla="*/ 1485900 w 2921000"/>
                  <a:gd name="connsiteY105" fmla="*/ 1149350 h 3505200"/>
                  <a:gd name="connsiteX106" fmla="*/ 1492250 w 2921000"/>
                  <a:gd name="connsiteY106" fmla="*/ 1054100 h 3505200"/>
                  <a:gd name="connsiteX107" fmla="*/ 1587500 w 2921000"/>
                  <a:gd name="connsiteY107" fmla="*/ 1016000 h 3505200"/>
                  <a:gd name="connsiteX108" fmla="*/ 1631950 w 2921000"/>
                  <a:gd name="connsiteY108" fmla="*/ 889000 h 3505200"/>
                  <a:gd name="connsiteX109" fmla="*/ 1670050 w 2921000"/>
                  <a:gd name="connsiteY109" fmla="*/ 876300 h 3505200"/>
                  <a:gd name="connsiteX110" fmla="*/ 1689100 w 2921000"/>
                  <a:gd name="connsiteY110" fmla="*/ 825500 h 3505200"/>
                  <a:gd name="connsiteX111" fmla="*/ 1752600 w 2921000"/>
                  <a:gd name="connsiteY111" fmla="*/ 768350 h 3505200"/>
                  <a:gd name="connsiteX112" fmla="*/ 1784350 w 2921000"/>
                  <a:gd name="connsiteY112" fmla="*/ 730250 h 3505200"/>
                  <a:gd name="connsiteX113" fmla="*/ 1771650 w 2921000"/>
                  <a:gd name="connsiteY113" fmla="*/ 660400 h 3505200"/>
                  <a:gd name="connsiteX114" fmla="*/ 1822450 w 2921000"/>
                  <a:gd name="connsiteY114" fmla="*/ 622300 h 3505200"/>
                  <a:gd name="connsiteX115" fmla="*/ 1924050 w 2921000"/>
                  <a:gd name="connsiteY115" fmla="*/ 603250 h 3505200"/>
                  <a:gd name="connsiteX116" fmla="*/ 1968500 w 2921000"/>
                  <a:gd name="connsiteY116" fmla="*/ 641350 h 3505200"/>
                  <a:gd name="connsiteX117" fmla="*/ 2038350 w 2921000"/>
                  <a:gd name="connsiteY117" fmla="*/ 590550 h 3505200"/>
                  <a:gd name="connsiteX118" fmla="*/ 2038350 w 2921000"/>
                  <a:gd name="connsiteY118" fmla="*/ 457200 h 3505200"/>
                  <a:gd name="connsiteX119" fmla="*/ 1981200 w 2921000"/>
                  <a:gd name="connsiteY119" fmla="*/ 400050 h 3505200"/>
                  <a:gd name="connsiteX120" fmla="*/ 1917700 w 2921000"/>
                  <a:gd name="connsiteY120" fmla="*/ 438150 h 3505200"/>
                  <a:gd name="connsiteX121" fmla="*/ 1885950 w 2921000"/>
                  <a:gd name="connsiteY121" fmla="*/ 393700 h 3505200"/>
                  <a:gd name="connsiteX122" fmla="*/ 1847850 w 2921000"/>
                  <a:gd name="connsiteY122" fmla="*/ 196850 h 3505200"/>
                  <a:gd name="connsiteX123" fmla="*/ 1854200 w 2921000"/>
                  <a:gd name="connsiteY123" fmla="*/ 120650 h 3505200"/>
                  <a:gd name="connsiteX124" fmla="*/ 1828800 w 2921000"/>
                  <a:gd name="connsiteY124" fmla="*/ 0 h 3505200"/>
                  <a:gd name="connsiteX125" fmla="*/ 1549400 w 2921000"/>
                  <a:gd name="connsiteY125" fmla="*/ 38100 h 3505200"/>
                  <a:gd name="connsiteX126" fmla="*/ 1485900 w 2921000"/>
                  <a:gd name="connsiteY126" fmla="*/ 107950 h 3505200"/>
                  <a:gd name="connsiteX127" fmla="*/ 1365250 w 2921000"/>
                  <a:gd name="connsiteY127" fmla="*/ 203200 h 3505200"/>
                  <a:gd name="connsiteX128" fmla="*/ 1352550 w 2921000"/>
                  <a:gd name="connsiteY128" fmla="*/ 133350 h 3505200"/>
                  <a:gd name="connsiteX129" fmla="*/ 1314450 w 2921000"/>
                  <a:gd name="connsiteY129" fmla="*/ 95250 h 3505200"/>
                  <a:gd name="connsiteX130" fmla="*/ 1231900 w 2921000"/>
                  <a:gd name="connsiteY130" fmla="*/ 133350 h 3505200"/>
                  <a:gd name="connsiteX131" fmla="*/ 1111250 w 2921000"/>
                  <a:gd name="connsiteY131" fmla="*/ 146050 h 3505200"/>
                  <a:gd name="connsiteX132" fmla="*/ 1092200 w 2921000"/>
                  <a:gd name="connsiteY132" fmla="*/ 184150 h 3505200"/>
                  <a:gd name="connsiteX133" fmla="*/ 889000 w 2921000"/>
                  <a:gd name="connsiteY133" fmla="*/ 209550 h 3505200"/>
                  <a:gd name="connsiteX134" fmla="*/ 812800 w 2921000"/>
                  <a:gd name="connsiteY134" fmla="*/ 266700 h 3505200"/>
                  <a:gd name="connsiteX135" fmla="*/ 730250 w 2921000"/>
                  <a:gd name="connsiteY135" fmla="*/ 304800 h 3505200"/>
                  <a:gd name="connsiteX136" fmla="*/ 730250 w 2921000"/>
                  <a:gd name="connsiteY136" fmla="*/ 304800 h 3505200"/>
                  <a:gd name="connsiteX137" fmla="*/ 546100 w 2921000"/>
                  <a:gd name="connsiteY137" fmla="*/ 298450 h 3505200"/>
                  <a:gd name="connsiteX138" fmla="*/ 495300 w 2921000"/>
                  <a:gd name="connsiteY138" fmla="*/ 292100 h 3505200"/>
                  <a:gd name="connsiteX139" fmla="*/ 469900 w 2921000"/>
                  <a:gd name="connsiteY139" fmla="*/ 355600 h 3505200"/>
                  <a:gd name="connsiteX140" fmla="*/ 381000 w 2921000"/>
                  <a:gd name="connsiteY140" fmla="*/ 412750 h 3505200"/>
                  <a:gd name="connsiteX141" fmla="*/ 311150 w 2921000"/>
                  <a:gd name="connsiteY141" fmla="*/ 381000 h 3505200"/>
                  <a:gd name="connsiteX142" fmla="*/ 234950 w 2921000"/>
                  <a:gd name="connsiteY142" fmla="*/ 393700 h 3505200"/>
                  <a:gd name="connsiteX143" fmla="*/ 234950 w 2921000"/>
                  <a:gd name="connsiteY143" fmla="*/ 393700 h 3505200"/>
                  <a:gd name="connsiteX144" fmla="*/ 133350 w 2921000"/>
                  <a:gd name="connsiteY144" fmla="*/ 349250 h 3505200"/>
                  <a:gd name="connsiteX145" fmla="*/ 120650 w 2921000"/>
                  <a:gd name="connsiteY145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305050 w 2921000"/>
                  <a:gd name="connsiteY63" fmla="*/ 3448050 h 3505200"/>
                  <a:gd name="connsiteX64" fmla="*/ 2222500 w 2921000"/>
                  <a:gd name="connsiteY64" fmla="*/ 3352800 h 3505200"/>
                  <a:gd name="connsiteX65" fmla="*/ 2260600 w 2921000"/>
                  <a:gd name="connsiteY65" fmla="*/ 3295650 h 3505200"/>
                  <a:gd name="connsiteX66" fmla="*/ 2349500 w 2921000"/>
                  <a:gd name="connsiteY66" fmla="*/ 3213100 h 3505200"/>
                  <a:gd name="connsiteX67" fmla="*/ 2641600 w 2921000"/>
                  <a:gd name="connsiteY67" fmla="*/ 3073400 h 3505200"/>
                  <a:gd name="connsiteX68" fmla="*/ 2660650 w 2921000"/>
                  <a:gd name="connsiteY68" fmla="*/ 3009900 h 3505200"/>
                  <a:gd name="connsiteX69" fmla="*/ 2743200 w 2921000"/>
                  <a:gd name="connsiteY69" fmla="*/ 2971800 h 3505200"/>
                  <a:gd name="connsiteX70" fmla="*/ 2781300 w 2921000"/>
                  <a:gd name="connsiteY70" fmla="*/ 2908300 h 3505200"/>
                  <a:gd name="connsiteX71" fmla="*/ 2679700 w 2921000"/>
                  <a:gd name="connsiteY71" fmla="*/ 2870200 h 3505200"/>
                  <a:gd name="connsiteX72" fmla="*/ 2736850 w 2921000"/>
                  <a:gd name="connsiteY72" fmla="*/ 2787650 h 3505200"/>
                  <a:gd name="connsiteX73" fmla="*/ 2717800 w 2921000"/>
                  <a:gd name="connsiteY73" fmla="*/ 2717800 h 3505200"/>
                  <a:gd name="connsiteX74" fmla="*/ 2863850 w 2921000"/>
                  <a:gd name="connsiteY74" fmla="*/ 2686050 h 3505200"/>
                  <a:gd name="connsiteX75" fmla="*/ 2851150 w 2921000"/>
                  <a:gd name="connsiteY75" fmla="*/ 2540000 h 3505200"/>
                  <a:gd name="connsiteX76" fmla="*/ 2921000 w 2921000"/>
                  <a:gd name="connsiteY76" fmla="*/ 2444750 h 3505200"/>
                  <a:gd name="connsiteX77" fmla="*/ 2832100 w 2921000"/>
                  <a:gd name="connsiteY77" fmla="*/ 2387600 h 3505200"/>
                  <a:gd name="connsiteX78" fmla="*/ 2806700 w 2921000"/>
                  <a:gd name="connsiteY78" fmla="*/ 2432050 h 3505200"/>
                  <a:gd name="connsiteX79" fmla="*/ 2717800 w 2921000"/>
                  <a:gd name="connsiteY79" fmla="*/ 2406650 h 3505200"/>
                  <a:gd name="connsiteX80" fmla="*/ 2711450 w 2921000"/>
                  <a:gd name="connsiteY80" fmla="*/ 2343150 h 3505200"/>
                  <a:gd name="connsiteX81" fmla="*/ 2622550 w 2921000"/>
                  <a:gd name="connsiteY81" fmla="*/ 2311400 h 3505200"/>
                  <a:gd name="connsiteX82" fmla="*/ 2578100 w 2921000"/>
                  <a:gd name="connsiteY82" fmla="*/ 2171700 h 3505200"/>
                  <a:gd name="connsiteX83" fmla="*/ 2451100 w 2921000"/>
                  <a:gd name="connsiteY83" fmla="*/ 2095500 h 3505200"/>
                  <a:gd name="connsiteX84" fmla="*/ 2457450 w 2921000"/>
                  <a:gd name="connsiteY84" fmla="*/ 1898650 h 3505200"/>
                  <a:gd name="connsiteX85" fmla="*/ 2565400 w 2921000"/>
                  <a:gd name="connsiteY85" fmla="*/ 1866900 h 3505200"/>
                  <a:gd name="connsiteX86" fmla="*/ 2527300 w 2921000"/>
                  <a:gd name="connsiteY86" fmla="*/ 1752600 h 3505200"/>
                  <a:gd name="connsiteX87" fmla="*/ 2476500 w 2921000"/>
                  <a:gd name="connsiteY87" fmla="*/ 1727200 h 3505200"/>
                  <a:gd name="connsiteX88" fmla="*/ 2444750 w 2921000"/>
                  <a:gd name="connsiteY88" fmla="*/ 1803400 h 3505200"/>
                  <a:gd name="connsiteX89" fmla="*/ 2330450 w 2921000"/>
                  <a:gd name="connsiteY89" fmla="*/ 1778000 h 3505200"/>
                  <a:gd name="connsiteX90" fmla="*/ 2222500 w 2921000"/>
                  <a:gd name="connsiteY90" fmla="*/ 1822450 h 3505200"/>
                  <a:gd name="connsiteX91" fmla="*/ 2133600 w 2921000"/>
                  <a:gd name="connsiteY91" fmla="*/ 1835150 h 3505200"/>
                  <a:gd name="connsiteX92" fmla="*/ 2019300 w 2921000"/>
                  <a:gd name="connsiteY92" fmla="*/ 1797050 h 3505200"/>
                  <a:gd name="connsiteX93" fmla="*/ 1885950 w 2921000"/>
                  <a:gd name="connsiteY93" fmla="*/ 1797050 h 3505200"/>
                  <a:gd name="connsiteX94" fmla="*/ 1841500 w 2921000"/>
                  <a:gd name="connsiteY94" fmla="*/ 1866900 h 3505200"/>
                  <a:gd name="connsiteX95" fmla="*/ 1752600 w 2921000"/>
                  <a:gd name="connsiteY95" fmla="*/ 1924050 h 3505200"/>
                  <a:gd name="connsiteX96" fmla="*/ 1739900 w 2921000"/>
                  <a:gd name="connsiteY96" fmla="*/ 1841500 h 3505200"/>
                  <a:gd name="connsiteX97" fmla="*/ 1682750 w 2921000"/>
                  <a:gd name="connsiteY97" fmla="*/ 1790700 h 3505200"/>
                  <a:gd name="connsiteX98" fmla="*/ 1727200 w 2921000"/>
                  <a:gd name="connsiteY98" fmla="*/ 1631950 h 3505200"/>
                  <a:gd name="connsiteX99" fmla="*/ 1784350 w 2921000"/>
                  <a:gd name="connsiteY99" fmla="*/ 1619250 h 3505200"/>
                  <a:gd name="connsiteX100" fmla="*/ 1784350 w 2921000"/>
                  <a:gd name="connsiteY100" fmla="*/ 1498600 h 3505200"/>
                  <a:gd name="connsiteX101" fmla="*/ 1733550 w 2921000"/>
                  <a:gd name="connsiteY101" fmla="*/ 1390650 h 3505200"/>
                  <a:gd name="connsiteX102" fmla="*/ 1638300 w 2921000"/>
                  <a:gd name="connsiteY102" fmla="*/ 1377950 h 3505200"/>
                  <a:gd name="connsiteX103" fmla="*/ 1657350 w 2921000"/>
                  <a:gd name="connsiteY103" fmla="*/ 1301750 h 3505200"/>
                  <a:gd name="connsiteX104" fmla="*/ 1485900 w 2921000"/>
                  <a:gd name="connsiteY104" fmla="*/ 1149350 h 3505200"/>
                  <a:gd name="connsiteX105" fmla="*/ 1492250 w 2921000"/>
                  <a:gd name="connsiteY105" fmla="*/ 1054100 h 3505200"/>
                  <a:gd name="connsiteX106" fmla="*/ 1587500 w 2921000"/>
                  <a:gd name="connsiteY106" fmla="*/ 1016000 h 3505200"/>
                  <a:gd name="connsiteX107" fmla="*/ 1631950 w 2921000"/>
                  <a:gd name="connsiteY107" fmla="*/ 889000 h 3505200"/>
                  <a:gd name="connsiteX108" fmla="*/ 1670050 w 2921000"/>
                  <a:gd name="connsiteY108" fmla="*/ 876300 h 3505200"/>
                  <a:gd name="connsiteX109" fmla="*/ 1689100 w 2921000"/>
                  <a:gd name="connsiteY109" fmla="*/ 825500 h 3505200"/>
                  <a:gd name="connsiteX110" fmla="*/ 1752600 w 2921000"/>
                  <a:gd name="connsiteY110" fmla="*/ 768350 h 3505200"/>
                  <a:gd name="connsiteX111" fmla="*/ 1784350 w 2921000"/>
                  <a:gd name="connsiteY111" fmla="*/ 730250 h 3505200"/>
                  <a:gd name="connsiteX112" fmla="*/ 1771650 w 2921000"/>
                  <a:gd name="connsiteY112" fmla="*/ 660400 h 3505200"/>
                  <a:gd name="connsiteX113" fmla="*/ 1822450 w 2921000"/>
                  <a:gd name="connsiteY113" fmla="*/ 622300 h 3505200"/>
                  <a:gd name="connsiteX114" fmla="*/ 1924050 w 2921000"/>
                  <a:gd name="connsiteY114" fmla="*/ 603250 h 3505200"/>
                  <a:gd name="connsiteX115" fmla="*/ 1968500 w 2921000"/>
                  <a:gd name="connsiteY115" fmla="*/ 641350 h 3505200"/>
                  <a:gd name="connsiteX116" fmla="*/ 2038350 w 2921000"/>
                  <a:gd name="connsiteY116" fmla="*/ 590550 h 3505200"/>
                  <a:gd name="connsiteX117" fmla="*/ 2038350 w 2921000"/>
                  <a:gd name="connsiteY117" fmla="*/ 457200 h 3505200"/>
                  <a:gd name="connsiteX118" fmla="*/ 1981200 w 2921000"/>
                  <a:gd name="connsiteY118" fmla="*/ 400050 h 3505200"/>
                  <a:gd name="connsiteX119" fmla="*/ 1917700 w 2921000"/>
                  <a:gd name="connsiteY119" fmla="*/ 438150 h 3505200"/>
                  <a:gd name="connsiteX120" fmla="*/ 1885950 w 2921000"/>
                  <a:gd name="connsiteY120" fmla="*/ 393700 h 3505200"/>
                  <a:gd name="connsiteX121" fmla="*/ 1847850 w 2921000"/>
                  <a:gd name="connsiteY121" fmla="*/ 196850 h 3505200"/>
                  <a:gd name="connsiteX122" fmla="*/ 1854200 w 2921000"/>
                  <a:gd name="connsiteY122" fmla="*/ 120650 h 3505200"/>
                  <a:gd name="connsiteX123" fmla="*/ 1828800 w 2921000"/>
                  <a:gd name="connsiteY123" fmla="*/ 0 h 3505200"/>
                  <a:gd name="connsiteX124" fmla="*/ 1549400 w 2921000"/>
                  <a:gd name="connsiteY124" fmla="*/ 38100 h 3505200"/>
                  <a:gd name="connsiteX125" fmla="*/ 1485900 w 2921000"/>
                  <a:gd name="connsiteY125" fmla="*/ 107950 h 3505200"/>
                  <a:gd name="connsiteX126" fmla="*/ 1365250 w 2921000"/>
                  <a:gd name="connsiteY126" fmla="*/ 203200 h 3505200"/>
                  <a:gd name="connsiteX127" fmla="*/ 1352550 w 2921000"/>
                  <a:gd name="connsiteY127" fmla="*/ 133350 h 3505200"/>
                  <a:gd name="connsiteX128" fmla="*/ 1314450 w 2921000"/>
                  <a:gd name="connsiteY128" fmla="*/ 95250 h 3505200"/>
                  <a:gd name="connsiteX129" fmla="*/ 1231900 w 2921000"/>
                  <a:gd name="connsiteY129" fmla="*/ 133350 h 3505200"/>
                  <a:gd name="connsiteX130" fmla="*/ 1111250 w 2921000"/>
                  <a:gd name="connsiteY130" fmla="*/ 146050 h 3505200"/>
                  <a:gd name="connsiteX131" fmla="*/ 1092200 w 2921000"/>
                  <a:gd name="connsiteY131" fmla="*/ 184150 h 3505200"/>
                  <a:gd name="connsiteX132" fmla="*/ 889000 w 2921000"/>
                  <a:gd name="connsiteY132" fmla="*/ 209550 h 3505200"/>
                  <a:gd name="connsiteX133" fmla="*/ 812800 w 2921000"/>
                  <a:gd name="connsiteY133" fmla="*/ 266700 h 3505200"/>
                  <a:gd name="connsiteX134" fmla="*/ 730250 w 2921000"/>
                  <a:gd name="connsiteY134" fmla="*/ 304800 h 3505200"/>
                  <a:gd name="connsiteX135" fmla="*/ 730250 w 2921000"/>
                  <a:gd name="connsiteY135" fmla="*/ 304800 h 3505200"/>
                  <a:gd name="connsiteX136" fmla="*/ 546100 w 2921000"/>
                  <a:gd name="connsiteY136" fmla="*/ 298450 h 3505200"/>
                  <a:gd name="connsiteX137" fmla="*/ 495300 w 2921000"/>
                  <a:gd name="connsiteY137" fmla="*/ 292100 h 3505200"/>
                  <a:gd name="connsiteX138" fmla="*/ 469900 w 2921000"/>
                  <a:gd name="connsiteY138" fmla="*/ 355600 h 3505200"/>
                  <a:gd name="connsiteX139" fmla="*/ 381000 w 2921000"/>
                  <a:gd name="connsiteY139" fmla="*/ 412750 h 3505200"/>
                  <a:gd name="connsiteX140" fmla="*/ 311150 w 2921000"/>
                  <a:gd name="connsiteY140" fmla="*/ 381000 h 3505200"/>
                  <a:gd name="connsiteX141" fmla="*/ 234950 w 2921000"/>
                  <a:gd name="connsiteY141" fmla="*/ 393700 h 3505200"/>
                  <a:gd name="connsiteX142" fmla="*/ 234950 w 2921000"/>
                  <a:gd name="connsiteY142" fmla="*/ 393700 h 3505200"/>
                  <a:gd name="connsiteX143" fmla="*/ 133350 w 2921000"/>
                  <a:gd name="connsiteY143" fmla="*/ 349250 h 3505200"/>
                  <a:gd name="connsiteX144" fmla="*/ 120650 w 2921000"/>
                  <a:gd name="connsiteY144" fmla="*/ 254000 h 3505200"/>
                  <a:gd name="connsiteX0" fmla="*/ 120650 w 2921000"/>
                  <a:gd name="connsiteY0" fmla="*/ 254000 h 3505200"/>
                  <a:gd name="connsiteX1" fmla="*/ 57150 w 2921000"/>
                  <a:gd name="connsiteY1" fmla="*/ 292100 h 3505200"/>
                  <a:gd name="connsiteX2" fmla="*/ 25400 w 2921000"/>
                  <a:gd name="connsiteY2" fmla="*/ 412750 h 3505200"/>
                  <a:gd name="connsiteX3" fmla="*/ 146050 w 2921000"/>
                  <a:gd name="connsiteY3" fmla="*/ 488950 h 3505200"/>
                  <a:gd name="connsiteX4" fmla="*/ 209550 w 2921000"/>
                  <a:gd name="connsiteY4" fmla="*/ 546100 h 3505200"/>
                  <a:gd name="connsiteX5" fmla="*/ 260350 w 2921000"/>
                  <a:gd name="connsiteY5" fmla="*/ 628650 h 3505200"/>
                  <a:gd name="connsiteX6" fmla="*/ 254000 w 2921000"/>
                  <a:gd name="connsiteY6" fmla="*/ 704850 h 3505200"/>
                  <a:gd name="connsiteX7" fmla="*/ 381000 w 2921000"/>
                  <a:gd name="connsiteY7" fmla="*/ 762000 h 3505200"/>
                  <a:gd name="connsiteX8" fmla="*/ 400050 w 2921000"/>
                  <a:gd name="connsiteY8" fmla="*/ 825500 h 3505200"/>
                  <a:gd name="connsiteX9" fmla="*/ 374650 w 2921000"/>
                  <a:gd name="connsiteY9" fmla="*/ 850900 h 3505200"/>
                  <a:gd name="connsiteX10" fmla="*/ 406400 w 2921000"/>
                  <a:gd name="connsiteY10" fmla="*/ 895350 h 3505200"/>
                  <a:gd name="connsiteX11" fmla="*/ 342900 w 2921000"/>
                  <a:gd name="connsiteY11" fmla="*/ 927100 h 3505200"/>
                  <a:gd name="connsiteX12" fmla="*/ 215900 w 2921000"/>
                  <a:gd name="connsiteY12" fmla="*/ 901700 h 3505200"/>
                  <a:gd name="connsiteX13" fmla="*/ 260350 w 2921000"/>
                  <a:gd name="connsiteY13" fmla="*/ 1009650 h 3505200"/>
                  <a:gd name="connsiteX14" fmla="*/ 127000 w 2921000"/>
                  <a:gd name="connsiteY14" fmla="*/ 1111250 h 3505200"/>
                  <a:gd name="connsiteX15" fmla="*/ 88900 w 2921000"/>
                  <a:gd name="connsiteY15" fmla="*/ 1168400 h 3505200"/>
                  <a:gd name="connsiteX16" fmla="*/ 241300 w 2921000"/>
                  <a:gd name="connsiteY16" fmla="*/ 1193800 h 3505200"/>
                  <a:gd name="connsiteX17" fmla="*/ 279400 w 2921000"/>
                  <a:gd name="connsiteY17" fmla="*/ 1270000 h 3505200"/>
                  <a:gd name="connsiteX18" fmla="*/ 311150 w 2921000"/>
                  <a:gd name="connsiteY18" fmla="*/ 1314450 h 3505200"/>
                  <a:gd name="connsiteX19" fmla="*/ 260350 w 2921000"/>
                  <a:gd name="connsiteY19" fmla="*/ 1409700 h 3505200"/>
                  <a:gd name="connsiteX20" fmla="*/ 120650 w 2921000"/>
                  <a:gd name="connsiteY20" fmla="*/ 1435100 h 3505200"/>
                  <a:gd name="connsiteX21" fmla="*/ 50800 w 2921000"/>
                  <a:gd name="connsiteY21" fmla="*/ 1543050 h 3505200"/>
                  <a:gd name="connsiteX22" fmla="*/ 139700 w 2921000"/>
                  <a:gd name="connsiteY22" fmla="*/ 1593850 h 3505200"/>
                  <a:gd name="connsiteX23" fmla="*/ 76200 w 2921000"/>
                  <a:gd name="connsiteY23" fmla="*/ 1657350 h 3505200"/>
                  <a:gd name="connsiteX24" fmla="*/ 44450 w 2921000"/>
                  <a:gd name="connsiteY24" fmla="*/ 1746250 h 3505200"/>
                  <a:gd name="connsiteX25" fmla="*/ 12700 w 2921000"/>
                  <a:gd name="connsiteY25" fmla="*/ 1771650 h 3505200"/>
                  <a:gd name="connsiteX26" fmla="*/ 12700 w 2921000"/>
                  <a:gd name="connsiteY26" fmla="*/ 1809750 h 3505200"/>
                  <a:gd name="connsiteX27" fmla="*/ 0 w 2921000"/>
                  <a:gd name="connsiteY27" fmla="*/ 1866900 h 3505200"/>
                  <a:gd name="connsiteX28" fmla="*/ 241300 w 2921000"/>
                  <a:gd name="connsiteY28" fmla="*/ 1854200 h 3505200"/>
                  <a:gd name="connsiteX29" fmla="*/ 336550 w 2921000"/>
                  <a:gd name="connsiteY29" fmla="*/ 2025650 h 3505200"/>
                  <a:gd name="connsiteX30" fmla="*/ 520700 w 2921000"/>
                  <a:gd name="connsiteY30" fmla="*/ 2165350 h 3505200"/>
                  <a:gd name="connsiteX31" fmla="*/ 539750 w 2921000"/>
                  <a:gd name="connsiteY31" fmla="*/ 2209800 h 3505200"/>
                  <a:gd name="connsiteX32" fmla="*/ 609600 w 2921000"/>
                  <a:gd name="connsiteY32" fmla="*/ 2203450 h 3505200"/>
                  <a:gd name="connsiteX33" fmla="*/ 793750 w 2921000"/>
                  <a:gd name="connsiteY33" fmla="*/ 2305050 h 3505200"/>
                  <a:gd name="connsiteX34" fmla="*/ 806450 w 2921000"/>
                  <a:gd name="connsiteY34" fmla="*/ 2355850 h 3505200"/>
                  <a:gd name="connsiteX35" fmla="*/ 895350 w 2921000"/>
                  <a:gd name="connsiteY35" fmla="*/ 2355850 h 3505200"/>
                  <a:gd name="connsiteX36" fmla="*/ 901700 w 2921000"/>
                  <a:gd name="connsiteY36" fmla="*/ 2419350 h 3505200"/>
                  <a:gd name="connsiteX37" fmla="*/ 984250 w 2921000"/>
                  <a:gd name="connsiteY37" fmla="*/ 2451100 h 3505200"/>
                  <a:gd name="connsiteX38" fmla="*/ 1003300 w 2921000"/>
                  <a:gd name="connsiteY38" fmla="*/ 2476500 h 3505200"/>
                  <a:gd name="connsiteX39" fmla="*/ 1003300 w 2921000"/>
                  <a:gd name="connsiteY39" fmla="*/ 2476500 h 3505200"/>
                  <a:gd name="connsiteX40" fmla="*/ 984250 w 2921000"/>
                  <a:gd name="connsiteY40" fmla="*/ 2571750 h 3505200"/>
                  <a:gd name="connsiteX41" fmla="*/ 895350 w 2921000"/>
                  <a:gd name="connsiteY41" fmla="*/ 2578100 h 3505200"/>
                  <a:gd name="connsiteX42" fmla="*/ 863600 w 2921000"/>
                  <a:gd name="connsiteY42" fmla="*/ 2622550 h 3505200"/>
                  <a:gd name="connsiteX43" fmla="*/ 850900 w 2921000"/>
                  <a:gd name="connsiteY43" fmla="*/ 2654300 h 3505200"/>
                  <a:gd name="connsiteX44" fmla="*/ 996950 w 2921000"/>
                  <a:gd name="connsiteY44" fmla="*/ 2730500 h 3505200"/>
                  <a:gd name="connsiteX45" fmla="*/ 996950 w 2921000"/>
                  <a:gd name="connsiteY45" fmla="*/ 2730500 h 3505200"/>
                  <a:gd name="connsiteX46" fmla="*/ 1028700 w 2921000"/>
                  <a:gd name="connsiteY46" fmla="*/ 2933700 h 3505200"/>
                  <a:gd name="connsiteX47" fmla="*/ 1244600 w 2921000"/>
                  <a:gd name="connsiteY47" fmla="*/ 3092450 h 3505200"/>
                  <a:gd name="connsiteX48" fmla="*/ 1301750 w 2921000"/>
                  <a:gd name="connsiteY48" fmla="*/ 3092450 h 3505200"/>
                  <a:gd name="connsiteX49" fmla="*/ 1479550 w 2921000"/>
                  <a:gd name="connsiteY49" fmla="*/ 3206750 h 3505200"/>
                  <a:gd name="connsiteX50" fmla="*/ 1568450 w 2921000"/>
                  <a:gd name="connsiteY50" fmla="*/ 3213100 h 3505200"/>
                  <a:gd name="connsiteX51" fmla="*/ 1727200 w 2921000"/>
                  <a:gd name="connsiteY51" fmla="*/ 3251200 h 3505200"/>
                  <a:gd name="connsiteX52" fmla="*/ 1847850 w 2921000"/>
                  <a:gd name="connsiteY52" fmla="*/ 3276600 h 3505200"/>
                  <a:gd name="connsiteX53" fmla="*/ 1974850 w 2921000"/>
                  <a:gd name="connsiteY53" fmla="*/ 3327400 h 3505200"/>
                  <a:gd name="connsiteX54" fmla="*/ 2006600 w 2921000"/>
                  <a:gd name="connsiteY54" fmla="*/ 3333750 h 3505200"/>
                  <a:gd name="connsiteX55" fmla="*/ 2133600 w 2921000"/>
                  <a:gd name="connsiteY55" fmla="*/ 3340100 h 3505200"/>
                  <a:gd name="connsiteX56" fmla="*/ 2190750 w 2921000"/>
                  <a:gd name="connsiteY56" fmla="*/ 3365500 h 3505200"/>
                  <a:gd name="connsiteX57" fmla="*/ 2184400 w 2921000"/>
                  <a:gd name="connsiteY57" fmla="*/ 3429000 h 3505200"/>
                  <a:gd name="connsiteX58" fmla="*/ 2133600 w 2921000"/>
                  <a:gd name="connsiteY58" fmla="*/ 3460750 h 3505200"/>
                  <a:gd name="connsiteX59" fmla="*/ 2165350 w 2921000"/>
                  <a:gd name="connsiteY59" fmla="*/ 3505200 h 3505200"/>
                  <a:gd name="connsiteX60" fmla="*/ 2235200 w 2921000"/>
                  <a:gd name="connsiteY60" fmla="*/ 3486150 h 3505200"/>
                  <a:gd name="connsiteX61" fmla="*/ 2228850 w 2921000"/>
                  <a:gd name="connsiteY61" fmla="*/ 3429000 h 3505200"/>
                  <a:gd name="connsiteX62" fmla="*/ 2228850 w 2921000"/>
                  <a:gd name="connsiteY62" fmla="*/ 3429000 h 3505200"/>
                  <a:gd name="connsiteX63" fmla="*/ 2222500 w 2921000"/>
                  <a:gd name="connsiteY63" fmla="*/ 3352800 h 3505200"/>
                  <a:gd name="connsiteX64" fmla="*/ 2260600 w 2921000"/>
                  <a:gd name="connsiteY64" fmla="*/ 3295650 h 3505200"/>
                  <a:gd name="connsiteX65" fmla="*/ 2349500 w 2921000"/>
                  <a:gd name="connsiteY65" fmla="*/ 3213100 h 3505200"/>
                  <a:gd name="connsiteX66" fmla="*/ 2641600 w 2921000"/>
                  <a:gd name="connsiteY66" fmla="*/ 3073400 h 3505200"/>
                  <a:gd name="connsiteX67" fmla="*/ 2660650 w 2921000"/>
                  <a:gd name="connsiteY67" fmla="*/ 3009900 h 3505200"/>
                  <a:gd name="connsiteX68" fmla="*/ 2743200 w 2921000"/>
                  <a:gd name="connsiteY68" fmla="*/ 2971800 h 3505200"/>
                  <a:gd name="connsiteX69" fmla="*/ 2781300 w 2921000"/>
                  <a:gd name="connsiteY69" fmla="*/ 2908300 h 3505200"/>
                  <a:gd name="connsiteX70" fmla="*/ 2679700 w 2921000"/>
                  <a:gd name="connsiteY70" fmla="*/ 2870200 h 3505200"/>
                  <a:gd name="connsiteX71" fmla="*/ 2736850 w 2921000"/>
                  <a:gd name="connsiteY71" fmla="*/ 2787650 h 3505200"/>
                  <a:gd name="connsiteX72" fmla="*/ 2717800 w 2921000"/>
                  <a:gd name="connsiteY72" fmla="*/ 2717800 h 3505200"/>
                  <a:gd name="connsiteX73" fmla="*/ 2863850 w 2921000"/>
                  <a:gd name="connsiteY73" fmla="*/ 2686050 h 3505200"/>
                  <a:gd name="connsiteX74" fmla="*/ 2851150 w 2921000"/>
                  <a:gd name="connsiteY74" fmla="*/ 2540000 h 3505200"/>
                  <a:gd name="connsiteX75" fmla="*/ 2921000 w 2921000"/>
                  <a:gd name="connsiteY75" fmla="*/ 2444750 h 3505200"/>
                  <a:gd name="connsiteX76" fmla="*/ 2832100 w 2921000"/>
                  <a:gd name="connsiteY76" fmla="*/ 2387600 h 3505200"/>
                  <a:gd name="connsiteX77" fmla="*/ 2806700 w 2921000"/>
                  <a:gd name="connsiteY77" fmla="*/ 2432050 h 3505200"/>
                  <a:gd name="connsiteX78" fmla="*/ 2717800 w 2921000"/>
                  <a:gd name="connsiteY78" fmla="*/ 2406650 h 3505200"/>
                  <a:gd name="connsiteX79" fmla="*/ 2711450 w 2921000"/>
                  <a:gd name="connsiteY79" fmla="*/ 2343150 h 3505200"/>
                  <a:gd name="connsiteX80" fmla="*/ 2622550 w 2921000"/>
                  <a:gd name="connsiteY80" fmla="*/ 2311400 h 3505200"/>
                  <a:gd name="connsiteX81" fmla="*/ 2578100 w 2921000"/>
                  <a:gd name="connsiteY81" fmla="*/ 2171700 h 3505200"/>
                  <a:gd name="connsiteX82" fmla="*/ 2451100 w 2921000"/>
                  <a:gd name="connsiteY82" fmla="*/ 2095500 h 3505200"/>
                  <a:gd name="connsiteX83" fmla="*/ 2457450 w 2921000"/>
                  <a:gd name="connsiteY83" fmla="*/ 1898650 h 3505200"/>
                  <a:gd name="connsiteX84" fmla="*/ 2565400 w 2921000"/>
                  <a:gd name="connsiteY84" fmla="*/ 1866900 h 3505200"/>
                  <a:gd name="connsiteX85" fmla="*/ 2527300 w 2921000"/>
                  <a:gd name="connsiteY85" fmla="*/ 1752600 h 3505200"/>
                  <a:gd name="connsiteX86" fmla="*/ 2476500 w 2921000"/>
                  <a:gd name="connsiteY86" fmla="*/ 1727200 h 3505200"/>
                  <a:gd name="connsiteX87" fmla="*/ 2444750 w 2921000"/>
                  <a:gd name="connsiteY87" fmla="*/ 1803400 h 3505200"/>
                  <a:gd name="connsiteX88" fmla="*/ 2330450 w 2921000"/>
                  <a:gd name="connsiteY88" fmla="*/ 1778000 h 3505200"/>
                  <a:gd name="connsiteX89" fmla="*/ 2222500 w 2921000"/>
                  <a:gd name="connsiteY89" fmla="*/ 1822450 h 3505200"/>
                  <a:gd name="connsiteX90" fmla="*/ 2133600 w 2921000"/>
                  <a:gd name="connsiteY90" fmla="*/ 1835150 h 3505200"/>
                  <a:gd name="connsiteX91" fmla="*/ 2019300 w 2921000"/>
                  <a:gd name="connsiteY91" fmla="*/ 1797050 h 3505200"/>
                  <a:gd name="connsiteX92" fmla="*/ 1885950 w 2921000"/>
                  <a:gd name="connsiteY92" fmla="*/ 1797050 h 3505200"/>
                  <a:gd name="connsiteX93" fmla="*/ 1841500 w 2921000"/>
                  <a:gd name="connsiteY93" fmla="*/ 1866900 h 3505200"/>
                  <a:gd name="connsiteX94" fmla="*/ 1752600 w 2921000"/>
                  <a:gd name="connsiteY94" fmla="*/ 1924050 h 3505200"/>
                  <a:gd name="connsiteX95" fmla="*/ 1739900 w 2921000"/>
                  <a:gd name="connsiteY95" fmla="*/ 1841500 h 3505200"/>
                  <a:gd name="connsiteX96" fmla="*/ 1682750 w 2921000"/>
                  <a:gd name="connsiteY96" fmla="*/ 1790700 h 3505200"/>
                  <a:gd name="connsiteX97" fmla="*/ 1727200 w 2921000"/>
                  <a:gd name="connsiteY97" fmla="*/ 1631950 h 3505200"/>
                  <a:gd name="connsiteX98" fmla="*/ 1784350 w 2921000"/>
                  <a:gd name="connsiteY98" fmla="*/ 1619250 h 3505200"/>
                  <a:gd name="connsiteX99" fmla="*/ 1784350 w 2921000"/>
                  <a:gd name="connsiteY99" fmla="*/ 1498600 h 3505200"/>
                  <a:gd name="connsiteX100" fmla="*/ 1733550 w 2921000"/>
                  <a:gd name="connsiteY100" fmla="*/ 1390650 h 3505200"/>
                  <a:gd name="connsiteX101" fmla="*/ 1638300 w 2921000"/>
                  <a:gd name="connsiteY101" fmla="*/ 1377950 h 3505200"/>
                  <a:gd name="connsiteX102" fmla="*/ 1657350 w 2921000"/>
                  <a:gd name="connsiteY102" fmla="*/ 1301750 h 3505200"/>
                  <a:gd name="connsiteX103" fmla="*/ 1485900 w 2921000"/>
                  <a:gd name="connsiteY103" fmla="*/ 1149350 h 3505200"/>
                  <a:gd name="connsiteX104" fmla="*/ 1492250 w 2921000"/>
                  <a:gd name="connsiteY104" fmla="*/ 1054100 h 3505200"/>
                  <a:gd name="connsiteX105" fmla="*/ 1587500 w 2921000"/>
                  <a:gd name="connsiteY105" fmla="*/ 1016000 h 3505200"/>
                  <a:gd name="connsiteX106" fmla="*/ 1631950 w 2921000"/>
                  <a:gd name="connsiteY106" fmla="*/ 889000 h 3505200"/>
                  <a:gd name="connsiteX107" fmla="*/ 1670050 w 2921000"/>
                  <a:gd name="connsiteY107" fmla="*/ 876300 h 3505200"/>
                  <a:gd name="connsiteX108" fmla="*/ 1689100 w 2921000"/>
                  <a:gd name="connsiteY108" fmla="*/ 825500 h 3505200"/>
                  <a:gd name="connsiteX109" fmla="*/ 1752600 w 2921000"/>
                  <a:gd name="connsiteY109" fmla="*/ 768350 h 3505200"/>
                  <a:gd name="connsiteX110" fmla="*/ 1784350 w 2921000"/>
                  <a:gd name="connsiteY110" fmla="*/ 730250 h 3505200"/>
                  <a:gd name="connsiteX111" fmla="*/ 1771650 w 2921000"/>
                  <a:gd name="connsiteY111" fmla="*/ 660400 h 3505200"/>
                  <a:gd name="connsiteX112" fmla="*/ 1822450 w 2921000"/>
                  <a:gd name="connsiteY112" fmla="*/ 622300 h 3505200"/>
                  <a:gd name="connsiteX113" fmla="*/ 1924050 w 2921000"/>
                  <a:gd name="connsiteY113" fmla="*/ 603250 h 3505200"/>
                  <a:gd name="connsiteX114" fmla="*/ 1968500 w 2921000"/>
                  <a:gd name="connsiteY114" fmla="*/ 641350 h 3505200"/>
                  <a:gd name="connsiteX115" fmla="*/ 2038350 w 2921000"/>
                  <a:gd name="connsiteY115" fmla="*/ 590550 h 3505200"/>
                  <a:gd name="connsiteX116" fmla="*/ 2038350 w 2921000"/>
                  <a:gd name="connsiteY116" fmla="*/ 457200 h 3505200"/>
                  <a:gd name="connsiteX117" fmla="*/ 1981200 w 2921000"/>
                  <a:gd name="connsiteY117" fmla="*/ 400050 h 3505200"/>
                  <a:gd name="connsiteX118" fmla="*/ 1917700 w 2921000"/>
                  <a:gd name="connsiteY118" fmla="*/ 438150 h 3505200"/>
                  <a:gd name="connsiteX119" fmla="*/ 1885950 w 2921000"/>
                  <a:gd name="connsiteY119" fmla="*/ 393700 h 3505200"/>
                  <a:gd name="connsiteX120" fmla="*/ 1847850 w 2921000"/>
                  <a:gd name="connsiteY120" fmla="*/ 196850 h 3505200"/>
                  <a:gd name="connsiteX121" fmla="*/ 1854200 w 2921000"/>
                  <a:gd name="connsiteY121" fmla="*/ 120650 h 3505200"/>
                  <a:gd name="connsiteX122" fmla="*/ 1828800 w 2921000"/>
                  <a:gd name="connsiteY122" fmla="*/ 0 h 3505200"/>
                  <a:gd name="connsiteX123" fmla="*/ 1549400 w 2921000"/>
                  <a:gd name="connsiteY123" fmla="*/ 38100 h 3505200"/>
                  <a:gd name="connsiteX124" fmla="*/ 1485900 w 2921000"/>
                  <a:gd name="connsiteY124" fmla="*/ 107950 h 3505200"/>
                  <a:gd name="connsiteX125" fmla="*/ 1365250 w 2921000"/>
                  <a:gd name="connsiteY125" fmla="*/ 203200 h 3505200"/>
                  <a:gd name="connsiteX126" fmla="*/ 1352550 w 2921000"/>
                  <a:gd name="connsiteY126" fmla="*/ 133350 h 3505200"/>
                  <a:gd name="connsiteX127" fmla="*/ 1314450 w 2921000"/>
                  <a:gd name="connsiteY127" fmla="*/ 95250 h 3505200"/>
                  <a:gd name="connsiteX128" fmla="*/ 1231900 w 2921000"/>
                  <a:gd name="connsiteY128" fmla="*/ 133350 h 3505200"/>
                  <a:gd name="connsiteX129" fmla="*/ 1111250 w 2921000"/>
                  <a:gd name="connsiteY129" fmla="*/ 146050 h 3505200"/>
                  <a:gd name="connsiteX130" fmla="*/ 1092200 w 2921000"/>
                  <a:gd name="connsiteY130" fmla="*/ 184150 h 3505200"/>
                  <a:gd name="connsiteX131" fmla="*/ 889000 w 2921000"/>
                  <a:gd name="connsiteY131" fmla="*/ 209550 h 3505200"/>
                  <a:gd name="connsiteX132" fmla="*/ 812800 w 2921000"/>
                  <a:gd name="connsiteY132" fmla="*/ 266700 h 3505200"/>
                  <a:gd name="connsiteX133" fmla="*/ 730250 w 2921000"/>
                  <a:gd name="connsiteY133" fmla="*/ 304800 h 3505200"/>
                  <a:gd name="connsiteX134" fmla="*/ 730250 w 2921000"/>
                  <a:gd name="connsiteY134" fmla="*/ 304800 h 3505200"/>
                  <a:gd name="connsiteX135" fmla="*/ 546100 w 2921000"/>
                  <a:gd name="connsiteY135" fmla="*/ 298450 h 3505200"/>
                  <a:gd name="connsiteX136" fmla="*/ 495300 w 2921000"/>
                  <a:gd name="connsiteY136" fmla="*/ 292100 h 3505200"/>
                  <a:gd name="connsiteX137" fmla="*/ 469900 w 2921000"/>
                  <a:gd name="connsiteY137" fmla="*/ 355600 h 3505200"/>
                  <a:gd name="connsiteX138" fmla="*/ 381000 w 2921000"/>
                  <a:gd name="connsiteY138" fmla="*/ 412750 h 3505200"/>
                  <a:gd name="connsiteX139" fmla="*/ 311150 w 2921000"/>
                  <a:gd name="connsiteY139" fmla="*/ 381000 h 3505200"/>
                  <a:gd name="connsiteX140" fmla="*/ 234950 w 2921000"/>
                  <a:gd name="connsiteY140" fmla="*/ 393700 h 3505200"/>
                  <a:gd name="connsiteX141" fmla="*/ 234950 w 2921000"/>
                  <a:gd name="connsiteY141" fmla="*/ 393700 h 3505200"/>
                  <a:gd name="connsiteX142" fmla="*/ 133350 w 2921000"/>
                  <a:gd name="connsiteY142" fmla="*/ 349250 h 3505200"/>
                  <a:gd name="connsiteX143" fmla="*/ 120650 w 2921000"/>
                  <a:gd name="connsiteY143" fmla="*/ 254000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921000" h="3505200">
                    <a:moveTo>
                      <a:pt x="120650" y="254000"/>
                    </a:moveTo>
                    <a:lnTo>
                      <a:pt x="57150" y="292100"/>
                    </a:lnTo>
                    <a:lnTo>
                      <a:pt x="25400" y="412750"/>
                    </a:lnTo>
                    <a:lnTo>
                      <a:pt x="146050" y="488950"/>
                    </a:lnTo>
                    <a:lnTo>
                      <a:pt x="209550" y="546100"/>
                    </a:lnTo>
                    <a:lnTo>
                      <a:pt x="260350" y="628650"/>
                    </a:lnTo>
                    <a:lnTo>
                      <a:pt x="254000" y="704850"/>
                    </a:lnTo>
                    <a:lnTo>
                      <a:pt x="381000" y="762000"/>
                    </a:lnTo>
                    <a:lnTo>
                      <a:pt x="400050" y="825500"/>
                    </a:lnTo>
                    <a:lnTo>
                      <a:pt x="374650" y="850900"/>
                    </a:lnTo>
                    <a:lnTo>
                      <a:pt x="406400" y="895350"/>
                    </a:lnTo>
                    <a:lnTo>
                      <a:pt x="342900" y="927100"/>
                    </a:lnTo>
                    <a:lnTo>
                      <a:pt x="215900" y="901700"/>
                    </a:lnTo>
                    <a:lnTo>
                      <a:pt x="260350" y="1009650"/>
                    </a:lnTo>
                    <a:lnTo>
                      <a:pt x="127000" y="1111250"/>
                    </a:lnTo>
                    <a:lnTo>
                      <a:pt x="88900" y="1168400"/>
                    </a:lnTo>
                    <a:lnTo>
                      <a:pt x="241300" y="1193800"/>
                    </a:lnTo>
                    <a:lnTo>
                      <a:pt x="279400" y="1270000"/>
                    </a:lnTo>
                    <a:lnTo>
                      <a:pt x="311150" y="1314450"/>
                    </a:lnTo>
                    <a:lnTo>
                      <a:pt x="260350" y="1409700"/>
                    </a:lnTo>
                    <a:lnTo>
                      <a:pt x="120650" y="1435100"/>
                    </a:lnTo>
                    <a:lnTo>
                      <a:pt x="50800" y="1543050"/>
                    </a:lnTo>
                    <a:lnTo>
                      <a:pt x="139700" y="1593850"/>
                    </a:lnTo>
                    <a:lnTo>
                      <a:pt x="76200" y="1657350"/>
                    </a:lnTo>
                    <a:lnTo>
                      <a:pt x="44450" y="1746250"/>
                    </a:lnTo>
                    <a:lnTo>
                      <a:pt x="12700" y="1771650"/>
                    </a:lnTo>
                    <a:lnTo>
                      <a:pt x="12700" y="1809750"/>
                    </a:lnTo>
                    <a:lnTo>
                      <a:pt x="0" y="1866900"/>
                    </a:lnTo>
                    <a:lnTo>
                      <a:pt x="241300" y="1854200"/>
                    </a:lnTo>
                    <a:lnTo>
                      <a:pt x="336550" y="2025650"/>
                    </a:lnTo>
                    <a:lnTo>
                      <a:pt x="520700" y="2165350"/>
                    </a:lnTo>
                    <a:lnTo>
                      <a:pt x="539750" y="2209800"/>
                    </a:lnTo>
                    <a:lnTo>
                      <a:pt x="609600" y="2203450"/>
                    </a:lnTo>
                    <a:lnTo>
                      <a:pt x="793750" y="2305050"/>
                    </a:lnTo>
                    <a:lnTo>
                      <a:pt x="806450" y="2355850"/>
                    </a:lnTo>
                    <a:lnTo>
                      <a:pt x="895350" y="2355850"/>
                    </a:lnTo>
                    <a:lnTo>
                      <a:pt x="901700" y="2419350"/>
                    </a:lnTo>
                    <a:lnTo>
                      <a:pt x="984250" y="2451100"/>
                    </a:lnTo>
                    <a:lnTo>
                      <a:pt x="1003300" y="2476500"/>
                    </a:lnTo>
                    <a:lnTo>
                      <a:pt x="1003300" y="2476500"/>
                    </a:lnTo>
                    <a:lnTo>
                      <a:pt x="984250" y="2571750"/>
                    </a:lnTo>
                    <a:lnTo>
                      <a:pt x="895350" y="2578100"/>
                    </a:lnTo>
                    <a:lnTo>
                      <a:pt x="863600" y="2622550"/>
                    </a:lnTo>
                    <a:lnTo>
                      <a:pt x="850900" y="2654300"/>
                    </a:lnTo>
                    <a:lnTo>
                      <a:pt x="996950" y="2730500"/>
                    </a:lnTo>
                    <a:lnTo>
                      <a:pt x="996950" y="2730500"/>
                    </a:lnTo>
                    <a:lnTo>
                      <a:pt x="1028700" y="2933700"/>
                    </a:lnTo>
                    <a:lnTo>
                      <a:pt x="1244600" y="3092450"/>
                    </a:lnTo>
                    <a:lnTo>
                      <a:pt x="1301750" y="3092450"/>
                    </a:lnTo>
                    <a:lnTo>
                      <a:pt x="1479550" y="3206750"/>
                    </a:lnTo>
                    <a:lnTo>
                      <a:pt x="1568450" y="3213100"/>
                    </a:lnTo>
                    <a:lnTo>
                      <a:pt x="1727200" y="3251200"/>
                    </a:lnTo>
                    <a:lnTo>
                      <a:pt x="1847850" y="3276600"/>
                    </a:lnTo>
                    <a:lnTo>
                      <a:pt x="1974850" y="3327400"/>
                    </a:lnTo>
                    <a:lnTo>
                      <a:pt x="2006600" y="3333750"/>
                    </a:lnTo>
                    <a:lnTo>
                      <a:pt x="2133600" y="3340100"/>
                    </a:lnTo>
                    <a:lnTo>
                      <a:pt x="2190750" y="3365500"/>
                    </a:lnTo>
                    <a:lnTo>
                      <a:pt x="2184400" y="3429000"/>
                    </a:lnTo>
                    <a:lnTo>
                      <a:pt x="2133600" y="3460750"/>
                    </a:lnTo>
                    <a:lnTo>
                      <a:pt x="2165350" y="3505200"/>
                    </a:lnTo>
                    <a:lnTo>
                      <a:pt x="2235200" y="3486150"/>
                    </a:lnTo>
                    <a:lnTo>
                      <a:pt x="2228850" y="3429000"/>
                    </a:lnTo>
                    <a:lnTo>
                      <a:pt x="2228850" y="3429000"/>
                    </a:lnTo>
                    <a:lnTo>
                      <a:pt x="2222500" y="3352800"/>
                    </a:lnTo>
                    <a:lnTo>
                      <a:pt x="2260600" y="3295650"/>
                    </a:lnTo>
                    <a:lnTo>
                      <a:pt x="2349500" y="3213100"/>
                    </a:lnTo>
                    <a:lnTo>
                      <a:pt x="2641600" y="3073400"/>
                    </a:lnTo>
                    <a:lnTo>
                      <a:pt x="2660650" y="3009900"/>
                    </a:lnTo>
                    <a:lnTo>
                      <a:pt x="2743200" y="2971800"/>
                    </a:lnTo>
                    <a:lnTo>
                      <a:pt x="2781300" y="2908300"/>
                    </a:lnTo>
                    <a:lnTo>
                      <a:pt x="2679700" y="2870200"/>
                    </a:lnTo>
                    <a:lnTo>
                      <a:pt x="2736850" y="2787650"/>
                    </a:lnTo>
                    <a:lnTo>
                      <a:pt x="2717800" y="2717800"/>
                    </a:lnTo>
                    <a:lnTo>
                      <a:pt x="2863850" y="2686050"/>
                    </a:lnTo>
                    <a:lnTo>
                      <a:pt x="2851150" y="2540000"/>
                    </a:lnTo>
                    <a:lnTo>
                      <a:pt x="2921000" y="2444750"/>
                    </a:lnTo>
                    <a:lnTo>
                      <a:pt x="2832100" y="2387600"/>
                    </a:lnTo>
                    <a:lnTo>
                      <a:pt x="2806700" y="2432050"/>
                    </a:lnTo>
                    <a:lnTo>
                      <a:pt x="2717800" y="2406650"/>
                    </a:lnTo>
                    <a:lnTo>
                      <a:pt x="2711450" y="2343150"/>
                    </a:lnTo>
                    <a:lnTo>
                      <a:pt x="2622550" y="2311400"/>
                    </a:lnTo>
                    <a:lnTo>
                      <a:pt x="2578100" y="2171700"/>
                    </a:lnTo>
                    <a:lnTo>
                      <a:pt x="2451100" y="2095500"/>
                    </a:lnTo>
                    <a:lnTo>
                      <a:pt x="2457450" y="1898650"/>
                    </a:lnTo>
                    <a:lnTo>
                      <a:pt x="2565400" y="1866900"/>
                    </a:lnTo>
                    <a:lnTo>
                      <a:pt x="2527300" y="1752600"/>
                    </a:lnTo>
                    <a:lnTo>
                      <a:pt x="2476500" y="1727200"/>
                    </a:lnTo>
                    <a:lnTo>
                      <a:pt x="2444750" y="1803400"/>
                    </a:lnTo>
                    <a:lnTo>
                      <a:pt x="2330450" y="1778000"/>
                    </a:lnTo>
                    <a:lnTo>
                      <a:pt x="2222500" y="1822450"/>
                    </a:lnTo>
                    <a:lnTo>
                      <a:pt x="2133600" y="1835150"/>
                    </a:lnTo>
                    <a:lnTo>
                      <a:pt x="2019300" y="1797050"/>
                    </a:lnTo>
                    <a:lnTo>
                      <a:pt x="1885950" y="1797050"/>
                    </a:lnTo>
                    <a:lnTo>
                      <a:pt x="1841500" y="1866900"/>
                    </a:lnTo>
                    <a:lnTo>
                      <a:pt x="1752600" y="1924050"/>
                    </a:lnTo>
                    <a:lnTo>
                      <a:pt x="1739900" y="1841500"/>
                    </a:lnTo>
                    <a:lnTo>
                      <a:pt x="1682750" y="1790700"/>
                    </a:lnTo>
                    <a:lnTo>
                      <a:pt x="1727200" y="1631950"/>
                    </a:lnTo>
                    <a:lnTo>
                      <a:pt x="1784350" y="1619250"/>
                    </a:lnTo>
                    <a:lnTo>
                      <a:pt x="1784350" y="1498600"/>
                    </a:lnTo>
                    <a:lnTo>
                      <a:pt x="1733550" y="1390650"/>
                    </a:lnTo>
                    <a:lnTo>
                      <a:pt x="1638300" y="1377950"/>
                    </a:lnTo>
                    <a:lnTo>
                      <a:pt x="1657350" y="1301750"/>
                    </a:lnTo>
                    <a:lnTo>
                      <a:pt x="1485900" y="1149350"/>
                    </a:lnTo>
                    <a:lnTo>
                      <a:pt x="1492250" y="1054100"/>
                    </a:lnTo>
                    <a:lnTo>
                      <a:pt x="1587500" y="1016000"/>
                    </a:lnTo>
                    <a:lnTo>
                      <a:pt x="1631950" y="889000"/>
                    </a:lnTo>
                    <a:lnTo>
                      <a:pt x="1670050" y="876300"/>
                    </a:lnTo>
                    <a:lnTo>
                      <a:pt x="1689100" y="825500"/>
                    </a:lnTo>
                    <a:lnTo>
                      <a:pt x="1752600" y="768350"/>
                    </a:lnTo>
                    <a:lnTo>
                      <a:pt x="1784350" y="730250"/>
                    </a:lnTo>
                    <a:lnTo>
                      <a:pt x="1771650" y="660400"/>
                    </a:lnTo>
                    <a:lnTo>
                      <a:pt x="1822450" y="622300"/>
                    </a:lnTo>
                    <a:lnTo>
                      <a:pt x="1924050" y="603250"/>
                    </a:lnTo>
                    <a:lnTo>
                      <a:pt x="1968500" y="641350"/>
                    </a:lnTo>
                    <a:lnTo>
                      <a:pt x="2038350" y="590550"/>
                    </a:lnTo>
                    <a:lnTo>
                      <a:pt x="2038350" y="457200"/>
                    </a:lnTo>
                    <a:lnTo>
                      <a:pt x="1981200" y="400050"/>
                    </a:lnTo>
                    <a:lnTo>
                      <a:pt x="1917700" y="438150"/>
                    </a:lnTo>
                    <a:lnTo>
                      <a:pt x="1885950" y="393700"/>
                    </a:lnTo>
                    <a:lnTo>
                      <a:pt x="1847850" y="196850"/>
                    </a:lnTo>
                    <a:lnTo>
                      <a:pt x="1854200" y="120650"/>
                    </a:lnTo>
                    <a:lnTo>
                      <a:pt x="1828800" y="0"/>
                    </a:lnTo>
                    <a:lnTo>
                      <a:pt x="1549400" y="38100"/>
                    </a:lnTo>
                    <a:lnTo>
                      <a:pt x="1485900" y="107950"/>
                    </a:lnTo>
                    <a:lnTo>
                      <a:pt x="1365250" y="203200"/>
                    </a:lnTo>
                    <a:lnTo>
                      <a:pt x="1352550" y="133350"/>
                    </a:lnTo>
                    <a:lnTo>
                      <a:pt x="1314450" y="95250"/>
                    </a:lnTo>
                    <a:lnTo>
                      <a:pt x="1231900" y="133350"/>
                    </a:lnTo>
                    <a:lnTo>
                      <a:pt x="1111250" y="146050"/>
                    </a:lnTo>
                    <a:lnTo>
                      <a:pt x="1092200" y="184150"/>
                    </a:lnTo>
                    <a:lnTo>
                      <a:pt x="889000" y="209550"/>
                    </a:lnTo>
                    <a:lnTo>
                      <a:pt x="812800" y="266700"/>
                    </a:lnTo>
                    <a:lnTo>
                      <a:pt x="730250" y="304800"/>
                    </a:lnTo>
                    <a:lnTo>
                      <a:pt x="730250" y="304800"/>
                    </a:lnTo>
                    <a:lnTo>
                      <a:pt x="546100" y="298450"/>
                    </a:lnTo>
                    <a:lnTo>
                      <a:pt x="495300" y="292100"/>
                    </a:lnTo>
                    <a:lnTo>
                      <a:pt x="469900" y="355600"/>
                    </a:lnTo>
                    <a:lnTo>
                      <a:pt x="381000" y="412750"/>
                    </a:lnTo>
                    <a:lnTo>
                      <a:pt x="311150" y="381000"/>
                    </a:lnTo>
                    <a:lnTo>
                      <a:pt x="234950" y="393700"/>
                    </a:lnTo>
                    <a:lnTo>
                      <a:pt x="234950" y="393700"/>
                    </a:lnTo>
                    <a:lnTo>
                      <a:pt x="133350" y="349250"/>
                    </a:lnTo>
                    <a:lnTo>
                      <a:pt x="120650" y="2540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6E97905D-A135-45A2-9438-CF38A9B1078C}"/>
                  </a:ext>
                </a:extLst>
              </p:cNvPr>
              <p:cNvSpPr/>
              <p:nvPr/>
            </p:nvSpPr>
            <p:spPr>
              <a:xfrm>
                <a:off x="40290750" y="31789688"/>
                <a:ext cx="304800" cy="452437"/>
              </a:xfrm>
              <a:custGeom>
                <a:avLst/>
                <a:gdLst>
                  <a:gd name="connsiteX0" fmla="*/ 71438 w 304800"/>
                  <a:gd name="connsiteY0" fmla="*/ 0 h 452437"/>
                  <a:gd name="connsiteX1" fmla="*/ 71438 w 304800"/>
                  <a:gd name="connsiteY1" fmla="*/ 0 h 452437"/>
                  <a:gd name="connsiteX2" fmla="*/ 0 w 304800"/>
                  <a:gd name="connsiteY2" fmla="*/ 47625 h 452437"/>
                  <a:gd name="connsiteX3" fmla="*/ 0 w 304800"/>
                  <a:gd name="connsiteY3" fmla="*/ 100012 h 452437"/>
                  <a:gd name="connsiteX4" fmla="*/ 23813 w 304800"/>
                  <a:gd name="connsiteY4" fmla="*/ 228600 h 452437"/>
                  <a:gd name="connsiteX5" fmla="*/ 19050 w 304800"/>
                  <a:gd name="connsiteY5" fmla="*/ 328612 h 452437"/>
                  <a:gd name="connsiteX6" fmla="*/ 57150 w 304800"/>
                  <a:gd name="connsiteY6" fmla="*/ 361950 h 452437"/>
                  <a:gd name="connsiteX7" fmla="*/ 142875 w 304800"/>
                  <a:gd name="connsiteY7" fmla="*/ 442912 h 452437"/>
                  <a:gd name="connsiteX8" fmla="*/ 271463 w 304800"/>
                  <a:gd name="connsiteY8" fmla="*/ 452437 h 452437"/>
                  <a:gd name="connsiteX9" fmla="*/ 304800 w 304800"/>
                  <a:gd name="connsiteY9" fmla="*/ 361950 h 452437"/>
                  <a:gd name="connsiteX10" fmla="*/ 276225 w 304800"/>
                  <a:gd name="connsiteY10" fmla="*/ 133350 h 452437"/>
                  <a:gd name="connsiteX11" fmla="*/ 209550 w 304800"/>
                  <a:gd name="connsiteY11" fmla="*/ 52387 h 452437"/>
                  <a:gd name="connsiteX12" fmla="*/ 109538 w 304800"/>
                  <a:gd name="connsiteY12" fmla="*/ 38100 h 452437"/>
                  <a:gd name="connsiteX13" fmla="*/ 71438 w 304800"/>
                  <a:gd name="connsiteY13" fmla="*/ 0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452437">
                    <a:moveTo>
                      <a:pt x="71438" y="0"/>
                    </a:moveTo>
                    <a:lnTo>
                      <a:pt x="71438" y="0"/>
                    </a:lnTo>
                    <a:lnTo>
                      <a:pt x="0" y="47625"/>
                    </a:lnTo>
                    <a:lnTo>
                      <a:pt x="0" y="100012"/>
                    </a:lnTo>
                    <a:lnTo>
                      <a:pt x="23813" y="228600"/>
                    </a:lnTo>
                    <a:lnTo>
                      <a:pt x="19050" y="328612"/>
                    </a:lnTo>
                    <a:lnTo>
                      <a:pt x="57150" y="361950"/>
                    </a:lnTo>
                    <a:lnTo>
                      <a:pt x="142875" y="442912"/>
                    </a:lnTo>
                    <a:lnTo>
                      <a:pt x="271463" y="452437"/>
                    </a:lnTo>
                    <a:lnTo>
                      <a:pt x="304800" y="361950"/>
                    </a:lnTo>
                    <a:lnTo>
                      <a:pt x="276225" y="133350"/>
                    </a:lnTo>
                    <a:lnTo>
                      <a:pt x="209550" y="52387"/>
                    </a:lnTo>
                    <a:lnTo>
                      <a:pt x="109538" y="38100"/>
                    </a:lnTo>
                    <a:lnTo>
                      <a:pt x="714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9037678F-0FF3-4055-845F-17AD6FF043A4}"/>
                  </a:ext>
                </a:extLst>
              </p:cNvPr>
              <p:cNvSpPr/>
              <p:nvPr/>
            </p:nvSpPr>
            <p:spPr>
              <a:xfrm>
                <a:off x="39962138" y="33161288"/>
                <a:ext cx="147637" cy="395287"/>
              </a:xfrm>
              <a:custGeom>
                <a:avLst/>
                <a:gdLst>
                  <a:gd name="connsiteX0" fmla="*/ 138112 w 147637"/>
                  <a:gd name="connsiteY0" fmla="*/ 0 h 395287"/>
                  <a:gd name="connsiteX1" fmla="*/ 57150 w 147637"/>
                  <a:gd name="connsiteY1" fmla="*/ 71437 h 395287"/>
                  <a:gd name="connsiteX2" fmla="*/ 57150 w 147637"/>
                  <a:gd name="connsiteY2" fmla="*/ 100012 h 395287"/>
                  <a:gd name="connsiteX3" fmla="*/ 4762 w 147637"/>
                  <a:gd name="connsiteY3" fmla="*/ 200025 h 395287"/>
                  <a:gd name="connsiteX4" fmla="*/ 0 w 147637"/>
                  <a:gd name="connsiteY4" fmla="*/ 314325 h 395287"/>
                  <a:gd name="connsiteX5" fmla="*/ 76200 w 147637"/>
                  <a:gd name="connsiteY5" fmla="*/ 395287 h 395287"/>
                  <a:gd name="connsiteX6" fmla="*/ 123825 w 147637"/>
                  <a:gd name="connsiteY6" fmla="*/ 166687 h 395287"/>
                  <a:gd name="connsiteX7" fmla="*/ 147637 w 147637"/>
                  <a:gd name="connsiteY7" fmla="*/ 133350 h 395287"/>
                  <a:gd name="connsiteX8" fmla="*/ 138112 w 147637"/>
                  <a:gd name="connsiteY8" fmla="*/ 0 h 39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395287">
                    <a:moveTo>
                      <a:pt x="138112" y="0"/>
                    </a:moveTo>
                    <a:lnTo>
                      <a:pt x="57150" y="71437"/>
                    </a:lnTo>
                    <a:lnTo>
                      <a:pt x="57150" y="100012"/>
                    </a:lnTo>
                    <a:lnTo>
                      <a:pt x="4762" y="200025"/>
                    </a:lnTo>
                    <a:lnTo>
                      <a:pt x="0" y="314325"/>
                    </a:lnTo>
                    <a:lnTo>
                      <a:pt x="76200" y="395287"/>
                    </a:lnTo>
                    <a:lnTo>
                      <a:pt x="123825" y="166687"/>
                    </a:lnTo>
                    <a:lnTo>
                      <a:pt x="147637" y="133350"/>
                    </a:lnTo>
                    <a:lnTo>
                      <a:pt x="1381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50C63CF9-D899-4297-98A8-5062AF494D85}"/>
                  </a:ext>
                </a:extLst>
              </p:cNvPr>
              <p:cNvSpPr/>
              <p:nvPr/>
            </p:nvSpPr>
            <p:spPr>
              <a:xfrm>
                <a:off x="39585900" y="33847088"/>
                <a:ext cx="166688" cy="242887"/>
              </a:xfrm>
              <a:custGeom>
                <a:avLst/>
                <a:gdLst>
                  <a:gd name="connsiteX0" fmla="*/ 166688 w 166688"/>
                  <a:gd name="connsiteY0" fmla="*/ 47625 h 242887"/>
                  <a:gd name="connsiteX1" fmla="*/ 66675 w 166688"/>
                  <a:gd name="connsiteY1" fmla="*/ 0 h 242887"/>
                  <a:gd name="connsiteX2" fmla="*/ 38100 w 166688"/>
                  <a:gd name="connsiteY2" fmla="*/ 47625 h 242887"/>
                  <a:gd name="connsiteX3" fmla="*/ 23813 w 166688"/>
                  <a:gd name="connsiteY3" fmla="*/ 161925 h 242887"/>
                  <a:gd name="connsiteX4" fmla="*/ 0 w 166688"/>
                  <a:gd name="connsiteY4" fmla="*/ 209550 h 242887"/>
                  <a:gd name="connsiteX5" fmla="*/ 61913 w 166688"/>
                  <a:gd name="connsiteY5" fmla="*/ 242887 h 242887"/>
                  <a:gd name="connsiteX6" fmla="*/ 123825 w 166688"/>
                  <a:gd name="connsiteY6" fmla="*/ 161925 h 242887"/>
                  <a:gd name="connsiteX7" fmla="*/ 166688 w 166688"/>
                  <a:gd name="connsiteY7" fmla="*/ 142875 h 242887"/>
                  <a:gd name="connsiteX8" fmla="*/ 166688 w 166688"/>
                  <a:gd name="connsiteY8" fmla="*/ 47625 h 24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8" h="242887">
                    <a:moveTo>
                      <a:pt x="166688" y="47625"/>
                    </a:moveTo>
                    <a:lnTo>
                      <a:pt x="66675" y="0"/>
                    </a:lnTo>
                    <a:lnTo>
                      <a:pt x="38100" y="47625"/>
                    </a:lnTo>
                    <a:lnTo>
                      <a:pt x="23813" y="161925"/>
                    </a:lnTo>
                    <a:lnTo>
                      <a:pt x="0" y="209550"/>
                    </a:lnTo>
                    <a:lnTo>
                      <a:pt x="61913" y="242887"/>
                    </a:lnTo>
                    <a:lnTo>
                      <a:pt x="123825" y="161925"/>
                    </a:lnTo>
                    <a:lnTo>
                      <a:pt x="166688" y="142875"/>
                    </a:lnTo>
                    <a:lnTo>
                      <a:pt x="166688" y="476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BCBDE146-F7D5-49BA-9C77-864A3D593355}"/>
                  </a:ext>
                </a:extLst>
              </p:cNvPr>
              <p:cNvSpPr/>
              <p:nvPr/>
            </p:nvSpPr>
            <p:spPr>
              <a:xfrm>
                <a:off x="40671750" y="34309050"/>
                <a:ext cx="280988" cy="261938"/>
              </a:xfrm>
              <a:custGeom>
                <a:avLst/>
                <a:gdLst>
                  <a:gd name="connsiteX0" fmla="*/ 42863 w 280988"/>
                  <a:gd name="connsiteY0" fmla="*/ 0 h 261938"/>
                  <a:gd name="connsiteX1" fmla="*/ 52388 w 280988"/>
                  <a:gd name="connsiteY1" fmla="*/ 80963 h 261938"/>
                  <a:gd name="connsiteX2" fmla="*/ 0 w 280988"/>
                  <a:gd name="connsiteY2" fmla="*/ 123825 h 261938"/>
                  <a:gd name="connsiteX3" fmla="*/ 0 w 280988"/>
                  <a:gd name="connsiteY3" fmla="*/ 204788 h 261938"/>
                  <a:gd name="connsiteX4" fmla="*/ 19050 w 280988"/>
                  <a:gd name="connsiteY4" fmla="*/ 252413 h 261938"/>
                  <a:gd name="connsiteX5" fmla="*/ 152400 w 280988"/>
                  <a:gd name="connsiteY5" fmla="*/ 261938 h 261938"/>
                  <a:gd name="connsiteX6" fmla="*/ 252413 w 280988"/>
                  <a:gd name="connsiteY6" fmla="*/ 228600 h 261938"/>
                  <a:gd name="connsiteX7" fmla="*/ 266700 w 280988"/>
                  <a:gd name="connsiteY7" fmla="*/ 185738 h 261938"/>
                  <a:gd name="connsiteX8" fmla="*/ 280988 w 280988"/>
                  <a:gd name="connsiteY8" fmla="*/ 80963 h 261938"/>
                  <a:gd name="connsiteX9" fmla="*/ 233363 w 280988"/>
                  <a:gd name="connsiteY9" fmla="*/ 4763 h 261938"/>
                  <a:gd name="connsiteX10" fmla="*/ 42863 w 280988"/>
                  <a:gd name="connsiteY10" fmla="*/ 0 h 26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88" h="261938">
                    <a:moveTo>
                      <a:pt x="42863" y="0"/>
                    </a:moveTo>
                    <a:lnTo>
                      <a:pt x="52388" y="80963"/>
                    </a:lnTo>
                    <a:lnTo>
                      <a:pt x="0" y="123825"/>
                    </a:lnTo>
                    <a:lnTo>
                      <a:pt x="0" y="204788"/>
                    </a:lnTo>
                    <a:lnTo>
                      <a:pt x="19050" y="252413"/>
                    </a:lnTo>
                    <a:lnTo>
                      <a:pt x="152400" y="261938"/>
                    </a:lnTo>
                    <a:lnTo>
                      <a:pt x="252413" y="228600"/>
                    </a:lnTo>
                    <a:lnTo>
                      <a:pt x="266700" y="185738"/>
                    </a:lnTo>
                    <a:lnTo>
                      <a:pt x="280988" y="80963"/>
                    </a:lnTo>
                    <a:lnTo>
                      <a:pt x="233363" y="4763"/>
                    </a:lnTo>
                    <a:lnTo>
                      <a:pt x="428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F838C499-98C7-490F-A3EE-0A480892C44B}"/>
                  </a:ext>
                </a:extLst>
              </p:cNvPr>
              <p:cNvSpPr/>
              <p:nvPr/>
            </p:nvSpPr>
            <p:spPr>
              <a:xfrm>
                <a:off x="40995601" y="35118675"/>
                <a:ext cx="152400" cy="200025"/>
              </a:xfrm>
              <a:custGeom>
                <a:avLst/>
                <a:gdLst>
                  <a:gd name="connsiteX0" fmla="*/ 90487 w 147637"/>
                  <a:gd name="connsiteY0" fmla="*/ 0 h 228600"/>
                  <a:gd name="connsiteX1" fmla="*/ 33337 w 147637"/>
                  <a:gd name="connsiteY1" fmla="*/ 42863 h 228600"/>
                  <a:gd name="connsiteX2" fmla="*/ 19050 w 147637"/>
                  <a:gd name="connsiteY2" fmla="*/ 85725 h 228600"/>
                  <a:gd name="connsiteX3" fmla="*/ 0 w 147637"/>
                  <a:gd name="connsiteY3" fmla="*/ 114300 h 228600"/>
                  <a:gd name="connsiteX4" fmla="*/ 0 w 147637"/>
                  <a:gd name="connsiteY4" fmla="*/ 180975 h 228600"/>
                  <a:gd name="connsiteX5" fmla="*/ 47625 w 147637"/>
                  <a:gd name="connsiteY5" fmla="*/ 228600 h 228600"/>
                  <a:gd name="connsiteX6" fmla="*/ 104775 w 147637"/>
                  <a:gd name="connsiteY6" fmla="*/ 214313 h 228600"/>
                  <a:gd name="connsiteX7" fmla="*/ 147637 w 147637"/>
                  <a:gd name="connsiteY7" fmla="*/ 152400 h 228600"/>
                  <a:gd name="connsiteX8" fmla="*/ 90487 w 147637"/>
                  <a:gd name="connsiteY8" fmla="*/ 0 h 228600"/>
                  <a:gd name="connsiteX0" fmla="*/ 108941 w 147637"/>
                  <a:gd name="connsiteY0" fmla="*/ 0 h 200025"/>
                  <a:gd name="connsiteX1" fmla="*/ 33337 w 147637"/>
                  <a:gd name="connsiteY1" fmla="*/ 14288 h 200025"/>
                  <a:gd name="connsiteX2" fmla="*/ 19050 w 147637"/>
                  <a:gd name="connsiteY2" fmla="*/ 57150 h 200025"/>
                  <a:gd name="connsiteX3" fmla="*/ 0 w 147637"/>
                  <a:gd name="connsiteY3" fmla="*/ 85725 h 200025"/>
                  <a:gd name="connsiteX4" fmla="*/ 0 w 147637"/>
                  <a:gd name="connsiteY4" fmla="*/ 152400 h 200025"/>
                  <a:gd name="connsiteX5" fmla="*/ 47625 w 147637"/>
                  <a:gd name="connsiteY5" fmla="*/ 200025 h 200025"/>
                  <a:gd name="connsiteX6" fmla="*/ 104775 w 147637"/>
                  <a:gd name="connsiteY6" fmla="*/ 185738 h 200025"/>
                  <a:gd name="connsiteX7" fmla="*/ 147637 w 147637"/>
                  <a:gd name="connsiteY7" fmla="*/ 123825 h 200025"/>
                  <a:gd name="connsiteX8" fmla="*/ 108941 w 147637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7637" h="200025">
                    <a:moveTo>
                      <a:pt x="108941" y="0"/>
                    </a:moveTo>
                    <a:lnTo>
                      <a:pt x="33337" y="14288"/>
                    </a:lnTo>
                    <a:lnTo>
                      <a:pt x="19050" y="57150"/>
                    </a:lnTo>
                    <a:lnTo>
                      <a:pt x="0" y="85725"/>
                    </a:lnTo>
                    <a:lnTo>
                      <a:pt x="0" y="152400"/>
                    </a:lnTo>
                    <a:lnTo>
                      <a:pt x="47625" y="200025"/>
                    </a:lnTo>
                    <a:lnTo>
                      <a:pt x="104775" y="185738"/>
                    </a:lnTo>
                    <a:lnTo>
                      <a:pt x="147637" y="123825"/>
                    </a:lnTo>
                    <a:lnTo>
                      <a:pt x="10894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94284870-5997-4B40-97A9-C7ACA1F8FC51}"/>
                  </a:ext>
                </a:extLst>
              </p:cNvPr>
              <p:cNvSpPr/>
              <p:nvPr/>
            </p:nvSpPr>
            <p:spPr>
              <a:xfrm>
                <a:off x="40019288" y="32761238"/>
                <a:ext cx="90487" cy="100012"/>
              </a:xfrm>
              <a:custGeom>
                <a:avLst/>
                <a:gdLst>
                  <a:gd name="connsiteX0" fmla="*/ 47625 w 90487"/>
                  <a:gd name="connsiteY0" fmla="*/ 0 h 100012"/>
                  <a:gd name="connsiteX1" fmla="*/ 9525 w 90487"/>
                  <a:gd name="connsiteY1" fmla="*/ 19050 h 100012"/>
                  <a:gd name="connsiteX2" fmla="*/ 0 w 90487"/>
                  <a:gd name="connsiteY2" fmla="*/ 76200 h 100012"/>
                  <a:gd name="connsiteX3" fmla="*/ 19050 w 90487"/>
                  <a:gd name="connsiteY3" fmla="*/ 100012 h 100012"/>
                  <a:gd name="connsiteX4" fmla="*/ 90487 w 90487"/>
                  <a:gd name="connsiteY4" fmla="*/ 76200 h 100012"/>
                  <a:gd name="connsiteX5" fmla="*/ 47625 w 90487"/>
                  <a:gd name="connsiteY5" fmla="*/ 0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87" h="100012">
                    <a:moveTo>
                      <a:pt x="47625" y="0"/>
                    </a:moveTo>
                    <a:lnTo>
                      <a:pt x="9525" y="19050"/>
                    </a:lnTo>
                    <a:lnTo>
                      <a:pt x="0" y="76200"/>
                    </a:lnTo>
                    <a:lnTo>
                      <a:pt x="19050" y="100012"/>
                    </a:lnTo>
                    <a:lnTo>
                      <a:pt x="90487" y="76200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3134615F-6EDF-404B-B20D-C764BF1F551C}"/>
                  </a:ext>
                </a:extLst>
              </p:cNvPr>
              <p:cNvSpPr/>
              <p:nvPr/>
            </p:nvSpPr>
            <p:spPr>
              <a:xfrm>
                <a:off x="39809738" y="33489900"/>
                <a:ext cx="114300" cy="85725"/>
              </a:xfrm>
              <a:custGeom>
                <a:avLst/>
                <a:gdLst>
                  <a:gd name="connsiteX0" fmla="*/ 52387 w 114300"/>
                  <a:gd name="connsiteY0" fmla="*/ 0 h 85725"/>
                  <a:gd name="connsiteX1" fmla="*/ 114300 w 114300"/>
                  <a:gd name="connsiteY1" fmla="*/ 38100 h 85725"/>
                  <a:gd name="connsiteX2" fmla="*/ 95250 w 114300"/>
                  <a:gd name="connsiteY2" fmla="*/ 85725 h 85725"/>
                  <a:gd name="connsiteX3" fmla="*/ 0 w 114300"/>
                  <a:gd name="connsiteY3" fmla="*/ 80963 h 85725"/>
                  <a:gd name="connsiteX4" fmla="*/ 52387 w 114300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85725">
                    <a:moveTo>
                      <a:pt x="52387" y="0"/>
                    </a:moveTo>
                    <a:lnTo>
                      <a:pt x="114300" y="38100"/>
                    </a:lnTo>
                    <a:lnTo>
                      <a:pt x="95250" y="85725"/>
                    </a:lnTo>
                    <a:lnTo>
                      <a:pt x="0" y="80963"/>
                    </a:lnTo>
                    <a:lnTo>
                      <a:pt x="523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9ABE79AF-E31A-44D8-9369-F5E074095F0D}"/>
                  </a:ext>
                </a:extLst>
              </p:cNvPr>
              <p:cNvSpPr/>
              <p:nvPr/>
            </p:nvSpPr>
            <p:spPr>
              <a:xfrm>
                <a:off x="34563048" y="28638500"/>
                <a:ext cx="5105400" cy="3917950"/>
              </a:xfrm>
              <a:custGeom>
                <a:avLst/>
                <a:gdLst>
                  <a:gd name="connsiteX0" fmla="*/ 2279652 w 5105400"/>
                  <a:gd name="connsiteY0" fmla="*/ 0 h 3917950"/>
                  <a:gd name="connsiteX1" fmla="*/ 2343152 w 5105400"/>
                  <a:gd name="connsiteY1" fmla="*/ 177800 h 3917950"/>
                  <a:gd name="connsiteX2" fmla="*/ 2330452 w 5105400"/>
                  <a:gd name="connsiteY2" fmla="*/ 234950 h 3917950"/>
                  <a:gd name="connsiteX3" fmla="*/ 2343152 w 5105400"/>
                  <a:gd name="connsiteY3" fmla="*/ 298450 h 3917950"/>
                  <a:gd name="connsiteX4" fmla="*/ 2413000 w 5105400"/>
                  <a:gd name="connsiteY4" fmla="*/ 355600 h 3917950"/>
                  <a:gd name="connsiteX5" fmla="*/ 2419352 w 5105400"/>
                  <a:gd name="connsiteY5" fmla="*/ 457200 h 3917950"/>
                  <a:gd name="connsiteX6" fmla="*/ 2406652 w 5105400"/>
                  <a:gd name="connsiteY6" fmla="*/ 501650 h 3917950"/>
                  <a:gd name="connsiteX7" fmla="*/ 2393952 w 5105400"/>
                  <a:gd name="connsiteY7" fmla="*/ 628650 h 3917950"/>
                  <a:gd name="connsiteX8" fmla="*/ 2355852 w 5105400"/>
                  <a:gd name="connsiteY8" fmla="*/ 692150 h 3917950"/>
                  <a:gd name="connsiteX9" fmla="*/ 2393952 w 5105400"/>
                  <a:gd name="connsiteY9" fmla="*/ 793750 h 3917950"/>
                  <a:gd name="connsiteX10" fmla="*/ 2374904 w 5105400"/>
                  <a:gd name="connsiteY10" fmla="*/ 920750 h 3917950"/>
                  <a:gd name="connsiteX11" fmla="*/ 2292352 w 5105400"/>
                  <a:gd name="connsiteY11" fmla="*/ 990600 h 3917950"/>
                  <a:gd name="connsiteX12" fmla="*/ 2400304 w 5105400"/>
                  <a:gd name="connsiteY12" fmla="*/ 1060450 h 3917950"/>
                  <a:gd name="connsiteX13" fmla="*/ 2406652 w 5105400"/>
                  <a:gd name="connsiteY13" fmla="*/ 1212850 h 3917950"/>
                  <a:gd name="connsiteX14" fmla="*/ 2489200 w 5105400"/>
                  <a:gd name="connsiteY14" fmla="*/ 1270000 h 3917950"/>
                  <a:gd name="connsiteX15" fmla="*/ 2597152 w 5105400"/>
                  <a:gd name="connsiteY15" fmla="*/ 1168400 h 3917950"/>
                  <a:gd name="connsiteX16" fmla="*/ 2749552 w 5105400"/>
                  <a:gd name="connsiteY16" fmla="*/ 1276350 h 3917950"/>
                  <a:gd name="connsiteX17" fmla="*/ 2698752 w 5105400"/>
                  <a:gd name="connsiteY17" fmla="*/ 1416050 h 3917950"/>
                  <a:gd name="connsiteX18" fmla="*/ 2794000 w 5105400"/>
                  <a:gd name="connsiteY18" fmla="*/ 1543050 h 3917950"/>
                  <a:gd name="connsiteX19" fmla="*/ 2800352 w 5105400"/>
                  <a:gd name="connsiteY19" fmla="*/ 1631950 h 3917950"/>
                  <a:gd name="connsiteX20" fmla="*/ 2876552 w 5105400"/>
                  <a:gd name="connsiteY20" fmla="*/ 1651000 h 3917950"/>
                  <a:gd name="connsiteX21" fmla="*/ 2895600 w 5105400"/>
                  <a:gd name="connsiteY21" fmla="*/ 1733550 h 3917950"/>
                  <a:gd name="connsiteX22" fmla="*/ 3111504 w 5105400"/>
                  <a:gd name="connsiteY22" fmla="*/ 1758950 h 3917950"/>
                  <a:gd name="connsiteX23" fmla="*/ 3232152 w 5105400"/>
                  <a:gd name="connsiteY23" fmla="*/ 1638300 h 3917950"/>
                  <a:gd name="connsiteX24" fmla="*/ 3213104 w 5105400"/>
                  <a:gd name="connsiteY24" fmla="*/ 1536700 h 3917950"/>
                  <a:gd name="connsiteX25" fmla="*/ 3181352 w 5105400"/>
                  <a:gd name="connsiteY25" fmla="*/ 1466850 h 3917950"/>
                  <a:gd name="connsiteX26" fmla="*/ 3194052 w 5105400"/>
                  <a:gd name="connsiteY26" fmla="*/ 1295400 h 3917950"/>
                  <a:gd name="connsiteX27" fmla="*/ 3162304 w 5105400"/>
                  <a:gd name="connsiteY27" fmla="*/ 1212850 h 3917950"/>
                  <a:gd name="connsiteX28" fmla="*/ 3244852 w 5105400"/>
                  <a:gd name="connsiteY28" fmla="*/ 1149350 h 3917950"/>
                  <a:gd name="connsiteX29" fmla="*/ 3257552 w 5105400"/>
                  <a:gd name="connsiteY29" fmla="*/ 850900 h 3917950"/>
                  <a:gd name="connsiteX30" fmla="*/ 3378200 w 5105400"/>
                  <a:gd name="connsiteY30" fmla="*/ 742950 h 3917950"/>
                  <a:gd name="connsiteX31" fmla="*/ 3467104 w 5105400"/>
                  <a:gd name="connsiteY31" fmla="*/ 812800 h 3917950"/>
                  <a:gd name="connsiteX32" fmla="*/ 3479800 w 5105400"/>
                  <a:gd name="connsiteY32" fmla="*/ 914400 h 3917950"/>
                  <a:gd name="connsiteX33" fmla="*/ 3657600 w 5105400"/>
                  <a:gd name="connsiteY33" fmla="*/ 946150 h 3917950"/>
                  <a:gd name="connsiteX34" fmla="*/ 3689352 w 5105400"/>
                  <a:gd name="connsiteY34" fmla="*/ 1035050 h 3917950"/>
                  <a:gd name="connsiteX35" fmla="*/ 3867152 w 5105400"/>
                  <a:gd name="connsiteY35" fmla="*/ 1028700 h 3917950"/>
                  <a:gd name="connsiteX36" fmla="*/ 4000504 w 5105400"/>
                  <a:gd name="connsiteY36" fmla="*/ 977900 h 3917950"/>
                  <a:gd name="connsiteX37" fmla="*/ 4146552 w 5105400"/>
                  <a:gd name="connsiteY37" fmla="*/ 990600 h 3917950"/>
                  <a:gd name="connsiteX38" fmla="*/ 4235452 w 5105400"/>
                  <a:gd name="connsiteY38" fmla="*/ 939800 h 3917950"/>
                  <a:gd name="connsiteX39" fmla="*/ 4298952 w 5105400"/>
                  <a:gd name="connsiteY39" fmla="*/ 984250 h 3917950"/>
                  <a:gd name="connsiteX40" fmla="*/ 4432304 w 5105400"/>
                  <a:gd name="connsiteY40" fmla="*/ 908050 h 3917950"/>
                  <a:gd name="connsiteX41" fmla="*/ 4654552 w 5105400"/>
                  <a:gd name="connsiteY41" fmla="*/ 927100 h 3917950"/>
                  <a:gd name="connsiteX42" fmla="*/ 4699000 w 5105400"/>
                  <a:gd name="connsiteY42" fmla="*/ 1187450 h 3917950"/>
                  <a:gd name="connsiteX43" fmla="*/ 4654552 w 5105400"/>
                  <a:gd name="connsiteY43" fmla="*/ 1308100 h 3917950"/>
                  <a:gd name="connsiteX44" fmla="*/ 4572000 w 5105400"/>
                  <a:gd name="connsiteY44" fmla="*/ 1447800 h 3917950"/>
                  <a:gd name="connsiteX45" fmla="*/ 4591052 w 5105400"/>
                  <a:gd name="connsiteY45" fmla="*/ 1524000 h 3917950"/>
                  <a:gd name="connsiteX46" fmla="*/ 4597400 w 5105400"/>
                  <a:gd name="connsiteY46" fmla="*/ 1631950 h 3917950"/>
                  <a:gd name="connsiteX47" fmla="*/ 4686304 w 5105400"/>
                  <a:gd name="connsiteY47" fmla="*/ 1720850 h 3917950"/>
                  <a:gd name="connsiteX48" fmla="*/ 4724400 w 5105400"/>
                  <a:gd name="connsiteY48" fmla="*/ 1733550 h 3917950"/>
                  <a:gd name="connsiteX49" fmla="*/ 4775200 w 5105400"/>
                  <a:gd name="connsiteY49" fmla="*/ 1847850 h 3917950"/>
                  <a:gd name="connsiteX50" fmla="*/ 4870452 w 5105400"/>
                  <a:gd name="connsiteY50" fmla="*/ 1854200 h 3917950"/>
                  <a:gd name="connsiteX51" fmla="*/ 4984752 w 5105400"/>
                  <a:gd name="connsiteY51" fmla="*/ 1854200 h 3917950"/>
                  <a:gd name="connsiteX52" fmla="*/ 4895852 w 5105400"/>
                  <a:gd name="connsiteY52" fmla="*/ 2063750 h 3917950"/>
                  <a:gd name="connsiteX53" fmla="*/ 4902200 w 5105400"/>
                  <a:gd name="connsiteY53" fmla="*/ 2235200 h 3917950"/>
                  <a:gd name="connsiteX54" fmla="*/ 4940304 w 5105400"/>
                  <a:gd name="connsiteY54" fmla="*/ 2254250 h 3917950"/>
                  <a:gd name="connsiteX55" fmla="*/ 4953000 w 5105400"/>
                  <a:gd name="connsiteY55" fmla="*/ 2381250 h 3917950"/>
                  <a:gd name="connsiteX56" fmla="*/ 4914904 w 5105400"/>
                  <a:gd name="connsiteY56" fmla="*/ 2413000 h 3917950"/>
                  <a:gd name="connsiteX57" fmla="*/ 4978400 w 5105400"/>
                  <a:gd name="connsiteY57" fmla="*/ 2514600 h 3917950"/>
                  <a:gd name="connsiteX58" fmla="*/ 5060952 w 5105400"/>
                  <a:gd name="connsiteY58" fmla="*/ 2520950 h 3917950"/>
                  <a:gd name="connsiteX59" fmla="*/ 5080000 w 5105400"/>
                  <a:gd name="connsiteY59" fmla="*/ 2565400 h 3917950"/>
                  <a:gd name="connsiteX60" fmla="*/ 5105400 w 5105400"/>
                  <a:gd name="connsiteY60" fmla="*/ 2597150 h 3917950"/>
                  <a:gd name="connsiteX61" fmla="*/ 5054600 w 5105400"/>
                  <a:gd name="connsiteY61" fmla="*/ 2870200 h 3917950"/>
                  <a:gd name="connsiteX62" fmla="*/ 4883152 w 5105400"/>
                  <a:gd name="connsiteY62" fmla="*/ 2959100 h 3917950"/>
                  <a:gd name="connsiteX63" fmla="*/ 4864104 w 5105400"/>
                  <a:gd name="connsiteY63" fmla="*/ 3048000 h 3917950"/>
                  <a:gd name="connsiteX64" fmla="*/ 4845052 w 5105400"/>
                  <a:gd name="connsiteY64" fmla="*/ 3206750 h 3917950"/>
                  <a:gd name="connsiteX65" fmla="*/ 4781552 w 5105400"/>
                  <a:gd name="connsiteY65" fmla="*/ 3282950 h 3917950"/>
                  <a:gd name="connsiteX66" fmla="*/ 4660904 w 5105400"/>
                  <a:gd name="connsiteY66" fmla="*/ 3340100 h 3917950"/>
                  <a:gd name="connsiteX67" fmla="*/ 4597400 w 5105400"/>
                  <a:gd name="connsiteY67" fmla="*/ 3517900 h 3917950"/>
                  <a:gd name="connsiteX68" fmla="*/ 4622800 w 5105400"/>
                  <a:gd name="connsiteY68" fmla="*/ 3663950 h 3917950"/>
                  <a:gd name="connsiteX69" fmla="*/ 4559304 w 5105400"/>
                  <a:gd name="connsiteY69" fmla="*/ 3676650 h 3917950"/>
                  <a:gd name="connsiteX70" fmla="*/ 4495800 w 5105400"/>
                  <a:gd name="connsiteY70" fmla="*/ 3632200 h 3917950"/>
                  <a:gd name="connsiteX71" fmla="*/ 4419600 w 5105400"/>
                  <a:gd name="connsiteY71" fmla="*/ 3676650 h 3917950"/>
                  <a:gd name="connsiteX72" fmla="*/ 4387852 w 5105400"/>
                  <a:gd name="connsiteY72" fmla="*/ 3765550 h 3917950"/>
                  <a:gd name="connsiteX73" fmla="*/ 4133852 w 5105400"/>
                  <a:gd name="connsiteY73" fmla="*/ 3854450 h 3917950"/>
                  <a:gd name="connsiteX74" fmla="*/ 3943352 w 5105400"/>
                  <a:gd name="connsiteY74" fmla="*/ 3689350 h 3917950"/>
                  <a:gd name="connsiteX75" fmla="*/ 3987800 w 5105400"/>
                  <a:gd name="connsiteY75" fmla="*/ 3644900 h 3917950"/>
                  <a:gd name="connsiteX76" fmla="*/ 3911600 w 5105400"/>
                  <a:gd name="connsiteY76" fmla="*/ 3575050 h 3917950"/>
                  <a:gd name="connsiteX77" fmla="*/ 3867152 w 5105400"/>
                  <a:gd name="connsiteY77" fmla="*/ 3575050 h 3917950"/>
                  <a:gd name="connsiteX78" fmla="*/ 3892552 w 5105400"/>
                  <a:gd name="connsiteY78" fmla="*/ 3409950 h 3917950"/>
                  <a:gd name="connsiteX79" fmla="*/ 3949704 w 5105400"/>
                  <a:gd name="connsiteY79" fmla="*/ 3295650 h 3917950"/>
                  <a:gd name="connsiteX80" fmla="*/ 3905252 w 5105400"/>
                  <a:gd name="connsiteY80" fmla="*/ 3079750 h 3917950"/>
                  <a:gd name="connsiteX81" fmla="*/ 3962400 w 5105400"/>
                  <a:gd name="connsiteY81" fmla="*/ 2965450 h 3917950"/>
                  <a:gd name="connsiteX82" fmla="*/ 3911600 w 5105400"/>
                  <a:gd name="connsiteY82" fmla="*/ 2921000 h 3917950"/>
                  <a:gd name="connsiteX83" fmla="*/ 3917952 w 5105400"/>
                  <a:gd name="connsiteY83" fmla="*/ 2825750 h 3917950"/>
                  <a:gd name="connsiteX84" fmla="*/ 4000504 w 5105400"/>
                  <a:gd name="connsiteY84" fmla="*/ 2743200 h 3917950"/>
                  <a:gd name="connsiteX85" fmla="*/ 3898904 w 5105400"/>
                  <a:gd name="connsiteY85" fmla="*/ 2527300 h 3917950"/>
                  <a:gd name="connsiteX86" fmla="*/ 4019552 w 5105400"/>
                  <a:gd name="connsiteY86" fmla="*/ 2317750 h 3917950"/>
                  <a:gd name="connsiteX87" fmla="*/ 4184652 w 5105400"/>
                  <a:gd name="connsiteY87" fmla="*/ 2343150 h 3917950"/>
                  <a:gd name="connsiteX88" fmla="*/ 4330704 w 5105400"/>
                  <a:gd name="connsiteY88" fmla="*/ 2324100 h 3917950"/>
                  <a:gd name="connsiteX89" fmla="*/ 4337052 w 5105400"/>
                  <a:gd name="connsiteY89" fmla="*/ 2197100 h 3917950"/>
                  <a:gd name="connsiteX90" fmla="*/ 4248152 w 5105400"/>
                  <a:gd name="connsiteY90" fmla="*/ 2127250 h 3917950"/>
                  <a:gd name="connsiteX91" fmla="*/ 4083052 w 5105400"/>
                  <a:gd name="connsiteY91" fmla="*/ 1949450 h 3917950"/>
                  <a:gd name="connsiteX92" fmla="*/ 3924304 w 5105400"/>
                  <a:gd name="connsiteY92" fmla="*/ 1911350 h 3917950"/>
                  <a:gd name="connsiteX93" fmla="*/ 3702052 w 5105400"/>
                  <a:gd name="connsiteY93" fmla="*/ 1892300 h 3917950"/>
                  <a:gd name="connsiteX94" fmla="*/ 3619504 w 5105400"/>
                  <a:gd name="connsiteY94" fmla="*/ 1955800 h 3917950"/>
                  <a:gd name="connsiteX95" fmla="*/ 3511552 w 5105400"/>
                  <a:gd name="connsiteY95" fmla="*/ 1987550 h 3917950"/>
                  <a:gd name="connsiteX96" fmla="*/ 3289304 w 5105400"/>
                  <a:gd name="connsiteY96" fmla="*/ 2012950 h 3917950"/>
                  <a:gd name="connsiteX97" fmla="*/ 3251200 w 5105400"/>
                  <a:gd name="connsiteY97" fmla="*/ 2159000 h 3917950"/>
                  <a:gd name="connsiteX98" fmla="*/ 3187704 w 5105400"/>
                  <a:gd name="connsiteY98" fmla="*/ 2247900 h 3917950"/>
                  <a:gd name="connsiteX99" fmla="*/ 3175000 w 5105400"/>
                  <a:gd name="connsiteY99" fmla="*/ 2362200 h 3917950"/>
                  <a:gd name="connsiteX100" fmla="*/ 3155952 w 5105400"/>
                  <a:gd name="connsiteY100" fmla="*/ 2501900 h 3917950"/>
                  <a:gd name="connsiteX101" fmla="*/ 2984504 w 5105400"/>
                  <a:gd name="connsiteY101" fmla="*/ 2559050 h 3917950"/>
                  <a:gd name="connsiteX102" fmla="*/ 2749552 w 5105400"/>
                  <a:gd name="connsiteY102" fmla="*/ 2673350 h 3917950"/>
                  <a:gd name="connsiteX103" fmla="*/ 2667000 w 5105400"/>
                  <a:gd name="connsiteY103" fmla="*/ 2768600 h 3917950"/>
                  <a:gd name="connsiteX104" fmla="*/ 2609852 w 5105400"/>
                  <a:gd name="connsiteY104" fmla="*/ 2946400 h 3917950"/>
                  <a:gd name="connsiteX105" fmla="*/ 2628904 w 5105400"/>
                  <a:gd name="connsiteY105" fmla="*/ 3079750 h 3917950"/>
                  <a:gd name="connsiteX106" fmla="*/ 2533652 w 5105400"/>
                  <a:gd name="connsiteY106" fmla="*/ 3225800 h 3917950"/>
                  <a:gd name="connsiteX107" fmla="*/ 2425704 w 5105400"/>
                  <a:gd name="connsiteY107" fmla="*/ 3340100 h 3917950"/>
                  <a:gd name="connsiteX108" fmla="*/ 2298704 w 5105400"/>
                  <a:gd name="connsiteY108" fmla="*/ 3397250 h 3917950"/>
                  <a:gd name="connsiteX109" fmla="*/ 2241552 w 5105400"/>
                  <a:gd name="connsiteY109" fmla="*/ 3486150 h 3917950"/>
                  <a:gd name="connsiteX110" fmla="*/ 2216152 w 5105400"/>
                  <a:gd name="connsiteY110" fmla="*/ 3663950 h 3917950"/>
                  <a:gd name="connsiteX111" fmla="*/ 2222504 w 5105400"/>
                  <a:gd name="connsiteY111" fmla="*/ 3765550 h 3917950"/>
                  <a:gd name="connsiteX112" fmla="*/ 2298704 w 5105400"/>
                  <a:gd name="connsiteY112" fmla="*/ 3848100 h 3917950"/>
                  <a:gd name="connsiteX113" fmla="*/ 2305052 w 5105400"/>
                  <a:gd name="connsiteY113" fmla="*/ 3917950 h 3917950"/>
                  <a:gd name="connsiteX114" fmla="*/ 2038352 w 5105400"/>
                  <a:gd name="connsiteY114" fmla="*/ 3822700 h 3917950"/>
                  <a:gd name="connsiteX115" fmla="*/ 1714504 w 5105400"/>
                  <a:gd name="connsiteY115" fmla="*/ 3695700 h 3917950"/>
                  <a:gd name="connsiteX116" fmla="*/ 1454152 w 5105400"/>
                  <a:gd name="connsiteY116" fmla="*/ 3644900 h 3917950"/>
                  <a:gd name="connsiteX117" fmla="*/ 1174752 w 5105400"/>
                  <a:gd name="connsiteY117" fmla="*/ 3676650 h 3917950"/>
                  <a:gd name="connsiteX118" fmla="*/ 939800 w 5105400"/>
                  <a:gd name="connsiteY118" fmla="*/ 3733800 h 3917950"/>
                  <a:gd name="connsiteX119" fmla="*/ 787400 w 5105400"/>
                  <a:gd name="connsiteY119" fmla="*/ 3663950 h 3917950"/>
                  <a:gd name="connsiteX120" fmla="*/ 393704 w 5105400"/>
                  <a:gd name="connsiteY120" fmla="*/ 3606800 h 3917950"/>
                  <a:gd name="connsiteX121" fmla="*/ 31752 w 5105400"/>
                  <a:gd name="connsiteY121" fmla="*/ 3613150 h 3917950"/>
                  <a:gd name="connsiteX122" fmla="*/ 44452 w 5105400"/>
                  <a:gd name="connsiteY122" fmla="*/ 3422650 h 3917950"/>
                  <a:gd name="connsiteX123" fmla="*/ 0 w 5105400"/>
                  <a:gd name="connsiteY123" fmla="*/ 3327400 h 3917950"/>
                  <a:gd name="connsiteX124" fmla="*/ 6352 w 5105400"/>
                  <a:gd name="connsiteY124" fmla="*/ 3225800 h 3917950"/>
                  <a:gd name="connsiteX125" fmla="*/ 69852 w 5105400"/>
                  <a:gd name="connsiteY125" fmla="*/ 3175000 h 3917950"/>
                  <a:gd name="connsiteX126" fmla="*/ 63504 w 5105400"/>
                  <a:gd name="connsiteY126" fmla="*/ 3060700 h 3917950"/>
                  <a:gd name="connsiteX127" fmla="*/ 177800 w 5105400"/>
                  <a:gd name="connsiteY127" fmla="*/ 2971800 h 3917950"/>
                  <a:gd name="connsiteX128" fmla="*/ 355600 w 5105400"/>
                  <a:gd name="connsiteY128" fmla="*/ 2946400 h 3917950"/>
                  <a:gd name="connsiteX129" fmla="*/ 374652 w 5105400"/>
                  <a:gd name="connsiteY129" fmla="*/ 2851150 h 3917950"/>
                  <a:gd name="connsiteX130" fmla="*/ 463552 w 5105400"/>
                  <a:gd name="connsiteY130" fmla="*/ 2851150 h 3917950"/>
                  <a:gd name="connsiteX131" fmla="*/ 495304 w 5105400"/>
                  <a:gd name="connsiteY131" fmla="*/ 2806700 h 3917950"/>
                  <a:gd name="connsiteX132" fmla="*/ 584200 w 5105400"/>
                  <a:gd name="connsiteY132" fmla="*/ 2584450 h 3917950"/>
                  <a:gd name="connsiteX133" fmla="*/ 666752 w 5105400"/>
                  <a:gd name="connsiteY133" fmla="*/ 2546350 h 3917950"/>
                  <a:gd name="connsiteX134" fmla="*/ 711200 w 5105400"/>
                  <a:gd name="connsiteY134" fmla="*/ 2495550 h 3917950"/>
                  <a:gd name="connsiteX135" fmla="*/ 692152 w 5105400"/>
                  <a:gd name="connsiteY135" fmla="*/ 2330450 h 3917950"/>
                  <a:gd name="connsiteX136" fmla="*/ 762000 w 5105400"/>
                  <a:gd name="connsiteY136" fmla="*/ 2222500 h 3917950"/>
                  <a:gd name="connsiteX137" fmla="*/ 920752 w 5105400"/>
                  <a:gd name="connsiteY137" fmla="*/ 2095500 h 3917950"/>
                  <a:gd name="connsiteX138" fmla="*/ 946152 w 5105400"/>
                  <a:gd name="connsiteY138" fmla="*/ 2025650 h 3917950"/>
                  <a:gd name="connsiteX139" fmla="*/ 984252 w 5105400"/>
                  <a:gd name="connsiteY139" fmla="*/ 2019300 h 3917950"/>
                  <a:gd name="connsiteX140" fmla="*/ 1016000 w 5105400"/>
                  <a:gd name="connsiteY140" fmla="*/ 1879600 h 3917950"/>
                  <a:gd name="connsiteX141" fmla="*/ 1060452 w 5105400"/>
                  <a:gd name="connsiteY141" fmla="*/ 1828800 h 3917950"/>
                  <a:gd name="connsiteX142" fmla="*/ 1060452 w 5105400"/>
                  <a:gd name="connsiteY142" fmla="*/ 1765300 h 3917950"/>
                  <a:gd name="connsiteX143" fmla="*/ 1035052 w 5105400"/>
                  <a:gd name="connsiteY143" fmla="*/ 1708150 h 3917950"/>
                  <a:gd name="connsiteX144" fmla="*/ 1103160 w 5105400"/>
                  <a:gd name="connsiteY144" fmla="*/ 1584324 h 3917950"/>
                  <a:gd name="connsiteX145" fmla="*/ 1241428 w 5105400"/>
                  <a:gd name="connsiteY145" fmla="*/ 1584324 h 3917950"/>
                  <a:gd name="connsiteX146" fmla="*/ 1250952 w 5105400"/>
                  <a:gd name="connsiteY146" fmla="*/ 1498600 h 3917950"/>
                  <a:gd name="connsiteX147" fmla="*/ 1270000 w 5105400"/>
                  <a:gd name="connsiteY147" fmla="*/ 1431924 h 3917950"/>
                  <a:gd name="connsiteX148" fmla="*/ 1384304 w 5105400"/>
                  <a:gd name="connsiteY148" fmla="*/ 1412876 h 3917950"/>
                  <a:gd name="connsiteX149" fmla="*/ 1412876 w 5105400"/>
                  <a:gd name="connsiteY149" fmla="*/ 1365250 h 3917950"/>
                  <a:gd name="connsiteX150" fmla="*/ 1536704 w 5105400"/>
                  <a:gd name="connsiteY150" fmla="*/ 1336676 h 3917950"/>
                  <a:gd name="connsiteX151" fmla="*/ 1584328 w 5105400"/>
                  <a:gd name="connsiteY151" fmla="*/ 1279524 h 3917950"/>
                  <a:gd name="connsiteX152" fmla="*/ 1679576 w 5105400"/>
                  <a:gd name="connsiteY152" fmla="*/ 1250950 h 3917950"/>
                  <a:gd name="connsiteX153" fmla="*/ 1717676 w 5105400"/>
                  <a:gd name="connsiteY153" fmla="*/ 1146176 h 3917950"/>
                  <a:gd name="connsiteX154" fmla="*/ 1812928 w 5105400"/>
                  <a:gd name="connsiteY154" fmla="*/ 1098550 h 3917950"/>
                  <a:gd name="connsiteX155" fmla="*/ 1889128 w 5105400"/>
                  <a:gd name="connsiteY155" fmla="*/ 1127124 h 3917950"/>
                  <a:gd name="connsiteX156" fmla="*/ 1898652 w 5105400"/>
                  <a:gd name="connsiteY156" fmla="*/ 1060450 h 3917950"/>
                  <a:gd name="connsiteX157" fmla="*/ 2032000 w 5105400"/>
                  <a:gd name="connsiteY157" fmla="*/ 1041400 h 3917950"/>
                  <a:gd name="connsiteX158" fmla="*/ 2060576 w 5105400"/>
                  <a:gd name="connsiteY158" fmla="*/ 917576 h 3917950"/>
                  <a:gd name="connsiteX159" fmla="*/ 1993904 w 5105400"/>
                  <a:gd name="connsiteY159" fmla="*/ 860424 h 3917950"/>
                  <a:gd name="connsiteX160" fmla="*/ 2003428 w 5105400"/>
                  <a:gd name="connsiteY160" fmla="*/ 812800 h 3917950"/>
                  <a:gd name="connsiteX161" fmla="*/ 1974852 w 5105400"/>
                  <a:gd name="connsiteY161" fmla="*/ 755650 h 3917950"/>
                  <a:gd name="connsiteX162" fmla="*/ 1984376 w 5105400"/>
                  <a:gd name="connsiteY162" fmla="*/ 688976 h 3917950"/>
                  <a:gd name="connsiteX163" fmla="*/ 2079628 w 5105400"/>
                  <a:gd name="connsiteY163" fmla="*/ 688976 h 3917950"/>
                  <a:gd name="connsiteX164" fmla="*/ 2098676 w 5105400"/>
                  <a:gd name="connsiteY164" fmla="*/ 546100 h 3917950"/>
                  <a:gd name="connsiteX165" fmla="*/ 2012952 w 5105400"/>
                  <a:gd name="connsiteY165" fmla="*/ 488950 h 3917950"/>
                  <a:gd name="connsiteX166" fmla="*/ 2070104 w 5105400"/>
                  <a:gd name="connsiteY166" fmla="*/ 336550 h 3917950"/>
                  <a:gd name="connsiteX167" fmla="*/ 2060576 w 5105400"/>
                  <a:gd name="connsiteY167" fmla="*/ 298450 h 3917950"/>
                  <a:gd name="connsiteX168" fmla="*/ 2108200 w 5105400"/>
                  <a:gd name="connsiteY168" fmla="*/ 222250 h 3917950"/>
                  <a:gd name="connsiteX169" fmla="*/ 2174876 w 5105400"/>
                  <a:gd name="connsiteY169" fmla="*/ 241300 h 3917950"/>
                  <a:gd name="connsiteX170" fmla="*/ 2222504 w 5105400"/>
                  <a:gd name="connsiteY170" fmla="*/ 146050 h 3917950"/>
                  <a:gd name="connsiteX171" fmla="*/ 2222504 w 5105400"/>
                  <a:gd name="connsiteY171" fmla="*/ 69850 h 3917950"/>
                  <a:gd name="connsiteX172" fmla="*/ 2270128 w 5105400"/>
                  <a:gd name="connsiteY172" fmla="*/ 3176 h 3917950"/>
                  <a:gd name="connsiteX173" fmla="*/ 2269688 w 5105400"/>
                  <a:gd name="connsiteY173" fmla="*/ 2360 h 391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5105400" h="3917950">
                    <a:moveTo>
                      <a:pt x="2279652" y="0"/>
                    </a:moveTo>
                    <a:lnTo>
                      <a:pt x="2343152" y="177800"/>
                    </a:lnTo>
                    <a:lnTo>
                      <a:pt x="2330452" y="234950"/>
                    </a:lnTo>
                    <a:lnTo>
                      <a:pt x="2343152" y="298450"/>
                    </a:lnTo>
                    <a:lnTo>
                      <a:pt x="2413000" y="355600"/>
                    </a:lnTo>
                    <a:lnTo>
                      <a:pt x="2419352" y="457200"/>
                    </a:lnTo>
                    <a:lnTo>
                      <a:pt x="2406652" y="501650"/>
                    </a:lnTo>
                    <a:lnTo>
                      <a:pt x="2393952" y="628650"/>
                    </a:lnTo>
                    <a:lnTo>
                      <a:pt x="2355852" y="692150"/>
                    </a:lnTo>
                    <a:lnTo>
                      <a:pt x="2393952" y="793750"/>
                    </a:lnTo>
                    <a:lnTo>
                      <a:pt x="2374904" y="920750"/>
                    </a:lnTo>
                    <a:lnTo>
                      <a:pt x="2292352" y="990600"/>
                    </a:lnTo>
                    <a:lnTo>
                      <a:pt x="2400304" y="1060450"/>
                    </a:lnTo>
                    <a:lnTo>
                      <a:pt x="2406652" y="1212850"/>
                    </a:lnTo>
                    <a:lnTo>
                      <a:pt x="2489200" y="1270000"/>
                    </a:lnTo>
                    <a:lnTo>
                      <a:pt x="2597152" y="1168400"/>
                    </a:lnTo>
                    <a:lnTo>
                      <a:pt x="2749552" y="1276350"/>
                    </a:lnTo>
                    <a:lnTo>
                      <a:pt x="2698752" y="1416050"/>
                    </a:lnTo>
                    <a:lnTo>
                      <a:pt x="2794000" y="1543050"/>
                    </a:lnTo>
                    <a:lnTo>
                      <a:pt x="2800352" y="1631950"/>
                    </a:lnTo>
                    <a:lnTo>
                      <a:pt x="2876552" y="1651000"/>
                    </a:lnTo>
                    <a:lnTo>
                      <a:pt x="2895600" y="1733550"/>
                    </a:lnTo>
                    <a:lnTo>
                      <a:pt x="3111504" y="1758950"/>
                    </a:lnTo>
                    <a:lnTo>
                      <a:pt x="3232152" y="1638300"/>
                    </a:lnTo>
                    <a:lnTo>
                      <a:pt x="3213104" y="1536700"/>
                    </a:lnTo>
                    <a:lnTo>
                      <a:pt x="3181352" y="1466850"/>
                    </a:lnTo>
                    <a:lnTo>
                      <a:pt x="3194052" y="1295400"/>
                    </a:lnTo>
                    <a:lnTo>
                      <a:pt x="3162304" y="1212850"/>
                    </a:lnTo>
                    <a:lnTo>
                      <a:pt x="3244852" y="1149350"/>
                    </a:lnTo>
                    <a:lnTo>
                      <a:pt x="3257552" y="850900"/>
                    </a:lnTo>
                    <a:lnTo>
                      <a:pt x="3378200" y="742950"/>
                    </a:lnTo>
                    <a:lnTo>
                      <a:pt x="3467104" y="812800"/>
                    </a:lnTo>
                    <a:lnTo>
                      <a:pt x="3479800" y="914400"/>
                    </a:lnTo>
                    <a:lnTo>
                      <a:pt x="3657600" y="946150"/>
                    </a:lnTo>
                    <a:lnTo>
                      <a:pt x="3689352" y="1035050"/>
                    </a:lnTo>
                    <a:lnTo>
                      <a:pt x="3867152" y="1028700"/>
                    </a:lnTo>
                    <a:lnTo>
                      <a:pt x="4000504" y="977900"/>
                    </a:lnTo>
                    <a:lnTo>
                      <a:pt x="4146552" y="990600"/>
                    </a:lnTo>
                    <a:lnTo>
                      <a:pt x="4235452" y="939800"/>
                    </a:lnTo>
                    <a:lnTo>
                      <a:pt x="4298952" y="984250"/>
                    </a:lnTo>
                    <a:lnTo>
                      <a:pt x="4432304" y="908050"/>
                    </a:lnTo>
                    <a:lnTo>
                      <a:pt x="4654552" y="927100"/>
                    </a:lnTo>
                    <a:lnTo>
                      <a:pt x="4699000" y="1187450"/>
                    </a:lnTo>
                    <a:lnTo>
                      <a:pt x="4654552" y="1308100"/>
                    </a:lnTo>
                    <a:lnTo>
                      <a:pt x="4572000" y="1447800"/>
                    </a:lnTo>
                    <a:lnTo>
                      <a:pt x="4591052" y="1524000"/>
                    </a:lnTo>
                    <a:lnTo>
                      <a:pt x="4597400" y="1631950"/>
                    </a:lnTo>
                    <a:lnTo>
                      <a:pt x="4686304" y="1720850"/>
                    </a:lnTo>
                    <a:lnTo>
                      <a:pt x="4724400" y="1733550"/>
                    </a:lnTo>
                    <a:lnTo>
                      <a:pt x="4775200" y="1847850"/>
                    </a:lnTo>
                    <a:lnTo>
                      <a:pt x="4870452" y="1854200"/>
                    </a:lnTo>
                    <a:lnTo>
                      <a:pt x="4984752" y="1854200"/>
                    </a:lnTo>
                    <a:lnTo>
                      <a:pt x="4895852" y="2063750"/>
                    </a:lnTo>
                    <a:lnTo>
                      <a:pt x="4902200" y="2235200"/>
                    </a:lnTo>
                    <a:lnTo>
                      <a:pt x="4940304" y="2254250"/>
                    </a:lnTo>
                    <a:lnTo>
                      <a:pt x="4953000" y="2381250"/>
                    </a:lnTo>
                    <a:lnTo>
                      <a:pt x="4914904" y="2413000"/>
                    </a:lnTo>
                    <a:lnTo>
                      <a:pt x="4978400" y="2514600"/>
                    </a:lnTo>
                    <a:lnTo>
                      <a:pt x="5060952" y="2520950"/>
                    </a:lnTo>
                    <a:lnTo>
                      <a:pt x="5080000" y="2565400"/>
                    </a:lnTo>
                    <a:lnTo>
                      <a:pt x="5105400" y="2597150"/>
                    </a:lnTo>
                    <a:lnTo>
                      <a:pt x="5054600" y="2870200"/>
                    </a:lnTo>
                    <a:lnTo>
                      <a:pt x="4883152" y="2959100"/>
                    </a:lnTo>
                    <a:lnTo>
                      <a:pt x="4864104" y="3048000"/>
                    </a:lnTo>
                    <a:lnTo>
                      <a:pt x="4845052" y="3206750"/>
                    </a:lnTo>
                    <a:lnTo>
                      <a:pt x="4781552" y="3282950"/>
                    </a:lnTo>
                    <a:lnTo>
                      <a:pt x="4660904" y="3340100"/>
                    </a:lnTo>
                    <a:lnTo>
                      <a:pt x="4597400" y="3517900"/>
                    </a:lnTo>
                    <a:lnTo>
                      <a:pt x="4622800" y="3663950"/>
                    </a:lnTo>
                    <a:lnTo>
                      <a:pt x="4559304" y="3676650"/>
                    </a:lnTo>
                    <a:lnTo>
                      <a:pt x="4495800" y="3632200"/>
                    </a:lnTo>
                    <a:lnTo>
                      <a:pt x="4419600" y="3676650"/>
                    </a:lnTo>
                    <a:lnTo>
                      <a:pt x="4387852" y="3765550"/>
                    </a:lnTo>
                    <a:lnTo>
                      <a:pt x="4133852" y="3854450"/>
                    </a:lnTo>
                    <a:lnTo>
                      <a:pt x="3943352" y="3689350"/>
                    </a:lnTo>
                    <a:lnTo>
                      <a:pt x="3987800" y="3644900"/>
                    </a:lnTo>
                    <a:lnTo>
                      <a:pt x="3911600" y="3575050"/>
                    </a:lnTo>
                    <a:lnTo>
                      <a:pt x="3867152" y="3575050"/>
                    </a:lnTo>
                    <a:lnTo>
                      <a:pt x="3892552" y="3409950"/>
                    </a:lnTo>
                    <a:lnTo>
                      <a:pt x="3949704" y="3295650"/>
                    </a:lnTo>
                    <a:lnTo>
                      <a:pt x="3905252" y="3079750"/>
                    </a:lnTo>
                    <a:lnTo>
                      <a:pt x="3962400" y="2965450"/>
                    </a:lnTo>
                    <a:lnTo>
                      <a:pt x="3911600" y="2921000"/>
                    </a:lnTo>
                    <a:lnTo>
                      <a:pt x="3917952" y="2825750"/>
                    </a:lnTo>
                    <a:lnTo>
                      <a:pt x="4000504" y="2743200"/>
                    </a:lnTo>
                    <a:lnTo>
                      <a:pt x="3898904" y="2527300"/>
                    </a:lnTo>
                    <a:lnTo>
                      <a:pt x="4019552" y="2317750"/>
                    </a:lnTo>
                    <a:lnTo>
                      <a:pt x="4184652" y="2343150"/>
                    </a:lnTo>
                    <a:lnTo>
                      <a:pt x="4330704" y="2324100"/>
                    </a:lnTo>
                    <a:lnTo>
                      <a:pt x="4337052" y="2197100"/>
                    </a:lnTo>
                    <a:lnTo>
                      <a:pt x="4248152" y="2127250"/>
                    </a:lnTo>
                    <a:lnTo>
                      <a:pt x="4083052" y="1949450"/>
                    </a:lnTo>
                    <a:lnTo>
                      <a:pt x="3924304" y="1911350"/>
                    </a:lnTo>
                    <a:lnTo>
                      <a:pt x="3702052" y="1892300"/>
                    </a:lnTo>
                    <a:lnTo>
                      <a:pt x="3619504" y="1955800"/>
                    </a:lnTo>
                    <a:lnTo>
                      <a:pt x="3511552" y="1987550"/>
                    </a:lnTo>
                    <a:lnTo>
                      <a:pt x="3289304" y="2012950"/>
                    </a:lnTo>
                    <a:lnTo>
                      <a:pt x="3251200" y="2159000"/>
                    </a:lnTo>
                    <a:lnTo>
                      <a:pt x="3187704" y="2247900"/>
                    </a:lnTo>
                    <a:lnTo>
                      <a:pt x="3175000" y="2362200"/>
                    </a:lnTo>
                    <a:lnTo>
                      <a:pt x="3155952" y="2501900"/>
                    </a:lnTo>
                    <a:lnTo>
                      <a:pt x="2984504" y="2559050"/>
                    </a:lnTo>
                    <a:lnTo>
                      <a:pt x="2749552" y="2673350"/>
                    </a:lnTo>
                    <a:lnTo>
                      <a:pt x="2667000" y="2768600"/>
                    </a:lnTo>
                    <a:lnTo>
                      <a:pt x="2609852" y="2946400"/>
                    </a:lnTo>
                    <a:lnTo>
                      <a:pt x="2628904" y="3079750"/>
                    </a:lnTo>
                    <a:lnTo>
                      <a:pt x="2533652" y="3225800"/>
                    </a:lnTo>
                    <a:lnTo>
                      <a:pt x="2425704" y="3340100"/>
                    </a:lnTo>
                    <a:lnTo>
                      <a:pt x="2298704" y="3397250"/>
                    </a:lnTo>
                    <a:lnTo>
                      <a:pt x="2241552" y="3486150"/>
                    </a:lnTo>
                    <a:lnTo>
                      <a:pt x="2216152" y="3663950"/>
                    </a:lnTo>
                    <a:lnTo>
                      <a:pt x="2222504" y="3765550"/>
                    </a:lnTo>
                    <a:lnTo>
                      <a:pt x="2298704" y="3848100"/>
                    </a:lnTo>
                    <a:lnTo>
                      <a:pt x="2305052" y="3917950"/>
                    </a:lnTo>
                    <a:lnTo>
                      <a:pt x="2038352" y="3822700"/>
                    </a:lnTo>
                    <a:lnTo>
                      <a:pt x="1714504" y="3695700"/>
                    </a:lnTo>
                    <a:lnTo>
                      <a:pt x="1454152" y="3644900"/>
                    </a:lnTo>
                    <a:lnTo>
                      <a:pt x="1174752" y="3676650"/>
                    </a:lnTo>
                    <a:lnTo>
                      <a:pt x="939800" y="3733800"/>
                    </a:lnTo>
                    <a:lnTo>
                      <a:pt x="787400" y="3663950"/>
                    </a:lnTo>
                    <a:lnTo>
                      <a:pt x="393704" y="3606800"/>
                    </a:lnTo>
                    <a:lnTo>
                      <a:pt x="31752" y="3613150"/>
                    </a:lnTo>
                    <a:lnTo>
                      <a:pt x="44452" y="3422650"/>
                    </a:lnTo>
                    <a:lnTo>
                      <a:pt x="0" y="3327400"/>
                    </a:lnTo>
                    <a:lnTo>
                      <a:pt x="6352" y="3225800"/>
                    </a:lnTo>
                    <a:lnTo>
                      <a:pt x="69852" y="3175000"/>
                    </a:lnTo>
                    <a:lnTo>
                      <a:pt x="63504" y="3060700"/>
                    </a:lnTo>
                    <a:lnTo>
                      <a:pt x="177800" y="2971800"/>
                    </a:lnTo>
                    <a:lnTo>
                      <a:pt x="355600" y="2946400"/>
                    </a:lnTo>
                    <a:lnTo>
                      <a:pt x="374652" y="2851150"/>
                    </a:lnTo>
                    <a:lnTo>
                      <a:pt x="463552" y="2851150"/>
                    </a:lnTo>
                    <a:lnTo>
                      <a:pt x="495304" y="2806700"/>
                    </a:lnTo>
                    <a:lnTo>
                      <a:pt x="584200" y="2584450"/>
                    </a:lnTo>
                    <a:lnTo>
                      <a:pt x="666752" y="2546350"/>
                    </a:lnTo>
                    <a:lnTo>
                      <a:pt x="711200" y="2495550"/>
                    </a:lnTo>
                    <a:lnTo>
                      <a:pt x="692152" y="2330450"/>
                    </a:lnTo>
                    <a:lnTo>
                      <a:pt x="762000" y="2222500"/>
                    </a:lnTo>
                    <a:lnTo>
                      <a:pt x="920752" y="2095500"/>
                    </a:lnTo>
                    <a:lnTo>
                      <a:pt x="946152" y="2025650"/>
                    </a:lnTo>
                    <a:lnTo>
                      <a:pt x="984252" y="2019300"/>
                    </a:lnTo>
                    <a:lnTo>
                      <a:pt x="1016000" y="1879600"/>
                    </a:lnTo>
                    <a:lnTo>
                      <a:pt x="1060452" y="1828800"/>
                    </a:lnTo>
                    <a:lnTo>
                      <a:pt x="1060452" y="1765300"/>
                    </a:lnTo>
                    <a:lnTo>
                      <a:pt x="1035052" y="1708150"/>
                    </a:lnTo>
                    <a:lnTo>
                      <a:pt x="1103160" y="1584324"/>
                    </a:lnTo>
                    <a:lnTo>
                      <a:pt x="1241428" y="1584324"/>
                    </a:lnTo>
                    <a:lnTo>
                      <a:pt x="1250952" y="1498600"/>
                    </a:lnTo>
                    <a:lnTo>
                      <a:pt x="1270000" y="1431924"/>
                    </a:lnTo>
                    <a:lnTo>
                      <a:pt x="1384304" y="1412876"/>
                    </a:lnTo>
                    <a:lnTo>
                      <a:pt x="1412876" y="1365250"/>
                    </a:lnTo>
                    <a:lnTo>
                      <a:pt x="1536704" y="1336676"/>
                    </a:lnTo>
                    <a:lnTo>
                      <a:pt x="1584328" y="1279524"/>
                    </a:lnTo>
                    <a:lnTo>
                      <a:pt x="1679576" y="1250950"/>
                    </a:lnTo>
                    <a:lnTo>
                      <a:pt x="1717676" y="1146176"/>
                    </a:lnTo>
                    <a:lnTo>
                      <a:pt x="1812928" y="1098550"/>
                    </a:lnTo>
                    <a:lnTo>
                      <a:pt x="1889128" y="1127124"/>
                    </a:lnTo>
                    <a:lnTo>
                      <a:pt x="1898652" y="1060450"/>
                    </a:lnTo>
                    <a:lnTo>
                      <a:pt x="2032000" y="1041400"/>
                    </a:lnTo>
                    <a:lnTo>
                      <a:pt x="2060576" y="917576"/>
                    </a:lnTo>
                    <a:lnTo>
                      <a:pt x="1993904" y="860424"/>
                    </a:lnTo>
                    <a:lnTo>
                      <a:pt x="2003428" y="812800"/>
                    </a:lnTo>
                    <a:lnTo>
                      <a:pt x="1974852" y="755650"/>
                    </a:lnTo>
                    <a:lnTo>
                      <a:pt x="1984376" y="688976"/>
                    </a:lnTo>
                    <a:lnTo>
                      <a:pt x="2079628" y="688976"/>
                    </a:lnTo>
                    <a:lnTo>
                      <a:pt x="2098676" y="546100"/>
                    </a:lnTo>
                    <a:lnTo>
                      <a:pt x="2012952" y="488950"/>
                    </a:lnTo>
                    <a:lnTo>
                      <a:pt x="2070104" y="336550"/>
                    </a:lnTo>
                    <a:lnTo>
                      <a:pt x="2060576" y="298450"/>
                    </a:lnTo>
                    <a:lnTo>
                      <a:pt x="2108200" y="222250"/>
                    </a:lnTo>
                    <a:lnTo>
                      <a:pt x="2174876" y="241300"/>
                    </a:lnTo>
                    <a:lnTo>
                      <a:pt x="2222504" y="146050"/>
                    </a:lnTo>
                    <a:lnTo>
                      <a:pt x="2222504" y="69850"/>
                    </a:lnTo>
                    <a:lnTo>
                      <a:pt x="2270128" y="3176"/>
                    </a:lnTo>
                    <a:lnTo>
                      <a:pt x="2269688" y="236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EA93E184-D597-4FBD-8D5B-E4406AA2F594}"/>
                  </a:ext>
                </a:extLst>
              </p:cNvPr>
              <p:cNvSpPr/>
              <p:nvPr/>
            </p:nvSpPr>
            <p:spPr>
              <a:xfrm>
                <a:off x="30918150" y="25527000"/>
                <a:ext cx="4181474" cy="5000624"/>
              </a:xfrm>
              <a:custGeom>
                <a:avLst/>
                <a:gdLst>
                  <a:gd name="connsiteX0" fmla="*/ 3021330 w 4181474"/>
                  <a:gd name="connsiteY0" fmla="*/ 0 h 5000624"/>
                  <a:gd name="connsiteX1" fmla="*/ 3059430 w 4181474"/>
                  <a:gd name="connsiteY1" fmla="*/ 30480 h 5000624"/>
                  <a:gd name="connsiteX2" fmla="*/ 3128010 w 4181474"/>
                  <a:gd name="connsiteY2" fmla="*/ 7620 h 5000624"/>
                  <a:gd name="connsiteX3" fmla="*/ 3173730 w 4181474"/>
                  <a:gd name="connsiteY3" fmla="*/ 15240 h 5000624"/>
                  <a:gd name="connsiteX4" fmla="*/ 3128010 w 4181474"/>
                  <a:gd name="connsiteY4" fmla="*/ 137160 h 5000624"/>
                  <a:gd name="connsiteX5" fmla="*/ 3257550 w 4181474"/>
                  <a:gd name="connsiteY5" fmla="*/ 114300 h 5000624"/>
                  <a:gd name="connsiteX6" fmla="*/ 3310890 w 4181474"/>
                  <a:gd name="connsiteY6" fmla="*/ 106680 h 5000624"/>
                  <a:gd name="connsiteX7" fmla="*/ 3303270 w 4181474"/>
                  <a:gd name="connsiteY7" fmla="*/ 60960 h 5000624"/>
                  <a:gd name="connsiteX8" fmla="*/ 3394710 w 4181474"/>
                  <a:gd name="connsiteY8" fmla="*/ 15240 h 5000624"/>
                  <a:gd name="connsiteX9" fmla="*/ 3409950 w 4181474"/>
                  <a:gd name="connsiteY9" fmla="*/ 121920 h 5000624"/>
                  <a:gd name="connsiteX10" fmla="*/ 3569970 w 4181474"/>
                  <a:gd name="connsiteY10" fmla="*/ 198120 h 5000624"/>
                  <a:gd name="connsiteX11" fmla="*/ 3638550 w 4181474"/>
                  <a:gd name="connsiteY11" fmla="*/ 152400 h 5000624"/>
                  <a:gd name="connsiteX12" fmla="*/ 3714750 w 4181474"/>
                  <a:gd name="connsiteY12" fmla="*/ 160020 h 5000624"/>
                  <a:gd name="connsiteX13" fmla="*/ 3851910 w 4181474"/>
                  <a:gd name="connsiteY13" fmla="*/ 289560 h 5000624"/>
                  <a:gd name="connsiteX14" fmla="*/ 3989070 w 4181474"/>
                  <a:gd name="connsiteY14" fmla="*/ 281940 h 5000624"/>
                  <a:gd name="connsiteX15" fmla="*/ 3975862 w 4181474"/>
                  <a:gd name="connsiteY15" fmla="*/ 282674 h 5000624"/>
                  <a:gd name="connsiteX16" fmla="*/ 3990974 w 4181474"/>
                  <a:gd name="connsiteY16" fmla="*/ 352424 h 5000624"/>
                  <a:gd name="connsiteX17" fmla="*/ 4086226 w 4181474"/>
                  <a:gd name="connsiteY17" fmla="*/ 381000 h 5000624"/>
                  <a:gd name="connsiteX18" fmla="*/ 4095750 w 4181474"/>
                  <a:gd name="connsiteY18" fmla="*/ 438150 h 5000624"/>
                  <a:gd name="connsiteX19" fmla="*/ 4181474 w 4181474"/>
                  <a:gd name="connsiteY19" fmla="*/ 514350 h 5000624"/>
                  <a:gd name="connsiteX20" fmla="*/ 4171950 w 4181474"/>
                  <a:gd name="connsiteY20" fmla="*/ 647700 h 5000624"/>
                  <a:gd name="connsiteX21" fmla="*/ 3952874 w 4181474"/>
                  <a:gd name="connsiteY21" fmla="*/ 942976 h 5000624"/>
                  <a:gd name="connsiteX22" fmla="*/ 3943350 w 4181474"/>
                  <a:gd name="connsiteY22" fmla="*/ 1028700 h 5000624"/>
                  <a:gd name="connsiteX23" fmla="*/ 4000498 w 4181474"/>
                  <a:gd name="connsiteY23" fmla="*/ 1047750 h 5000624"/>
                  <a:gd name="connsiteX24" fmla="*/ 4000498 w 4181474"/>
                  <a:gd name="connsiteY24" fmla="*/ 1171576 h 5000624"/>
                  <a:gd name="connsiteX25" fmla="*/ 3924298 w 4181474"/>
                  <a:gd name="connsiteY25" fmla="*/ 1162050 h 5000624"/>
                  <a:gd name="connsiteX26" fmla="*/ 3876674 w 4181474"/>
                  <a:gd name="connsiteY26" fmla="*/ 1228724 h 5000624"/>
                  <a:gd name="connsiteX27" fmla="*/ 3895726 w 4181474"/>
                  <a:gd name="connsiteY27" fmla="*/ 1295400 h 5000624"/>
                  <a:gd name="connsiteX28" fmla="*/ 3886202 w 4181474"/>
                  <a:gd name="connsiteY28" fmla="*/ 1352550 h 5000624"/>
                  <a:gd name="connsiteX29" fmla="*/ 3971926 w 4181474"/>
                  <a:gd name="connsiteY29" fmla="*/ 1466850 h 5000624"/>
                  <a:gd name="connsiteX30" fmla="*/ 4067174 w 4181474"/>
                  <a:gd name="connsiteY30" fmla="*/ 1495424 h 5000624"/>
                  <a:gd name="connsiteX31" fmla="*/ 4000498 w 4181474"/>
                  <a:gd name="connsiteY31" fmla="*/ 1638300 h 5000624"/>
                  <a:gd name="connsiteX32" fmla="*/ 4000498 w 4181474"/>
                  <a:gd name="connsiteY32" fmla="*/ 1724024 h 5000624"/>
                  <a:gd name="connsiteX33" fmla="*/ 3857626 w 4181474"/>
                  <a:gd name="connsiteY33" fmla="*/ 1800224 h 5000624"/>
                  <a:gd name="connsiteX34" fmla="*/ 3771898 w 4181474"/>
                  <a:gd name="connsiteY34" fmla="*/ 2000250 h 5000624"/>
                  <a:gd name="connsiteX35" fmla="*/ 3724274 w 4181474"/>
                  <a:gd name="connsiteY35" fmla="*/ 2000250 h 5000624"/>
                  <a:gd name="connsiteX36" fmla="*/ 3667126 w 4181474"/>
                  <a:gd name="connsiteY36" fmla="*/ 2066924 h 5000624"/>
                  <a:gd name="connsiteX37" fmla="*/ 3657602 w 4181474"/>
                  <a:gd name="connsiteY37" fmla="*/ 2162176 h 5000624"/>
                  <a:gd name="connsiteX38" fmla="*/ 3600450 w 4181474"/>
                  <a:gd name="connsiteY38" fmla="*/ 2171700 h 5000624"/>
                  <a:gd name="connsiteX39" fmla="*/ 3505202 w 4181474"/>
                  <a:gd name="connsiteY39" fmla="*/ 2133600 h 5000624"/>
                  <a:gd name="connsiteX40" fmla="*/ 3390898 w 4181474"/>
                  <a:gd name="connsiteY40" fmla="*/ 2143124 h 5000624"/>
                  <a:gd name="connsiteX41" fmla="*/ 3324226 w 4181474"/>
                  <a:gd name="connsiteY41" fmla="*/ 2209800 h 5000624"/>
                  <a:gd name="connsiteX42" fmla="*/ 3333750 w 4181474"/>
                  <a:gd name="connsiteY42" fmla="*/ 2324100 h 5000624"/>
                  <a:gd name="connsiteX43" fmla="*/ 3295650 w 4181474"/>
                  <a:gd name="connsiteY43" fmla="*/ 2352676 h 5000624"/>
                  <a:gd name="connsiteX44" fmla="*/ 3219450 w 4181474"/>
                  <a:gd name="connsiteY44" fmla="*/ 2352676 h 5000624"/>
                  <a:gd name="connsiteX45" fmla="*/ 3181350 w 4181474"/>
                  <a:gd name="connsiteY45" fmla="*/ 2466976 h 5000624"/>
                  <a:gd name="connsiteX46" fmla="*/ 3257550 w 4181474"/>
                  <a:gd name="connsiteY46" fmla="*/ 2524124 h 5000624"/>
                  <a:gd name="connsiteX47" fmla="*/ 3390898 w 4181474"/>
                  <a:gd name="connsiteY47" fmla="*/ 2524124 h 5000624"/>
                  <a:gd name="connsiteX48" fmla="*/ 3400426 w 4181474"/>
                  <a:gd name="connsiteY48" fmla="*/ 2609850 h 5000624"/>
                  <a:gd name="connsiteX49" fmla="*/ 3495674 w 4181474"/>
                  <a:gd name="connsiteY49" fmla="*/ 2609850 h 5000624"/>
                  <a:gd name="connsiteX50" fmla="*/ 3533774 w 4181474"/>
                  <a:gd name="connsiteY50" fmla="*/ 2686050 h 5000624"/>
                  <a:gd name="connsiteX51" fmla="*/ 3590926 w 4181474"/>
                  <a:gd name="connsiteY51" fmla="*/ 2667000 h 5000624"/>
                  <a:gd name="connsiteX52" fmla="*/ 3629026 w 4181474"/>
                  <a:gd name="connsiteY52" fmla="*/ 2705100 h 5000624"/>
                  <a:gd name="connsiteX53" fmla="*/ 3638550 w 4181474"/>
                  <a:gd name="connsiteY53" fmla="*/ 2762250 h 5000624"/>
                  <a:gd name="connsiteX54" fmla="*/ 3676650 w 4181474"/>
                  <a:gd name="connsiteY54" fmla="*/ 2838450 h 5000624"/>
                  <a:gd name="connsiteX55" fmla="*/ 3705226 w 4181474"/>
                  <a:gd name="connsiteY55" fmla="*/ 2971800 h 5000624"/>
                  <a:gd name="connsiteX56" fmla="*/ 3800474 w 4181474"/>
                  <a:gd name="connsiteY56" fmla="*/ 2990850 h 5000624"/>
                  <a:gd name="connsiteX57" fmla="*/ 3848098 w 4181474"/>
                  <a:gd name="connsiteY57" fmla="*/ 3095624 h 5000624"/>
                  <a:gd name="connsiteX58" fmla="*/ 3771898 w 4181474"/>
                  <a:gd name="connsiteY58" fmla="*/ 3162300 h 5000624"/>
                  <a:gd name="connsiteX59" fmla="*/ 3762374 w 4181474"/>
                  <a:gd name="connsiteY59" fmla="*/ 3238500 h 5000624"/>
                  <a:gd name="connsiteX60" fmla="*/ 3819526 w 4181474"/>
                  <a:gd name="connsiteY60" fmla="*/ 3333750 h 5000624"/>
                  <a:gd name="connsiteX61" fmla="*/ 3924298 w 4181474"/>
                  <a:gd name="connsiteY61" fmla="*/ 3333750 h 5000624"/>
                  <a:gd name="connsiteX62" fmla="*/ 3933826 w 4181474"/>
                  <a:gd name="connsiteY62" fmla="*/ 3457576 h 5000624"/>
                  <a:gd name="connsiteX63" fmla="*/ 4057650 w 4181474"/>
                  <a:gd name="connsiteY63" fmla="*/ 3533776 h 5000624"/>
                  <a:gd name="connsiteX64" fmla="*/ 4105274 w 4181474"/>
                  <a:gd name="connsiteY64" fmla="*/ 3629024 h 5000624"/>
                  <a:gd name="connsiteX65" fmla="*/ 4095750 w 4181474"/>
                  <a:gd name="connsiteY65" fmla="*/ 3771900 h 5000624"/>
                  <a:gd name="connsiteX66" fmla="*/ 4057650 w 4181474"/>
                  <a:gd name="connsiteY66" fmla="*/ 3781424 h 5000624"/>
                  <a:gd name="connsiteX67" fmla="*/ 4019550 w 4181474"/>
                  <a:gd name="connsiteY67" fmla="*/ 3867150 h 5000624"/>
                  <a:gd name="connsiteX68" fmla="*/ 4048126 w 4181474"/>
                  <a:gd name="connsiteY68" fmla="*/ 3905250 h 5000624"/>
                  <a:gd name="connsiteX69" fmla="*/ 4143374 w 4181474"/>
                  <a:gd name="connsiteY69" fmla="*/ 4029076 h 5000624"/>
                  <a:gd name="connsiteX70" fmla="*/ 3962402 w 4181474"/>
                  <a:gd name="connsiteY70" fmla="*/ 4048124 h 5000624"/>
                  <a:gd name="connsiteX71" fmla="*/ 4010026 w 4181474"/>
                  <a:gd name="connsiteY71" fmla="*/ 4143376 h 5000624"/>
                  <a:gd name="connsiteX72" fmla="*/ 4000498 w 4181474"/>
                  <a:gd name="connsiteY72" fmla="*/ 4305300 h 5000624"/>
                  <a:gd name="connsiteX73" fmla="*/ 3886202 w 4181474"/>
                  <a:gd name="connsiteY73" fmla="*/ 4362450 h 5000624"/>
                  <a:gd name="connsiteX74" fmla="*/ 3895314 w 4181474"/>
                  <a:gd name="connsiteY74" fmla="*/ 4480936 h 5000624"/>
                  <a:gd name="connsiteX75" fmla="*/ 3771898 w 4181474"/>
                  <a:gd name="connsiteY75" fmla="*/ 4467224 h 5000624"/>
                  <a:gd name="connsiteX76" fmla="*/ 3724274 w 4181474"/>
                  <a:gd name="connsiteY76" fmla="*/ 4524376 h 5000624"/>
                  <a:gd name="connsiteX77" fmla="*/ 3505202 w 4181474"/>
                  <a:gd name="connsiteY77" fmla="*/ 4648200 h 5000624"/>
                  <a:gd name="connsiteX78" fmla="*/ 3409950 w 4181474"/>
                  <a:gd name="connsiteY78" fmla="*/ 4638676 h 5000624"/>
                  <a:gd name="connsiteX79" fmla="*/ 3324226 w 4181474"/>
                  <a:gd name="connsiteY79" fmla="*/ 4552950 h 5000624"/>
                  <a:gd name="connsiteX80" fmla="*/ 3267074 w 4181474"/>
                  <a:gd name="connsiteY80" fmla="*/ 4562476 h 5000624"/>
                  <a:gd name="connsiteX81" fmla="*/ 3124202 w 4181474"/>
                  <a:gd name="connsiteY81" fmla="*/ 4438650 h 5000624"/>
                  <a:gd name="connsiteX82" fmla="*/ 2933698 w 4181474"/>
                  <a:gd name="connsiteY82" fmla="*/ 4505324 h 5000624"/>
                  <a:gd name="connsiteX83" fmla="*/ 2819402 w 4181474"/>
                  <a:gd name="connsiteY83" fmla="*/ 4600576 h 5000624"/>
                  <a:gd name="connsiteX84" fmla="*/ 2733674 w 4181474"/>
                  <a:gd name="connsiteY84" fmla="*/ 4562476 h 5000624"/>
                  <a:gd name="connsiteX85" fmla="*/ 2714626 w 4181474"/>
                  <a:gd name="connsiteY85" fmla="*/ 4467224 h 5000624"/>
                  <a:gd name="connsiteX86" fmla="*/ 2533650 w 4181474"/>
                  <a:gd name="connsiteY86" fmla="*/ 4381500 h 5000624"/>
                  <a:gd name="connsiteX87" fmla="*/ 2466974 w 4181474"/>
                  <a:gd name="connsiteY87" fmla="*/ 4419600 h 5000624"/>
                  <a:gd name="connsiteX88" fmla="*/ 2419350 w 4181474"/>
                  <a:gd name="connsiteY88" fmla="*/ 4391024 h 5000624"/>
                  <a:gd name="connsiteX89" fmla="*/ 2381250 w 4181474"/>
                  <a:gd name="connsiteY89" fmla="*/ 4381500 h 5000624"/>
                  <a:gd name="connsiteX90" fmla="*/ 2400300 w 4181474"/>
                  <a:gd name="connsiteY90" fmla="*/ 4267200 h 5000624"/>
                  <a:gd name="connsiteX91" fmla="*/ 2305050 w 4181474"/>
                  <a:gd name="connsiteY91" fmla="*/ 4248150 h 5000624"/>
                  <a:gd name="connsiteX92" fmla="*/ 2324100 w 4181474"/>
                  <a:gd name="connsiteY92" fmla="*/ 4152900 h 5000624"/>
                  <a:gd name="connsiteX93" fmla="*/ 2133600 w 4181474"/>
                  <a:gd name="connsiteY93" fmla="*/ 4010024 h 5000624"/>
                  <a:gd name="connsiteX94" fmla="*/ 2124074 w 4181474"/>
                  <a:gd name="connsiteY94" fmla="*/ 3943350 h 5000624"/>
                  <a:gd name="connsiteX95" fmla="*/ 2076450 w 4181474"/>
                  <a:gd name="connsiteY95" fmla="*/ 3962400 h 5000624"/>
                  <a:gd name="connsiteX96" fmla="*/ 2066926 w 4181474"/>
                  <a:gd name="connsiteY96" fmla="*/ 4019550 h 5000624"/>
                  <a:gd name="connsiteX97" fmla="*/ 1952626 w 4181474"/>
                  <a:gd name="connsiteY97" fmla="*/ 4095750 h 5000624"/>
                  <a:gd name="connsiteX98" fmla="*/ 1847850 w 4181474"/>
                  <a:gd name="connsiteY98" fmla="*/ 4114800 h 5000624"/>
                  <a:gd name="connsiteX99" fmla="*/ 1638300 w 4181474"/>
                  <a:gd name="connsiteY99" fmla="*/ 4181476 h 5000624"/>
                  <a:gd name="connsiteX100" fmla="*/ 1495426 w 4181474"/>
                  <a:gd name="connsiteY100" fmla="*/ 4171950 h 5000624"/>
                  <a:gd name="connsiteX101" fmla="*/ 1228726 w 4181474"/>
                  <a:gd name="connsiteY101" fmla="*/ 4600576 h 5000624"/>
                  <a:gd name="connsiteX102" fmla="*/ 1190626 w 4181474"/>
                  <a:gd name="connsiteY102" fmla="*/ 5000624 h 5000624"/>
                  <a:gd name="connsiteX103" fmla="*/ 1104900 w 4181474"/>
                  <a:gd name="connsiteY103" fmla="*/ 4962524 h 5000624"/>
                  <a:gd name="connsiteX104" fmla="*/ 1019174 w 4181474"/>
                  <a:gd name="connsiteY104" fmla="*/ 4972050 h 5000624"/>
                  <a:gd name="connsiteX105" fmla="*/ 971550 w 4181474"/>
                  <a:gd name="connsiteY105" fmla="*/ 4905376 h 5000624"/>
                  <a:gd name="connsiteX106" fmla="*/ 866774 w 4181474"/>
                  <a:gd name="connsiteY106" fmla="*/ 4752976 h 5000624"/>
                  <a:gd name="connsiteX107" fmla="*/ 809626 w 4181474"/>
                  <a:gd name="connsiteY107" fmla="*/ 4619624 h 5000624"/>
                  <a:gd name="connsiteX108" fmla="*/ 723900 w 4181474"/>
                  <a:gd name="connsiteY108" fmla="*/ 4562476 h 5000624"/>
                  <a:gd name="connsiteX109" fmla="*/ 628650 w 4181474"/>
                  <a:gd name="connsiteY109" fmla="*/ 4648200 h 5000624"/>
                  <a:gd name="connsiteX110" fmla="*/ 495300 w 4181474"/>
                  <a:gd name="connsiteY110" fmla="*/ 4657724 h 5000624"/>
                  <a:gd name="connsiteX111" fmla="*/ 390526 w 4181474"/>
                  <a:gd name="connsiteY111" fmla="*/ 4705350 h 5000624"/>
                  <a:gd name="connsiteX112" fmla="*/ 304800 w 4181474"/>
                  <a:gd name="connsiteY112" fmla="*/ 4619624 h 5000624"/>
                  <a:gd name="connsiteX113" fmla="*/ 304800 w 4181474"/>
                  <a:gd name="connsiteY113" fmla="*/ 4572000 h 5000624"/>
                  <a:gd name="connsiteX114" fmla="*/ 333374 w 4181474"/>
                  <a:gd name="connsiteY114" fmla="*/ 4514850 h 5000624"/>
                  <a:gd name="connsiteX115" fmla="*/ 342900 w 4181474"/>
                  <a:gd name="connsiteY115" fmla="*/ 4429124 h 5000624"/>
                  <a:gd name="connsiteX116" fmla="*/ 390526 w 4181474"/>
                  <a:gd name="connsiteY116" fmla="*/ 4238624 h 5000624"/>
                  <a:gd name="connsiteX117" fmla="*/ 400050 w 4181474"/>
                  <a:gd name="connsiteY117" fmla="*/ 4162424 h 5000624"/>
                  <a:gd name="connsiteX118" fmla="*/ 504826 w 4181474"/>
                  <a:gd name="connsiteY118" fmla="*/ 4095750 h 5000624"/>
                  <a:gd name="connsiteX119" fmla="*/ 390526 w 4181474"/>
                  <a:gd name="connsiteY119" fmla="*/ 3933824 h 5000624"/>
                  <a:gd name="connsiteX120" fmla="*/ 381000 w 4181474"/>
                  <a:gd name="connsiteY120" fmla="*/ 3848100 h 5000624"/>
                  <a:gd name="connsiteX121" fmla="*/ 333374 w 4181474"/>
                  <a:gd name="connsiteY121" fmla="*/ 3724276 h 5000624"/>
                  <a:gd name="connsiteX122" fmla="*/ 361950 w 4181474"/>
                  <a:gd name="connsiteY122" fmla="*/ 3600450 h 5000624"/>
                  <a:gd name="connsiteX123" fmla="*/ 238126 w 4181474"/>
                  <a:gd name="connsiteY123" fmla="*/ 3438524 h 5000624"/>
                  <a:gd name="connsiteX124" fmla="*/ 200026 w 4181474"/>
                  <a:gd name="connsiteY124" fmla="*/ 3457576 h 5000624"/>
                  <a:gd name="connsiteX125" fmla="*/ 85726 w 4181474"/>
                  <a:gd name="connsiteY125" fmla="*/ 3438524 h 5000624"/>
                  <a:gd name="connsiteX126" fmla="*/ 95250 w 4181474"/>
                  <a:gd name="connsiteY126" fmla="*/ 3276600 h 5000624"/>
                  <a:gd name="connsiteX127" fmla="*/ 85726 w 4181474"/>
                  <a:gd name="connsiteY127" fmla="*/ 3190876 h 5000624"/>
                  <a:gd name="connsiteX128" fmla="*/ 0 w 4181474"/>
                  <a:gd name="connsiteY128" fmla="*/ 3171824 h 5000624"/>
                  <a:gd name="connsiteX129" fmla="*/ 0 w 4181474"/>
                  <a:gd name="connsiteY129" fmla="*/ 3067050 h 5000624"/>
                  <a:gd name="connsiteX130" fmla="*/ 19050 w 4181474"/>
                  <a:gd name="connsiteY130" fmla="*/ 2943224 h 5000624"/>
                  <a:gd name="connsiteX131" fmla="*/ 114300 w 4181474"/>
                  <a:gd name="connsiteY131" fmla="*/ 2809876 h 5000624"/>
                  <a:gd name="connsiteX132" fmla="*/ 133350 w 4181474"/>
                  <a:gd name="connsiteY132" fmla="*/ 2686050 h 5000624"/>
                  <a:gd name="connsiteX133" fmla="*/ 142874 w 4181474"/>
                  <a:gd name="connsiteY133" fmla="*/ 2600324 h 5000624"/>
                  <a:gd name="connsiteX134" fmla="*/ 276226 w 4181474"/>
                  <a:gd name="connsiteY134" fmla="*/ 2533650 h 5000624"/>
                  <a:gd name="connsiteX135" fmla="*/ 495300 w 4181474"/>
                  <a:gd name="connsiteY135" fmla="*/ 2619376 h 5000624"/>
                  <a:gd name="connsiteX136" fmla="*/ 609600 w 4181474"/>
                  <a:gd name="connsiteY136" fmla="*/ 2628900 h 5000624"/>
                  <a:gd name="connsiteX137" fmla="*/ 676274 w 4181474"/>
                  <a:gd name="connsiteY137" fmla="*/ 2705100 h 5000624"/>
                  <a:gd name="connsiteX138" fmla="*/ 723900 w 4181474"/>
                  <a:gd name="connsiteY138" fmla="*/ 2571750 h 5000624"/>
                  <a:gd name="connsiteX139" fmla="*/ 914400 w 4181474"/>
                  <a:gd name="connsiteY139" fmla="*/ 2590800 h 5000624"/>
                  <a:gd name="connsiteX140" fmla="*/ 971550 w 4181474"/>
                  <a:gd name="connsiteY140" fmla="*/ 2533650 h 5000624"/>
                  <a:gd name="connsiteX141" fmla="*/ 1000126 w 4181474"/>
                  <a:gd name="connsiteY141" fmla="*/ 2562224 h 5000624"/>
                  <a:gd name="connsiteX142" fmla="*/ 1104900 w 4181474"/>
                  <a:gd name="connsiteY142" fmla="*/ 2524124 h 5000624"/>
                  <a:gd name="connsiteX143" fmla="*/ 1133474 w 4181474"/>
                  <a:gd name="connsiteY143" fmla="*/ 2571750 h 5000624"/>
                  <a:gd name="connsiteX144" fmla="*/ 1247774 w 4181474"/>
                  <a:gd name="connsiteY144" fmla="*/ 2552700 h 5000624"/>
                  <a:gd name="connsiteX145" fmla="*/ 1276350 w 4181474"/>
                  <a:gd name="connsiteY145" fmla="*/ 2533650 h 5000624"/>
                  <a:gd name="connsiteX146" fmla="*/ 1371600 w 4181474"/>
                  <a:gd name="connsiteY146" fmla="*/ 2524124 h 5000624"/>
                  <a:gd name="connsiteX147" fmla="*/ 1438274 w 4181474"/>
                  <a:gd name="connsiteY147" fmla="*/ 2476500 h 5000624"/>
                  <a:gd name="connsiteX148" fmla="*/ 1485900 w 4181474"/>
                  <a:gd name="connsiteY148" fmla="*/ 2476500 h 5000624"/>
                  <a:gd name="connsiteX149" fmla="*/ 1533526 w 4181474"/>
                  <a:gd name="connsiteY149" fmla="*/ 2524124 h 5000624"/>
                  <a:gd name="connsiteX150" fmla="*/ 1571626 w 4181474"/>
                  <a:gd name="connsiteY150" fmla="*/ 2514600 h 5000624"/>
                  <a:gd name="connsiteX151" fmla="*/ 1571626 w 4181474"/>
                  <a:gd name="connsiteY151" fmla="*/ 2352676 h 5000624"/>
                  <a:gd name="connsiteX152" fmla="*/ 1657350 w 4181474"/>
                  <a:gd name="connsiteY152" fmla="*/ 2333624 h 5000624"/>
                  <a:gd name="connsiteX153" fmla="*/ 1657350 w 4181474"/>
                  <a:gd name="connsiteY153" fmla="*/ 2181224 h 5000624"/>
                  <a:gd name="connsiteX154" fmla="*/ 1590674 w 4181474"/>
                  <a:gd name="connsiteY154" fmla="*/ 2076450 h 5000624"/>
                  <a:gd name="connsiteX155" fmla="*/ 1485900 w 4181474"/>
                  <a:gd name="connsiteY155" fmla="*/ 2019300 h 5000624"/>
                  <a:gd name="connsiteX156" fmla="*/ 1533526 w 4181474"/>
                  <a:gd name="connsiteY156" fmla="*/ 1971676 h 5000624"/>
                  <a:gd name="connsiteX157" fmla="*/ 1495426 w 4181474"/>
                  <a:gd name="connsiteY157" fmla="*/ 1924050 h 5000624"/>
                  <a:gd name="connsiteX158" fmla="*/ 1390650 w 4181474"/>
                  <a:gd name="connsiteY158" fmla="*/ 1895476 h 5000624"/>
                  <a:gd name="connsiteX159" fmla="*/ 1438274 w 4181474"/>
                  <a:gd name="connsiteY159" fmla="*/ 1847850 h 5000624"/>
                  <a:gd name="connsiteX160" fmla="*/ 1438274 w 4181474"/>
                  <a:gd name="connsiteY160" fmla="*/ 1771650 h 5000624"/>
                  <a:gd name="connsiteX161" fmla="*/ 1343026 w 4181474"/>
                  <a:gd name="connsiteY161" fmla="*/ 1781176 h 5000624"/>
                  <a:gd name="connsiteX162" fmla="*/ 1381126 w 4181474"/>
                  <a:gd name="connsiteY162" fmla="*/ 1543050 h 5000624"/>
                  <a:gd name="connsiteX163" fmla="*/ 1466850 w 4181474"/>
                  <a:gd name="connsiteY163" fmla="*/ 1504950 h 5000624"/>
                  <a:gd name="connsiteX164" fmla="*/ 1422096 w 4181474"/>
                  <a:gd name="connsiteY164" fmla="*/ 1434464 h 5000624"/>
                  <a:gd name="connsiteX165" fmla="*/ 1436370 w 4181474"/>
                  <a:gd name="connsiteY165" fmla="*/ 1432560 h 5000624"/>
                  <a:gd name="connsiteX166" fmla="*/ 1504950 w 4181474"/>
                  <a:gd name="connsiteY166" fmla="*/ 1295400 h 5000624"/>
                  <a:gd name="connsiteX167" fmla="*/ 1504950 w 4181474"/>
                  <a:gd name="connsiteY167" fmla="*/ 1203960 h 5000624"/>
                  <a:gd name="connsiteX168" fmla="*/ 1482090 w 4181474"/>
                  <a:gd name="connsiteY168" fmla="*/ 1135380 h 5000624"/>
                  <a:gd name="connsiteX169" fmla="*/ 1558290 w 4181474"/>
                  <a:gd name="connsiteY169" fmla="*/ 1104900 h 5000624"/>
                  <a:gd name="connsiteX170" fmla="*/ 1733550 w 4181474"/>
                  <a:gd name="connsiteY170" fmla="*/ 830580 h 5000624"/>
                  <a:gd name="connsiteX171" fmla="*/ 1687830 w 4181474"/>
                  <a:gd name="connsiteY171" fmla="*/ 762000 h 5000624"/>
                  <a:gd name="connsiteX172" fmla="*/ 1626870 w 4181474"/>
                  <a:gd name="connsiteY172" fmla="*/ 739140 h 5000624"/>
                  <a:gd name="connsiteX173" fmla="*/ 1558290 w 4181474"/>
                  <a:gd name="connsiteY173" fmla="*/ 632460 h 5000624"/>
                  <a:gd name="connsiteX174" fmla="*/ 1562906 w 4181474"/>
                  <a:gd name="connsiteY174" fmla="*/ 618968 h 5000624"/>
                  <a:gd name="connsiteX175" fmla="*/ 1550670 w 4181474"/>
                  <a:gd name="connsiteY175" fmla="*/ 617220 h 5000624"/>
                  <a:gd name="connsiteX176" fmla="*/ 1657350 w 4181474"/>
                  <a:gd name="connsiteY176" fmla="*/ 632460 h 5000624"/>
                  <a:gd name="connsiteX177" fmla="*/ 1718310 w 4181474"/>
                  <a:gd name="connsiteY177" fmla="*/ 548640 h 5000624"/>
                  <a:gd name="connsiteX178" fmla="*/ 1695450 w 4181474"/>
                  <a:gd name="connsiteY178" fmla="*/ 449580 h 5000624"/>
                  <a:gd name="connsiteX179" fmla="*/ 1756410 w 4181474"/>
                  <a:gd name="connsiteY179" fmla="*/ 441960 h 5000624"/>
                  <a:gd name="connsiteX180" fmla="*/ 1824990 w 4181474"/>
                  <a:gd name="connsiteY180" fmla="*/ 480060 h 5000624"/>
                  <a:gd name="connsiteX181" fmla="*/ 1893570 w 4181474"/>
                  <a:gd name="connsiteY181" fmla="*/ 411480 h 5000624"/>
                  <a:gd name="connsiteX182" fmla="*/ 2007870 w 4181474"/>
                  <a:gd name="connsiteY182" fmla="*/ 434340 h 5000624"/>
                  <a:gd name="connsiteX183" fmla="*/ 2099310 w 4181474"/>
                  <a:gd name="connsiteY183" fmla="*/ 563880 h 5000624"/>
                  <a:gd name="connsiteX184" fmla="*/ 2068830 w 4181474"/>
                  <a:gd name="connsiteY184" fmla="*/ 685800 h 5000624"/>
                  <a:gd name="connsiteX185" fmla="*/ 2145030 w 4181474"/>
                  <a:gd name="connsiteY185" fmla="*/ 685800 h 5000624"/>
                  <a:gd name="connsiteX186" fmla="*/ 2259330 w 4181474"/>
                  <a:gd name="connsiteY186" fmla="*/ 586740 h 5000624"/>
                  <a:gd name="connsiteX187" fmla="*/ 2343150 w 4181474"/>
                  <a:gd name="connsiteY187" fmla="*/ 525780 h 5000624"/>
                  <a:gd name="connsiteX188" fmla="*/ 2366010 w 4181474"/>
                  <a:gd name="connsiteY188" fmla="*/ 365760 h 5000624"/>
                  <a:gd name="connsiteX189" fmla="*/ 2465070 w 4181474"/>
                  <a:gd name="connsiteY189" fmla="*/ 320040 h 5000624"/>
                  <a:gd name="connsiteX190" fmla="*/ 2503170 w 4181474"/>
                  <a:gd name="connsiteY190" fmla="*/ 213360 h 5000624"/>
                  <a:gd name="connsiteX191" fmla="*/ 2647950 w 4181474"/>
                  <a:gd name="connsiteY191" fmla="*/ 53340 h 5000624"/>
                  <a:gd name="connsiteX192" fmla="*/ 2754630 w 4181474"/>
                  <a:gd name="connsiteY192" fmla="*/ 53340 h 5000624"/>
                  <a:gd name="connsiteX193" fmla="*/ 2830830 w 4181474"/>
                  <a:gd name="connsiteY193" fmla="*/ 121920 h 5000624"/>
                  <a:gd name="connsiteX194" fmla="*/ 2922270 w 4181474"/>
                  <a:gd name="connsiteY194" fmla="*/ 30480 h 5000624"/>
                  <a:gd name="connsiteX195" fmla="*/ 2967990 w 4181474"/>
                  <a:gd name="connsiteY195" fmla="*/ 45720 h 500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4181474" h="5000624">
                    <a:moveTo>
                      <a:pt x="3021330" y="0"/>
                    </a:moveTo>
                    <a:lnTo>
                      <a:pt x="3059430" y="30480"/>
                    </a:lnTo>
                    <a:lnTo>
                      <a:pt x="3128010" y="7620"/>
                    </a:lnTo>
                    <a:lnTo>
                      <a:pt x="3173730" y="15240"/>
                    </a:lnTo>
                    <a:lnTo>
                      <a:pt x="3128010" y="137160"/>
                    </a:lnTo>
                    <a:lnTo>
                      <a:pt x="3257550" y="114300"/>
                    </a:lnTo>
                    <a:lnTo>
                      <a:pt x="3310890" y="106680"/>
                    </a:lnTo>
                    <a:lnTo>
                      <a:pt x="3303270" y="60960"/>
                    </a:lnTo>
                    <a:lnTo>
                      <a:pt x="3394710" y="15240"/>
                    </a:lnTo>
                    <a:lnTo>
                      <a:pt x="3409950" y="121920"/>
                    </a:lnTo>
                    <a:lnTo>
                      <a:pt x="3569970" y="198120"/>
                    </a:lnTo>
                    <a:lnTo>
                      <a:pt x="3638550" y="152400"/>
                    </a:lnTo>
                    <a:lnTo>
                      <a:pt x="3714750" y="160020"/>
                    </a:lnTo>
                    <a:lnTo>
                      <a:pt x="3851910" y="289560"/>
                    </a:lnTo>
                    <a:lnTo>
                      <a:pt x="3989070" y="281940"/>
                    </a:lnTo>
                    <a:lnTo>
                      <a:pt x="3975862" y="282674"/>
                    </a:lnTo>
                    <a:lnTo>
                      <a:pt x="3990974" y="352424"/>
                    </a:lnTo>
                    <a:lnTo>
                      <a:pt x="4086226" y="381000"/>
                    </a:lnTo>
                    <a:lnTo>
                      <a:pt x="4095750" y="438150"/>
                    </a:lnTo>
                    <a:lnTo>
                      <a:pt x="4181474" y="514350"/>
                    </a:lnTo>
                    <a:lnTo>
                      <a:pt x="4171950" y="647700"/>
                    </a:lnTo>
                    <a:lnTo>
                      <a:pt x="3952874" y="942976"/>
                    </a:lnTo>
                    <a:lnTo>
                      <a:pt x="3943350" y="1028700"/>
                    </a:lnTo>
                    <a:lnTo>
                      <a:pt x="4000498" y="1047750"/>
                    </a:lnTo>
                    <a:lnTo>
                      <a:pt x="4000498" y="1171576"/>
                    </a:lnTo>
                    <a:lnTo>
                      <a:pt x="3924298" y="1162050"/>
                    </a:lnTo>
                    <a:lnTo>
                      <a:pt x="3876674" y="1228724"/>
                    </a:lnTo>
                    <a:lnTo>
                      <a:pt x="3895726" y="1295400"/>
                    </a:lnTo>
                    <a:lnTo>
                      <a:pt x="3886202" y="1352550"/>
                    </a:lnTo>
                    <a:lnTo>
                      <a:pt x="3971926" y="1466850"/>
                    </a:lnTo>
                    <a:lnTo>
                      <a:pt x="4067174" y="1495424"/>
                    </a:lnTo>
                    <a:lnTo>
                      <a:pt x="4000498" y="1638300"/>
                    </a:lnTo>
                    <a:lnTo>
                      <a:pt x="4000498" y="1724024"/>
                    </a:lnTo>
                    <a:lnTo>
                      <a:pt x="3857626" y="1800224"/>
                    </a:lnTo>
                    <a:lnTo>
                      <a:pt x="3771898" y="2000250"/>
                    </a:lnTo>
                    <a:lnTo>
                      <a:pt x="3724274" y="2000250"/>
                    </a:lnTo>
                    <a:lnTo>
                      <a:pt x="3667126" y="2066924"/>
                    </a:lnTo>
                    <a:lnTo>
                      <a:pt x="3657602" y="2162176"/>
                    </a:lnTo>
                    <a:lnTo>
                      <a:pt x="3600450" y="2171700"/>
                    </a:lnTo>
                    <a:lnTo>
                      <a:pt x="3505202" y="2133600"/>
                    </a:lnTo>
                    <a:lnTo>
                      <a:pt x="3390898" y="2143124"/>
                    </a:lnTo>
                    <a:lnTo>
                      <a:pt x="3324226" y="2209800"/>
                    </a:lnTo>
                    <a:lnTo>
                      <a:pt x="3333750" y="2324100"/>
                    </a:lnTo>
                    <a:lnTo>
                      <a:pt x="3295650" y="2352676"/>
                    </a:lnTo>
                    <a:lnTo>
                      <a:pt x="3219450" y="2352676"/>
                    </a:lnTo>
                    <a:lnTo>
                      <a:pt x="3181350" y="2466976"/>
                    </a:lnTo>
                    <a:lnTo>
                      <a:pt x="3257550" y="2524124"/>
                    </a:lnTo>
                    <a:lnTo>
                      <a:pt x="3390898" y="2524124"/>
                    </a:lnTo>
                    <a:lnTo>
                      <a:pt x="3400426" y="2609850"/>
                    </a:lnTo>
                    <a:lnTo>
                      <a:pt x="3495674" y="2609850"/>
                    </a:lnTo>
                    <a:lnTo>
                      <a:pt x="3533774" y="2686050"/>
                    </a:lnTo>
                    <a:lnTo>
                      <a:pt x="3590926" y="2667000"/>
                    </a:lnTo>
                    <a:lnTo>
                      <a:pt x="3629026" y="2705100"/>
                    </a:lnTo>
                    <a:lnTo>
                      <a:pt x="3638550" y="2762250"/>
                    </a:lnTo>
                    <a:lnTo>
                      <a:pt x="3676650" y="2838450"/>
                    </a:lnTo>
                    <a:lnTo>
                      <a:pt x="3705226" y="2971800"/>
                    </a:lnTo>
                    <a:lnTo>
                      <a:pt x="3800474" y="2990850"/>
                    </a:lnTo>
                    <a:lnTo>
                      <a:pt x="3848098" y="3095624"/>
                    </a:lnTo>
                    <a:lnTo>
                      <a:pt x="3771898" y="3162300"/>
                    </a:lnTo>
                    <a:lnTo>
                      <a:pt x="3762374" y="3238500"/>
                    </a:lnTo>
                    <a:lnTo>
                      <a:pt x="3819526" y="3333750"/>
                    </a:lnTo>
                    <a:lnTo>
                      <a:pt x="3924298" y="3333750"/>
                    </a:lnTo>
                    <a:lnTo>
                      <a:pt x="3933826" y="3457576"/>
                    </a:lnTo>
                    <a:lnTo>
                      <a:pt x="4057650" y="3533776"/>
                    </a:lnTo>
                    <a:lnTo>
                      <a:pt x="4105274" y="3629024"/>
                    </a:lnTo>
                    <a:lnTo>
                      <a:pt x="4095750" y="3771900"/>
                    </a:lnTo>
                    <a:lnTo>
                      <a:pt x="4057650" y="3781424"/>
                    </a:lnTo>
                    <a:lnTo>
                      <a:pt x="4019550" y="3867150"/>
                    </a:lnTo>
                    <a:lnTo>
                      <a:pt x="4048126" y="3905250"/>
                    </a:lnTo>
                    <a:lnTo>
                      <a:pt x="4143374" y="4029076"/>
                    </a:lnTo>
                    <a:lnTo>
                      <a:pt x="3962402" y="4048124"/>
                    </a:lnTo>
                    <a:lnTo>
                      <a:pt x="4010026" y="4143376"/>
                    </a:lnTo>
                    <a:lnTo>
                      <a:pt x="4000498" y="4305300"/>
                    </a:lnTo>
                    <a:lnTo>
                      <a:pt x="3886202" y="4362450"/>
                    </a:lnTo>
                    <a:lnTo>
                      <a:pt x="3895314" y="4480936"/>
                    </a:lnTo>
                    <a:lnTo>
                      <a:pt x="3771898" y="4467224"/>
                    </a:lnTo>
                    <a:lnTo>
                      <a:pt x="3724274" y="4524376"/>
                    </a:lnTo>
                    <a:lnTo>
                      <a:pt x="3505202" y="4648200"/>
                    </a:lnTo>
                    <a:lnTo>
                      <a:pt x="3409950" y="4638676"/>
                    </a:lnTo>
                    <a:lnTo>
                      <a:pt x="3324226" y="4552950"/>
                    </a:lnTo>
                    <a:lnTo>
                      <a:pt x="3267074" y="4562476"/>
                    </a:lnTo>
                    <a:lnTo>
                      <a:pt x="3124202" y="4438650"/>
                    </a:lnTo>
                    <a:lnTo>
                      <a:pt x="2933698" y="4505324"/>
                    </a:lnTo>
                    <a:lnTo>
                      <a:pt x="2819402" y="4600576"/>
                    </a:lnTo>
                    <a:lnTo>
                      <a:pt x="2733674" y="4562476"/>
                    </a:lnTo>
                    <a:lnTo>
                      <a:pt x="2714626" y="4467224"/>
                    </a:lnTo>
                    <a:lnTo>
                      <a:pt x="2533650" y="4381500"/>
                    </a:lnTo>
                    <a:lnTo>
                      <a:pt x="2466974" y="4419600"/>
                    </a:lnTo>
                    <a:lnTo>
                      <a:pt x="2419350" y="4391024"/>
                    </a:lnTo>
                    <a:lnTo>
                      <a:pt x="2381250" y="4381500"/>
                    </a:lnTo>
                    <a:lnTo>
                      <a:pt x="2400300" y="4267200"/>
                    </a:lnTo>
                    <a:lnTo>
                      <a:pt x="2305050" y="4248150"/>
                    </a:lnTo>
                    <a:lnTo>
                      <a:pt x="2324100" y="4152900"/>
                    </a:lnTo>
                    <a:lnTo>
                      <a:pt x="2133600" y="4010024"/>
                    </a:lnTo>
                    <a:lnTo>
                      <a:pt x="2124074" y="3943350"/>
                    </a:lnTo>
                    <a:lnTo>
                      <a:pt x="2076450" y="3962400"/>
                    </a:lnTo>
                    <a:lnTo>
                      <a:pt x="2066926" y="4019550"/>
                    </a:lnTo>
                    <a:lnTo>
                      <a:pt x="1952626" y="4095750"/>
                    </a:lnTo>
                    <a:lnTo>
                      <a:pt x="1847850" y="4114800"/>
                    </a:lnTo>
                    <a:lnTo>
                      <a:pt x="1638300" y="4181476"/>
                    </a:lnTo>
                    <a:lnTo>
                      <a:pt x="1495426" y="4171950"/>
                    </a:lnTo>
                    <a:lnTo>
                      <a:pt x="1228726" y="4600576"/>
                    </a:lnTo>
                    <a:lnTo>
                      <a:pt x="1190626" y="5000624"/>
                    </a:lnTo>
                    <a:lnTo>
                      <a:pt x="1104900" y="4962524"/>
                    </a:lnTo>
                    <a:lnTo>
                      <a:pt x="1019174" y="4972050"/>
                    </a:lnTo>
                    <a:lnTo>
                      <a:pt x="971550" y="4905376"/>
                    </a:lnTo>
                    <a:lnTo>
                      <a:pt x="866774" y="4752976"/>
                    </a:lnTo>
                    <a:lnTo>
                      <a:pt x="809626" y="4619624"/>
                    </a:lnTo>
                    <a:lnTo>
                      <a:pt x="723900" y="4562476"/>
                    </a:lnTo>
                    <a:lnTo>
                      <a:pt x="628650" y="4648200"/>
                    </a:lnTo>
                    <a:lnTo>
                      <a:pt x="495300" y="4657724"/>
                    </a:lnTo>
                    <a:lnTo>
                      <a:pt x="390526" y="4705350"/>
                    </a:lnTo>
                    <a:lnTo>
                      <a:pt x="304800" y="4619624"/>
                    </a:lnTo>
                    <a:lnTo>
                      <a:pt x="304800" y="4572000"/>
                    </a:lnTo>
                    <a:lnTo>
                      <a:pt x="333374" y="4514850"/>
                    </a:lnTo>
                    <a:lnTo>
                      <a:pt x="342900" y="4429124"/>
                    </a:lnTo>
                    <a:lnTo>
                      <a:pt x="390526" y="4238624"/>
                    </a:lnTo>
                    <a:lnTo>
                      <a:pt x="400050" y="4162424"/>
                    </a:lnTo>
                    <a:lnTo>
                      <a:pt x="504826" y="4095750"/>
                    </a:lnTo>
                    <a:lnTo>
                      <a:pt x="390526" y="3933824"/>
                    </a:lnTo>
                    <a:lnTo>
                      <a:pt x="381000" y="3848100"/>
                    </a:lnTo>
                    <a:lnTo>
                      <a:pt x="333374" y="3724276"/>
                    </a:lnTo>
                    <a:lnTo>
                      <a:pt x="361950" y="3600450"/>
                    </a:lnTo>
                    <a:lnTo>
                      <a:pt x="238126" y="3438524"/>
                    </a:lnTo>
                    <a:lnTo>
                      <a:pt x="200026" y="3457576"/>
                    </a:lnTo>
                    <a:lnTo>
                      <a:pt x="85726" y="3438524"/>
                    </a:lnTo>
                    <a:lnTo>
                      <a:pt x="95250" y="3276600"/>
                    </a:lnTo>
                    <a:lnTo>
                      <a:pt x="85726" y="3190876"/>
                    </a:lnTo>
                    <a:lnTo>
                      <a:pt x="0" y="3171824"/>
                    </a:lnTo>
                    <a:lnTo>
                      <a:pt x="0" y="3067050"/>
                    </a:lnTo>
                    <a:lnTo>
                      <a:pt x="19050" y="2943224"/>
                    </a:lnTo>
                    <a:lnTo>
                      <a:pt x="114300" y="2809876"/>
                    </a:lnTo>
                    <a:lnTo>
                      <a:pt x="133350" y="2686050"/>
                    </a:lnTo>
                    <a:lnTo>
                      <a:pt x="142874" y="2600324"/>
                    </a:lnTo>
                    <a:lnTo>
                      <a:pt x="276226" y="2533650"/>
                    </a:lnTo>
                    <a:lnTo>
                      <a:pt x="495300" y="2619376"/>
                    </a:lnTo>
                    <a:lnTo>
                      <a:pt x="609600" y="2628900"/>
                    </a:lnTo>
                    <a:lnTo>
                      <a:pt x="676274" y="2705100"/>
                    </a:lnTo>
                    <a:lnTo>
                      <a:pt x="723900" y="2571750"/>
                    </a:lnTo>
                    <a:lnTo>
                      <a:pt x="914400" y="2590800"/>
                    </a:lnTo>
                    <a:lnTo>
                      <a:pt x="971550" y="2533650"/>
                    </a:lnTo>
                    <a:lnTo>
                      <a:pt x="1000126" y="2562224"/>
                    </a:lnTo>
                    <a:lnTo>
                      <a:pt x="1104900" y="2524124"/>
                    </a:lnTo>
                    <a:lnTo>
                      <a:pt x="1133474" y="2571750"/>
                    </a:lnTo>
                    <a:lnTo>
                      <a:pt x="1247774" y="2552700"/>
                    </a:lnTo>
                    <a:lnTo>
                      <a:pt x="1276350" y="2533650"/>
                    </a:lnTo>
                    <a:lnTo>
                      <a:pt x="1371600" y="2524124"/>
                    </a:lnTo>
                    <a:lnTo>
                      <a:pt x="1438274" y="2476500"/>
                    </a:lnTo>
                    <a:lnTo>
                      <a:pt x="1485900" y="2476500"/>
                    </a:lnTo>
                    <a:lnTo>
                      <a:pt x="1533526" y="2524124"/>
                    </a:lnTo>
                    <a:lnTo>
                      <a:pt x="1571626" y="2514600"/>
                    </a:lnTo>
                    <a:lnTo>
                      <a:pt x="1571626" y="2352676"/>
                    </a:lnTo>
                    <a:lnTo>
                      <a:pt x="1657350" y="2333624"/>
                    </a:lnTo>
                    <a:lnTo>
                      <a:pt x="1657350" y="2181224"/>
                    </a:lnTo>
                    <a:lnTo>
                      <a:pt x="1590674" y="2076450"/>
                    </a:lnTo>
                    <a:lnTo>
                      <a:pt x="1485900" y="2019300"/>
                    </a:lnTo>
                    <a:lnTo>
                      <a:pt x="1533526" y="1971676"/>
                    </a:lnTo>
                    <a:lnTo>
                      <a:pt x="1495426" y="1924050"/>
                    </a:lnTo>
                    <a:lnTo>
                      <a:pt x="1390650" y="1895476"/>
                    </a:lnTo>
                    <a:lnTo>
                      <a:pt x="1438274" y="1847850"/>
                    </a:lnTo>
                    <a:lnTo>
                      <a:pt x="1438274" y="1771650"/>
                    </a:lnTo>
                    <a:lnTo>
                      <a:pt x="1343026" y="1781176"/>
                    </a:lnTo>
                    <a:lnTo>
                      <a:pt x="1381126" y="1543050"/>
                    </a:lnTo>
                    <a:lnTo>
                      <a:pt x="1466850" y="1504950"/>
                    </a:lnTo>
                    <a:lnTo>
                      <a:pt x="1422096" y="1434464"/>
                    </a:lnTo>
                    <a:lnTo>
                      <a:pt x="1436370" y="1432560"/>
                    </a:lnTo>
                    <a:lnTo>
                      <a:pt x="1504950" y="1295400"/>
                    </a:lnTo>
                    <a:lnTo>
                      <a:pt x="1504950" y="1203960"/>
                    </a:lnTo>
                    <a:lnTo>
                      <a:pt x="1482090" y="1135380"/>
                    </a:lnTo>
                    <a:lnTo>
                      <a:pt x="1558290" y="1104900"/>
                    </a:lnTo>
                    <a:lnTo>
                      <a:pt x="1733550" y="830580"/>
                    </a:lnTo>
                    <a:lnTo>
                      <a:pt x="1687830" y="762000"/>
                    </a:lnTo>
                    <a:lnTo>
                      <a:pt x="1626870" y="739140"/>
                    </a:lnTo>
                    <a:lnTo>
                      <a:pt x="1558290" y="632460"/>
                    </a:lnTo>
                    <a:lnTo>
                      <a:pt x="1562906" y="618968"/>
                    </a:lnTo>
                    <a:lnTo>
                      <a:pt x="1550670" y="617220"/>
                    </a:lnTo>
                    <a:lnTo>
                      <a:pt x="1657350" y="632460"/>
                    </a:lnTo>
                    <a:lnTo>
                      <a:pt x="1718310" y="548640"/>
                    </a:lnTo>
                    <a:lnTo>
                      <a:pt x="1695450" y="449580"/>
                    </a:lnTo>
                    <a:lnTo>
                      <a:pt x="1756410" y="441960"/>
                    </a:lnTo>
                    <a:lnTo>
                      <a:pt x="1824990" y="480060"/>
                    </a:lnTo>
                    <a:lnTo>
                      <a:pt x="1893570" y="411480"/>
                    </a:lnTo>
                    <a:lnTo>
                      <a:pt x="2007870" y="434340"/>
                    </a:lnTo>
                    <a:lnTo>
                      <a:pt x="2099310" y="563880"/>
                    </a:lnTo>
                    <a:lnTo>
                      <a:pt x="2068830" y="685800"/>
                    </a:lnTo>
                    <a:lnTo>
                      <a:pt x="2145030" y="685800"/>
                    </a:lnTo>
                    <a:lnTo>
                      <a:pt x="2259330" y="586740"/>
                    </a:lnTo>
                    <a:lnTo>
                      <a:pt x="2343150" y="525780"/>
                    </a:lnTo>
                    <a:lnTo>
                      <a:pt x="2366010" y="365760"/>
                    </a:lnTo>
                    <a:lnTo>
                      <a:pt x="2465070" y="320040"/>
                    </a:lnTo>
                    <a:lnTo>
                      <a:pt x="2503170" y="213360"/>
                    </a:lnTo>
                    <a:lnTo>
                      <a:pt x="2647950" y="53340"/>
                    </a:lnTo>
                    <a:lnTo>
                      <a:pt x="2754630" y="53340"/>
                    </a:lnTo>
                    <a:lnTo>
                      <a:pt x="2830830" y="121920"/>
                    </a:lnTo>
                    <a:lnTo>
                      <a:pt x="2922270" y="30480"/>
                    </a:lnTo>
                    <a:lnTo>
                      <a:pt x="2967990" y="4572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5583741B-CBA0-45DF-932E-0DA270E7D244}"/>
                  </a:ext>
                </a:extLst>
              </p:cNvPr>
              <p:cNvSpPr/>
              <p:nvPr/>
            </p:nvSpPr>
            <p:spPr>
              <a:xfrm>
                <a:off x="36718876" y="27412950"/>
                <a:ext cx="2905124" cy="2984500"/>
              </a:xfrm>
              <a:custGeom>
                <a:avLst/>
                <a:gdLst>
                  <a:gd name="connsiteX0" fmla="*/ 571500 w 2905124"/>
                  <a:gd name="connsiteY0" fmla="*/ 0 h 2984500"/>
                  <a:gd name="connsiteX1" fmla="*/ 742948 w 2905124"/>
                  <a:gd name="connsiteY1" fmla="*/ 38100 h 2984500"/>
                  <a:gd name="connsiteX2" fmla="*/ 800100 w 2905124"/>
                  <a:gd name="connsiteY2" fmla="*/ 85726 h 2984500"/>
                  <a:gd name="connsiteX3" fmla="*/ 809624 w 2905124"/>
                  <a:gd name="connsiteY3" fmla="*/ 152400 h 2984500"/>
                  <a:gd name="connsiteX4" fmla="*/ 809624 w 2905124"/>
                  <a:gd name="connsiteY4" fmla="*/ 219074 h 2984500"/>
                  <a:gd name="connsiteX5" fmla="*/ 866772 w 2905124"/>
                  <a:gd name="connsiteY5" fmla="*/ 266700 h 2984500"/>
                  <a:gd name="connsiteX6" fmla="*/ 952500 w 2905124"/>
                  <a:gd name="connsiteY6" fmla="*/ 257174 h 2984500"/>
                  <a:gd name="connsiteX7" fmla="*/ 971548 w 2905124"/>
                  <a:gd name="connsiteY7" fmla="*/ 219074 h 2984500"/>
                  <a:gd name="connsiteX8" fmla="*/ 1000124 w 2905124"/>
                  <a:gd name="connsiteY8" fmla="*/ 190500 h 2984500"/>
                  <a:gd name="connsiteX9" fmla="*/ 1152524 w 2905124"/>
                  <a:gd name="connsiteY9" fmla="*/ 180974 h 2984500"/>
                  <a:gd name="connsiteX10" fmla="*/ 1209676 w 2905124"/>
                  <a:gd name="connsiteY10" fmla="*/ 200026 h 2984500"/>
                  <a:gd name="connsiteX11" fmla="*/ 1266824 w 2905124"/>
                  <a:gd name="connsiteY11" fmla="*/ 180974 h 2984500"/>
                  <a:gd name="connsiteX12" fmla="*/ 1314448 w 2905124"/>
                  <a:gd name="connsiteY12" fmla="*/ 228600 h 2984500"/>
                  <a:gd name="connsiteX13" fmla="*/ 1314448 w 2905124"/>
                  <a:gd name="connsiteY13" fmla="*/ 352426 h 2984500"/>
                  <a:gd name="connsiteX14" fmla="*/ 1524000 w 2905124"/>
                  <a:gd name="connsiteY14" fmla="*/ 352426 h 2984500"/>
                  <a:gd name="connsiteX15" fmla="*/ 1533524 w 2905124"/>
                  <a:gd name="connsiteY15" fmla="*/ 266700 h 2984500"/>
                  <a:gd name="connsiteX16" fmla="*/ 1562100 w 2905124"/>
                  <a:gd name="connsiteY16" fmla="*/ 228600 h 2984500"/>
                  <a:gd name="connsiteX17" fmla="*/ 1676400 w 2905124"/>
                  <a:gd name="connsiteY17" fmla="*/ 228600 h 2984500"/>
                  <a:gd name="connsiteX18" fmla="*/ 1676804 w 2905124"/>
                  <a:gd name="connsiteY18" fmla="*/ 227466 h 2984500"/>
                  <a:gd name="connsiteX19" fmla="*/ 1685924 w 2905124"/>
                  <a:gd name="connsiteY19" fmla="*/ 233362 h 2984500"/>
                  <a:gd name="connsiteX20" fmla="*/ 1833564 w 2905124"/>
                  <a:gd name="connsiteY20" fmla="*/ 252414 h 2984500"/>
                  <a:gd name="connsiteX21" fmla="*/ 1866900 w 2905124"/>
                  <a:gd name="connsiteY21" fmla="*/ 295274 h 2984500"/>
                  <a:gd name="connsiteX22" fmla="*/ 1871660 w 2905124"/>
                  <a:gd name="connsiteY22" fmla="*/ 342900 h 2984500"/>
                  <a:gd name="connsiteX23" fmla="*/ 1938336 w 2905124"/>
                  <a:gd name="connsiteY23" fmla="*/ 381000 h 2984500"/>
                  <a:gd name="connsiteX24" fmla="*/ 2052636 w 2905124"/>
                  <a:gd name="connsiteY24" fmla="*/ 381000 h 2984500"/>
                  <a:gd name="connsiteX25" fmla="*/ 2181224 w 2905124"/>
                  <a:gd name="connsiteY25" fmla="*/ 471488 h 2984500"/>
                  <a:gd name="connsiteX26" fmla="*/ 2247900 w 2905124"/>
                  <a:gd name="connsiteY26" fmla="*/ 419100 h 2984500"/>
                  <a:gd name="connsiteX27" fmla="*/ 2286000 w 2905124"/>
                  <a:gd name="connsiteY27" fmla="*/ 442914 h 2984500"/>
                  <a:gd name="connsiteX28" fmla="*/ 2322544 w 2905124"/>
                  <a:gd name="connsiteY28" fmla="*/ 429210 h 2984500"/>
                  <a:gd name="connsiteX29" fmla="*/ 2362200 w 2905124"/>
                  <a:gd name="connsiteY29" fmla="*/ 495300 h 2984500"/>
                  <a:gd name="connsiteX30" fmla="*/ 2400300 w 2905124"/>
                  <a:gd name="connsiteY30" fmla="*/ 504826 h 2984500"/>
                  <a:gd name="connsiteX31" fmla="*/ 2400300 w 2905124"/>
                  <a:gd name="connsiteY31" fmla="*/ 609600 h 2984500"/>
                  <a:gd name="connsiteX32" fmla="*/ 2476500 w 2905124"/>
                  <a:gd name="connsiteY32" fmla="*/ 666750 h 2984500"/>
                  <a:gd name="connsiteX33" fmla="*/ 2447924 w 2905124"/>
                  <a:gd name="connsiteY33" fmla="*/ 742950 h 2984500"/>
                  <a:gd name="connsiteX34" fmla="*/ 2581276 w 2905124"/>
                  <a:gd name="connsiteY34" fmla="*/ 952500 h 2984500"/>
                  <a:gd name="connsiteX35" fmla="*/ 2714624 w 2905124"/>
                  <a:gd name="connsiteY35" fmla="*/ 1009650 h 2984500"/>
                  <a:gd name="connsiteX36" fmla="*/ 2800348 w 2905124"/>
                  <a:gd name="connsiteY36" fmla="*/ 1076326 h 2984500"/>
                  <a:gd name="connsiteX37" fmla="*/ 2905124 w 2905124"/>
                  <a:gd name="connsiteY37" fmla="*/ 1104900 h 2984500"/>
                  <a:gd name="connsiteX38" fmla="*/ 2867024 w 2905124"/>
                  <a:gd name="connsiteY38" fmla="*/ 1200150 h 2984500"/>
                  <a:gd name="connsiteX39" fmla="*/ 2905124 w 2905124"/>
                  <a:gd name="connsiteY39" fmla="*/ 1304926 h 2984500"/>
                  <a:gd name="connsiteX40" fmla="*/ 2876548 w 2905124"/>
                  <a:gd name="connsiteY40" fmla="*/ 1495426 h 2984500"/>
                  <a:gd name="connsiteX41" fmla="*/ 2847972 w 2905124"/>
                  <a:gd name="connsiteY41" fmla="*/ 1581150 h 2984500"/>
                  <a:gd name="connsiteX42" fmla="*/ 2809876 w 2905124"/>
                  <a:gd name="connsiteY42" fmla="*/ 1695450 h 2984500"/>
                  <a:gd name="connsiteX43" fmla="*/ 2686048 w 2905124"/>
                  <a:gd name="connsiteY43" fmla="*/ 1724026 h 2984500"/>
                  <a:gd name="connsiteX44" fmla="*/ 2609848 w 2905124"/>
                  <a:gd name="connsiteY44" fmla="*/ 1828800 h 2984500"/>
                  <a:gd name="connsiteX45" fmla="*/ 2486024 w 2905124"/>
                  <a:gd name="connsiteY45" fmla="*/ 1895474 h 2984500"/>
                  <a:gd name="connsiteX46" fmla="*/ 2371724 w 2905124"/>
                  <a:gd name="connsiteY46" fmla="*/ 1905000 h 2984500"/>
                  <a:gd name="connsiteX47" fmla="*/ 2286000 w 2905124"/>
                  <a:gd name="connsiteY47" fmla="*/ 1943100 h 2984500"/>
                  <a:gd name="connsiteX48" fmla="*/ 2251912 w 2905124"/>
                  <a:gd name="connsiteY48" fmla="*/ 2147638 h 2984500"/>
                  <a:gd name="connsiteX49" fmla="*/ 2143124 w 2905124"/>
                  <a:gd name="connsiteY49" fmla="*/ 2209800 h 2984500"/>
                  <a:gd name="connsiteX50" fmla="*/ 2079624 w 2905124"/>
                  <a:gd name="connsiteY50" fmla="*/ 2165350 h 2984500"/>
                  <a:gd name="connsiteX51" fmla="*/ 1990724 w 2905124"/>
                  <a:gd name="connsiteY51" fmla="*/ 2216150 h 2984500"/>
                  <a:gd name="connsiteX52" fmla="*/ 1844676 w 2905124"/>
                  <a:gd name="connsiteY52" fmla="*/ 2203450 h 2984500"/>
                  <a:gd name="connsiteX53" fmla="*/ 1711324 w 2905124"/>
                  <a:gd name="connsiteY53" fmla="*/ 2254250 h 2984500"/>
                  <a:gd name="connsiteX54" fmla="*/ 1533524 w 2905124"/>
                  <a:gd name="connsiteY54" fmla="*/ 2260600 h 2984500"/>
                  <a:gd name="connsiteX55" fmla="*/ 1501772 w 2905124"/>
                  <a:gd name="connsiteY55" fmla="*/ 2171700 h 2984500"/>
                  <a:gd name="connsiteX56" fmla="*/ 1323972 w 2905124"/>
                  <a:gd name="connsiteY56" fmla="*/ 2139950 h 2984500"/>
                  <a:gd name="connsiteX57" fmla="*/ 1311276 w 2905124"/>
                  <a:gd name="connsiteY57" fmla="*/ 2038350 h 2984500"/>
                  <a:gd name="connsiteX58" fmla="*/ 1222372 w 2905124"/>
                  <a:gd name="connsiteY58" fmla="*/ 1968500 h 2984500"/>
                  <a:gd name="connsiteX59" fmla="*/ 1101724 w 2905124"/>
                  <a:gd name="connsiteY59" fmla="*/ 2076450 h 2984500"/>
                  <a:gd name="connsiteX60" fmla="*/ 1089024 w 2905124"/>
                  <a:gd name="connsiteY60" fmla="*/ 2374900 h 2984500"/>
                  <a:gd name="connsiteX61" fmla="*/ 1006476 w 2905124"/>
                  <a:gd name="connsiteY61" fmla="*/ 2438400 h 2984500"/>
                  <a:gd name="connsiteX62" fmla="*/ 1038224 w 2905124"/>
                  <a:gd name="connsiteY62" fmla="*/ 2520950 h 2984500"/>
                  <a:gd name="connsiteX63" fmla="*/ 1025524 w 2905124"/>
                  <a:gd name="connsiteY63" fmla="*/ 2692400 h 2984500"/>
                  <a:gd name="connsiteX64" fmla="*/ 1057276 w 2905124"/>
                  <a:gd name="connsiteY64" fmla="*/ 2762250 h 2984500"/>
                  <a:gd name="connsiteX65" fmla="*/ 1076324 w 2905124"/>
                  <a:gd name="connsiteY65" fmla="*/ 2863850 h 2984500"/>
                  <a:gd name="connsiteX66" fmla="*/ 955676 w 2905124"/>
                  <a:gd name="connsiteY66" fmla="*/ 2984500 h 2984500"/>
                  <a:gd name="connsiteX67" fmla="*/ 739772 w 2905124"/>
                  <a:gd name="connsiteY67" fmla="*/ 2959100 h 2984500"/>
                  <a:gd name="connsiteX68" fmla="*/ 720724 w 2905124"/>
                  <a:gd name="connsiteY68" fmla="*/ 2876550 h 2984500"/>
                  <a:gd name="connsiteX69" fmla="*/ 644524 w 2905124"/>
                  <a:gd name="connsiteY69" fmla="*/ 2857500 h 2984500"/>
                  <a:gd name="connsiteX70" fmla="*/ 638172 w 2905124"/>
                  <a:gd name="connsiteY70" fmla="*/ 2768600 h 2984500"/>
                  <a:gd name="connsiteX71" fmla="*/ 542924 w 2905124"/>
                  <a:gd name="connsiteY71" fmla="*/ 2641600 h 2984500"/>
                  <a:gd name="connsiteX72" fmla="*/ 593724 w 2905124"/>
                  <a:gd name="connsiteY72" fmla="*/ 2501900 h 2984500"/>
                  <a:gd name="connsiteX73" fmla="*/ 441324 w 2905124"/>
                  <a:gd name="connsiteY73" fmla="*/ 2393950 h 2984500"/>
                  <a:gd name="connsiteX74" fmla="*/ 333372 w 2905124"/>
                  <a:gd name="connsiteY74" fmla="*/ 2495550 h 2984500"/>
                  <a:gd name="connsiteX75" fmla="*/ 250824 w 2905124"/>
                  <a:gd name="connsiteY75" fmla="*/ 2438400 h 2984500"/>
                  <a:gd name="connsiteX76" fmla="*/ 244476 w 2905124"/>
                  <a:gd name="connsiteY76" fmla="*/ 2286000 h 2984500"/>
                  <a:gd name="connsiteX77" fmla="*/ 136524 w 2905124"/>
                  <a:gd name="connsiteY77" fmla="*/ 2216150 h 2984500"/>
                  <a:gd name="connsiteX78" fmla="*/ 219076 w 2905124"/>
                  <a:gd name="connsiteY78" fmla="*/ 2146300 h 2984500"/>
                  <a:gd name="connsiteX79" fmla="*/ 238124 w 2905124"/>
                  <a:gd name="connsiteY79" fmla="*/ 2019300 h 2984500"/>
                  <a:gd name="connsiteX80" fmla="*/ 200024 w 2905124"/>
                  <a:gd name="connsiteY80" fmla="*/ 1917700 h 2984500"/>
                  <a:gd name="connsiteX81" fmla="*/ 238124 w 2905124"/>
                  <a:gd name="connsiteY81" fmla="*/ 1854200 h 2984500"/>
                  <a:gd name="connsiteX82" fmla="*/ 250824 w 2905124"/>
                  <a:gd name="connsiteY82" fmla="*/ 1727200 h 2984500"/>
                  <a:gd name="connsiteX83" fmla="*/ 263524 w 2905124"/>
                  <a:gd name="connsiteY83" fmla="*/ 1682750 h 2984500"/>
                  <a:gd name="connsiteX84" fmla="*/ 257172 w 2905124"/>
                  <a:gd name="connsiteY84" fmla="*/ 1581150 h 2984500"/>
                  <a:gd name="connsiteX85" fmla="*/ 187324 w 2905124"/>
                  <a:gd name="connsiteY85" fmla="*/ 1524000 h 2984500"/>
                  <a:gd name="connsiteX86" fmla="*/ 174624 w 2905124"/>
                  <a:gd name="connsiteY86" fmla="*/ 1460500 h 2984500"/>
                  <a:gd name="connsiteX87" fmla="*/ 187324 w 2905124"/>
                  <a:gd name="connsiteY87" fmla="*/ 1403350 h 2984500"/>
                  <a:gd name="connsiteX88" fmla="*/ 123824 w 2905124"/>
                  <a:gd name="connsiteY88" fmla="*/ 1225550 h 2984500"/>
                  <a:gd name="connsiteX89" fmla="*/ 113860 w 2905124"/>
                  <a:gd name="connsiteY89" fmla="*/ 1227910 h 2984500"/>
                  <a:gd name="connsiteX90" fmla="*/ 47624 w 2905124"/>
                  <a:gd name="connsiteY90" fmla="*/ 1104900 h 2984500"/>
                  <a:gd name="connsiteX91" fmla="*/ 47624 w 2905124"/>
                  <a:gd name="connsiteY91" fmla="*/ 990600 h 2984500"/>
                  <a:gd name="connsiteX92" fmla="*/ 0 w 2905124"/>
                  <a:gd name="connsiteY92" fmla="*/ 952500 h 2984500"/>
                  <a:gd name="connsiteX93" fmla="*/ 152400 w 2905124"/>
                  <a:gd name="connsiteY93" fmla="*/ 800100 h 2984500"/>
                  <a:gd name="connsiteX94" fmla="*/ 19048 w 2905124"/>
                  <a:gd name="connsiteY94" fmla="*/ 695326 h 2984500"/>
                  <a:gd name="connsiteX95" fmla="*/ 9524 w 2905124"/>
                  <a:gd name="connsiteY95" fmla="*/ 657226 h 2984500"/>
                  <a:gd name="connsiteX96" fmla="*/ 66676 w 2905124"/>
                  <a:gd name="connsiteY96" fmla="*/ 561974 h 2984500"/>
                  <a:gd name="connsiteX97" fmla="*/ 95248 w 2905124"/>
                  <a:gd name="connsiteY97" fmla="*/ 523874 h 2984500"/>
                  <a:gd name="connsiteX98" fmla="*/ 171448 w 2905124"/>
                  <a:gd name="connsiteY98" fmla="*/ 314326 h 2984500"/>
                  <a:gd name="connsiteX99" fmla="*/ 247648 w 2905124"/>
                  <a:gd name="connsiteY99" fmla="*/ 314326 h 2984500"/>
                  <a:gd name="connsiteX100" fmla="*/ 314324 w 2905124"/>
                  <a:gd name="connsiteY100" fmla="*/ 409574 h 298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905124" h="2984500">
                    <a:moveTo>
                      <a:pt x="571500" y="0"/>
                    </a:moveTo>
                    <a:lnTo>
                      <a:pt x="742948" y="38100"/>
                    </a:lnTo>
                    <a:lnTo>
                      <a:pt x="800100" y="85726"/>
                    </a:lnTo>
                    <a:lnTo>
                      <a:pt x="809624" y="152400"/>
                    </a:lnTo>
                    <a:lnTo>
                      <a:pt x="809624" y="219074"/>
                    </a:lnTo>
                    <a:lnTo>
                      <a:pt x="866772" y="266700"/>
                    </a:lnTo>
                    <a:lnTo>
                      <a:pt x="952500" y="257174"/>
                    </a:lnTo>
                    <a:lnTo>
                      <a:pt x="971548" y="219074"/>
                    </a:lnTo>
                    <a:lnTo>
                      <a:pt x="1000124" y="190500"/>
                    </a:lnTo>
                    <a:lnTo>
                      <a:pt x="1152524" y="180974"/>
                    </a:lnTo>
                    <a:lnTo>
                      <a:pt x="1209676" y="200026"/>
                    </a:lnTo>
                    <a:lnTo>
                      <a:pt x="1266824" y="180974"/>
                    </a:lnTo>
                    <a:lnTo>
                      <a:pt x="1314448" y="228600"/>
                    </a:lnTo>
                    <a:lnTo>
                      <a:pt x="1314448" y="352426"/>
                    </a:lnTo>
                    <a:lnTo>
                      <a:pt x="1524000" y="352426"/>
                    </a:lnTo>
                    <a:lnTo>
                      <a:pt x="1533524" y="266700"/>
                    </a:lnTo>
                    <a:lnTo>
                      <a:pt x="1562100" y="228600"/>
                    </a:lnTo>
                    <a:lnTo>
                      <a:pt x="1676400" y="228600"/>
                    </a:lnTo>
                    <a:lnTo>
                      <a:pt x="1676804" y="227466"/>
                    </a:lnTo>
                    <a:lnTo>
                      <a:pt x="1685924" y="233362"/>
                    </a:lnTo>
                    <a:lnTo>
                      <a:pt x="1833564" y="252414"/>
                    </a:lnTo>
                    <a:lnTo>
                      <a:pt x="1866900" y="295274"/>
                    </a:lnTo>
                    <a:lnTo>
                      <a:pt x="1871660" y="342900"/>
                    </a:lnTo>
                    <a:lnTo>
                      <a:pt x="1938336" y="381000"/>
                    </a:lnTo>
                    <a:lnTo>
                      <a:pt x="2052636" y="381000"/>
                    </a:lnTo>
                    <a:lnTo>
                      <a:pt x="2181224" y="471488"/>
                    </a:lnTo>
                    <a:lnTo>
                      <a:pt x="2247900" y="419100"/>
                    </a:lnTo>
                    <a:lnTo>
                      <a:pt x="2286000" y="442914"/>
                    </a:lnTo>
                    <a:lnTo>
                      <a:pt x="2322544" y="429210"/>
                    </a:lnTo>
                    <a:lnTo>
                      <a:pt x="2362200" y="495300"/>
                    </a:lnTo>
                    <a:lnTo>
                      <a:pt x="2400300" y="504826"/>
                    </a:lnTo>
                    <a:lnTo>
                      <a:pt x="2400300" y="609600"/>
                    </a:lnTo>
                    <a:lnTo>
                      <a:pt x="2476500" y="666750"/>
                    </a:lnTo>
                    <a:lnTo>
                      <a:pt x="2447924" y="742950"/>
                    </a:lnTo>
                    <a:lnTo>
                      <a:pt x="2581276" y="952500"/>
                    </a:lnTo>
                    <a:lnTo>
                      <a:pt x="2714624" y="1009650"/>
                    </a:lnTo>
                    <a:lnTo>
                      <a:pt x="2800348" y="1076326"/>
                    </a:lnTo>
                    <a:lnTo>
                      <a:pt x="2905124" y="1104900"/>
                    </a:lnTo>
                    <a:lnTo>
                      <a:pt x="2867024" y="1200150"/>
                    </a:lnTo>
                    <a:lnTo>
                      <a:pt x="2905124" y="1304926"/>
                    </a:lnTo>
                    <a:lnTo>
                      <a:pt x="2876548" y="1495426"/>
                    </a:lnTo>
                    <a:lnTo>
                      <a:pt x="2847972" y="1581150"/>
                    </a:lnTo>
                    <a:lnTo>
                      <a:pt x="2809876" y="1695450"/>
                    </a:lnTo>
                    <a:lnTo>
                      <a:pt x="2686048" y="1724026"/>
                    </a:lnTo>
                    <a:lnTo>
                      <a:pt x="2609848" y="1828800"/>
                    </a:lnTo>
                    <a:lnTo>
                      <a:pt x="2486024" y="1895474"/>
                    </a:lnTo>
                    <a:lnTo>
                      <a:pt x="2371724" y="1905000"/>
                    </a:lnTo>
                    <a:lnTo>
                      <a:pt x="2286000" y="1943100"/>
                    </a:lnTo>
                    <a:lnTo>
                      <a:pt x="2251912" y="2147638"/>
                    </a:lnTo>
                    <a:lnTo>
                      <a:pt x="2143124" y="2209800"/>
                    </a:lnTo>
                    <a:lnTo>
                      <a:pt x="2079624" y="2165350"/>
                    </a:lnTo>
                    <a:lnTo>
                      <a:pt x="1990724" y="2216150"/>
                    </a:lnTo>
                    <a:lnTo>
                      <a:pt x="1844676" y="2203450"/>
                    </a:lnTo>
                    <a:lnTo>
                      <a:pt x="1711324" y="2254250"/>
                    </a:lnTo>
                    <a:lnTo>
                      <a:pt x="1533524" y="2260600"/>
                    </a:lnTo>
                    <a:lnTo>
                      <a:pt x="1501772" y="2171700"/>
                    </a:lnTo>
                    <a:lnTo>
                      <a:pt x="1323972" y="2139950"/>
                    </a:lnTo>
                    <a:lnTo>
                      <a:pt x="1311276" y="2038350"/>
                    </a:lnTo>
                    <a:lnTo>
                      <a:pt x="1222372" y="1968500"/>
                    </a:lnTo>
                    <a:lnTo>
                      <a:pt x="1101724" y="2076450"/>
                    </a:lnTo>
                    <a:lnTo>
                      <a:pt x="1089024" y="2374900"/>
                    </a:lnTo>
                    <a:lnTo>
                      <a:pt x="1006476" y="2438400"/>
                    </a:lnTo>
                    <a:lnTo>
                      <a:pt x="1038224" y="2520950"/>
                    </a:lnTo>
                    <a:lnTo>
                      <a:pt x="1025524" y="2692400"/>
                    </a:lnTo>
                    <a:lnTo>
                      <a:pt x="1057276" y="2762250"/>
                    </a:lnTo>
                    <a:lnTo>
                      <a:pt x="1076324" y="2863850"/>
                    </a:lnTo>
                    <a:lnTo>
                      <a:pt x="955676" y="2984500"/>
                    </a:lnTo>
                    <a:lnTo>
                      <a:pt x="739772" y="2959100"/>
                    </a:lnTo>
                    <a:lnTo>
                      <a:pt x="720724" y="2876550"/>
                    </a:lnTo>
                    <a:lnTo>
                      <a:pt x="644524" y="2857500"/>
                    </a:lnTo>
                    <a:lnTo>
                      <a:pt x="638172" y="2768600"/>
                    </a:lnTo>
                    <a:lnTo>
                      <a:pt x="542924" y="2641600"/>
                    </a:lnTo>
                    <a:lnTo>
                      <a:pt x="593724" y="2501900"/>
                    </a:lnTo>
                    <a:lnTo>
                      <a:pt x="441324" y="2393950"/>
                    </a:lnTo>
                    <a:lnTo>
                      <a:pt x="333372" y="2495550"/>
                    </a:lnTo>
                    <a:lnTo>
                      <a:pt x="250824" y="2438400"/>
                    </a:lnTo>
                    <a:lnTo>
                      <a:pt x="244476" y="2286000"/>
                    </a:lnTo>
                    <a:lnTo>
                      <a:pt x="136524" y="2216150"/>
                    </a:lnTo>
                    <a:lnTo>
                      <a:pt x="219076" y="2146300"/>
                    </a:lnTo>
                    <a:lnTo>
                      <a:pt x="238124" y="2019300"/>
                    </a:lnTo>
                    <a:lnTo>
                      <a:pt x="200024" y="1917700"/>
                    </a:lnTo>
                    <a:lnTo>
                      <a:pt x="238124" y="1854200"/>
                    </a:lnTo>
                    <a:lnTo>
                      <a:pt x="250824" y="1727200"/>
                    </a:lnTo>
                    <a:lnTo>
                      <a:pt x="263524" y="1682750"/>
                    </a:lnTo>
                    <a:lnTo>
                      <a:pt x="257172" y="1581150"/>
                    </a:lnTo>
                    <a:lnTo>
                      <a:pt x="187324" y="1524000"/>
                    </a:lnTo>
                    <a:lnTo>
                      <a:pt x="174624" y="1460500"/>
                    </a:lnTo>
                    <a:lnTo>
                      <a:pt x="187324" y="1403350"/>
                    </a:lnTo>
                    <a:lnTo>
                      <a:pt x="123824" y="1225550"/>
                    </a:lnTo>
                    <a:lnTo>
                      <a:pt x="113860" y="1227910"/>
                    </a:lnTo>
                    <a:lnTo>
                      <a:pt x="47624" y="1104900"/>
                    </a:lnTo>
                    <a:lnTo>
                      <a:pt x="47624" y="990600"/>
                    </a:lnTo>
                    <a:lnTo>
                      <a:pt x="0" y="952500"/>
                    </a:lnTo>
                    <a:lnTo>
                      <a:pt x="152400" y="800100"/>
                    </a:lnTo>
                    <a:lnTo>
                      <a:pt x="19048" y="695326"/>
                    </a:lnTo>
                    <a:lnTo>
                      <a:pt x="9524" y="657226"/>
                    </a:lnTo>
                    <a:lnTo>
                      <a:pt x="66676" y="561974"/>
                    </a:lnTo>
                    <a:lnTo>
                      <a:pt x="95248" y="523874"/>
                    </a:lnTo>
                    <a:lnTo>
                      <a:pt x="171448" y="314326"/>
                    </a:lnTo>
                    <a:lnTo>
                      <a:pt x="247648" y="314326"/>
                    </a:lnTo>
                    <a:lnTo>
                      <a:pt x="314324" y="4095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5A7AC5F9-D958-46F4-B9C7-D41A4317D302}"/>
                  </a:ext>
                </a:extLst>
              </p:cNvPr>
              <p:cNvSpPr/>
              <p:nvPr/>
            </p:nvSpPr>
            <p:spPr>
              <a:xfrm>
                <a:off x="28361640" y="26167080"/>
                <a:ext cx="4213860" cy="3589020"/>
              </a:xfrm>
              <a:custGeom>
                <a:avLst/>
                <a:gdLst>
                  <a:gd name="connsiteX0" fmla="*/ 2461260 w 4213860"/>
                  <a:gd name="connsiteY0" fmla="*/ 0 h 3589020"/>
                  <a:gd name="connsiteX1" fmla="*/ 2464990 w 4213860"/>
                  <a:gd name="connsiteY1" fmla="*/ 236 h 3589020"/>
                  <a:gd name="connsiteX2" fmla="*/ 2537460 w 4213860"/>
                  <a:gd name="connsiteY2" fmla="*/ 99060 h 3589020"/>
                  <a:gd name="connsiteX3" fmla="*/ 2590800 w 4213860"/>
                  <a:gd name="connsiteY3" fmla="*/ 144780 h 3589020"/>
                  <a:gd name="connsiteX4" fmla="*/ 2682240 w 4213860"/>
                  <a:gd name="connsiteY4" fmla="*/ 236220 h 3589020"/>
                  <a:gd name="connsiteX5" fmla="*/ 2720340 w 4213860"/>
                  <a:gd name="connsiteY5" fmla="*/ 358140 h 3589020"/>
                  <a:gd name="connsiteX6" fmla="*/ 2735580 w 4213860"/>
                  <a:gd name="connsiteY6" fmla="*/ 426720 h 3589020"/>
                  <a:gd name="connsiteX7" fmla="*/ 2758440 w 4213860"/>
                  <a:gd name="connsiteY7" fmla="*/ 495300 h 3589020"/>
                  <a:gd name="connsiteX8" fmla="*/ 2926080 w 4213860"/>
                  <a:gd name="connsiteY8" fmla="*/ 464820 h 3589020"/>
                  <a:gd name="connsiteX9" fmla="*/ 2964180 w 4213860"/>
                  <a:gd name="connsiteY9" fmla="*/ 533400 h 3589020"/>
                  <a:gd name="connsiteX10" fmla="*/ 3078480 w 4213860"/>
                  <a:gd name="connsiteY10" fmla="*/ 609600 h 3589020"/>
                  <a:gd name="connsiteX11" fmla="*/ 3154680 w 4213860"/>
                  <a:gd name="connsiteY11" fmla="*/ 525780 h 3589020"/>
                  <a:gd name="connsiteX12" fmla="*/ 3208020 w 4213860"/>
                  <a:gd name="connsiteY12" fmla="*/ 556260 h 3589020"/>
                  <a:gd name="connsiteX13" fmla="*/ 3291840 w 4213860"/>
                  <a:gd name="connsiteY13" fmla="*/ 579120 h 3589020"/>
                  <a:gd name="connsiteX14" fmla="*/ 3322320 w 4213860"/>
                  <a:gd name="connsiteY14" fmla="*/ 533400 h 3589020"/>
                  <a:gd name="connsiteX15" fmla="*/ 3390900 w 4213860"/>
                  <a:gd name="connsiteY15" fmla="*/ 533400 h 3589020"/>
                  <a:gd name="connsiteX16" fmla="*/ 3520440 w 4213860"/>
                  <a:gd name="connsiteY16" fmla="*/ 647700 h 3589020"/>
                  <a:gd name="connsiteX17" fmla="*/ 3573780 w 4213860"/>
                  <a:gd name="connsiteY17" fmla="*/ 723900 h 3589020"/>
                  <a:gd name="connsiteX18" fmla="*/ 3649980 w 4213860"/>
                  <a:gd name="connsiteY18" fmla="*/ 746760 h 3589020"/>
                  <a:gd name="connsiteX19" fmla="*/ 3703320 w 4213860"/>
                  <a:gd name="connsiteY19" fmla="*/ 861060 h 3589020"/>
                  <a:gd name="connsiteX20" fmla="*/ 3840480 w 4213860"/>
                  <a:gd name="connsiteY20" fmla="*/ 830580 h 3589020"/>
                  <a:gd name="connsiteX21" fmla="*/ 3878580 w 4213860"/>
                  <a:gd name="connsiteY21" fmla="*/ 807720 h 3589020"/>
                  <a:gd name="connsiteX22" fmla="*/ 3992880 w 4213860"/>
                  <a:gd name="connsiteY22" fmla="*/ 792480 h 3589020"/>
                  <a:gd name="connsiteX23" fmla="*/ 3978606 w 4213860"/>
                  <a:gd name="connsiteY23" fmla="*/ 794384 h 3589020"/>
                  <a:gd name="connsiteX24" fmla="*/ 4023360 w 4213860"/>
                  <a:gd name="connsiteY24" fmla="*/ 864870 h 3589020"/>
                  <a:gd name="connsiteX25" fmla="*/ 3937636 w 4213860"/>
                  <a:gd name="connsiteY25" fmla="*/ 902970 h 3589020"/>
                  <a:gd name="connsiteX26" fmla="*/ 3899536 w 4213860"/>
                  <a:gd name="connsiteY26" fmla="*/ 1141096 h 3589020"/>
                  <a:gd name="connsiteX27" fmla="*/ 3994784 w 4213860"/>
                  <a:gd name="connsiteY27" fmla="*/ 1131570 h 3589020"/>
                  <a:gd name="connsiteX28" fmla="*/ 3994784 w 4213860"/>
                  <a:gd name="connsiteY28" fmla="*/ 1207770 h 3589020"/>
                  <a:gd name="connsiteX29" fmla="*/ 3947160 w 4213860"/>
                  <a:gd name="connsiteY29" fmla="*/ 1255396 h 3589020"/>
                  <a:gd name="connsiteX30" fmla="*/ 4051936 w 4213860"/>
                  <a:gd name="connsiteY30" fmla="*/ 1283970 h 3589020"/>
                  <a:gd name="connsiteX31" fmla="*/ 4090036 w 4213860"/>
                  <a:gd name="connsiteY31" fmla="*/ 1331596 h 3589020"/>
                  <a:gd name="connsiteX32" fmla="*/ 4042410 w 4213860"/>
                  <a:gd name="connsiteY32" fmla="*/ 1379220 h 3589020"/>
                  <a:gd name="connsiteX33" fmla="*/ 4147184 w 4213860"/>
                  <a:gd name="connsiteY33" fmla="*/ 1436370 h 3589020"/>
                  <a:gd name="connsiteX34" fmla="*/ 4213860 w 4213860"/>
                  <a:gd name="connsiteY34" fmla="*/ 1541144 h 3589020"/>
                  <a:gd name="connsiteX35" fmla="*/ 4213860 w 4213860"/>
                  <a:gd name="connsiteY35" fmla="*/ 1693544 h 3589020"/>
                  <a:gd name="connsiteX36" fmla="*/ 4128136 w 4213860"/>
                  <a:gd name="connsiteY36" fmla="*/ 1712596 h 3589020"/>
                  <a:gd name="connsiteX37" fmla="*/ 4128136 w 4213860"/>
                  <a:gd name="connsiteY37" fmla="*/ 1874520 h 3589020"/>
                  <a:gd name="connsiteX38" fmla="*/ 4090036 w 4213860"/>
                  <a:gd name="connsiteY38" fmla="*/ 1884044 h 3589020"/>
                  <a:gd name="connsiteX39" fmla="*/ 4042410 w 4213860"/>
                  <a:gd name="connsiteY39" fmla="*/ 1836420 h 3589020"/>
                  <a:gd name="connsiteX40" fmla="*/ 3994784 w 4213860"/>
                  <a:gd name="connsiteY40" fmla="*/ 1836420 h 3589020"/>
                  <a:gd name="connsiteX41" fmla="*/ 3928110 w 4213860"/>
                  <a:gd name="connsiteY41" fmla="*/ 1884044 h 3589020"/>
                  <a:gd name="connsiteX42" fmla="*/ 3832860 w 4213860"/>
                  <a:gd name="connsiteY42" fmla="*/ 1893570 h 3589020"/>
                  <a:gd name="connsiteX43" fmla="*/ 3804284 w 4213860"/>
                  <a:gd name="connsiteY43" fmla="*/ 1912620 h 3589020"/>
                  <a:gd name="connsiteX44" fmla="*/ 3689984 w 4213860"/>
                  <a:gd name="connsiteY44" fmla="*/ 1931670 h 3589020"/>
                  <a:gd name="connsiteX45" fmla="*/ 3661410 w 4213860"/>
                  <a:gd name="connsiteY45" fmla="*/ 1884044 h 3589020"/>
                  <a:gd name="connsiteX46" fmla="*/ 3556636 w 4213860"/>
                  <a:gd name="connsiteY46" fmla="*/ 1922144 h 3589020"/>
                  <a:gd name="connsiteX47" fmla="*/ 3528060 w 4213860"/>
                  <a:gd name="connsiteY47" fmla="*/ 1893570 h 3589020"/>
                  <a:gd name="connsiteX48" fmla="*/ 3470910 w 4213860"/>
                  <a:gd name="connsiteY48" fmla="*/ 1950720 h 3589020"/>
                  <a:gd name="connsiteX49" fmla="*/ 3280410 w 4213860"/>
                  <a:gd name="connsiteY49" fmla="*/ 1931670 h 3589020"/>
                  <a:gd name="connsiteX50" fmla="*/ 3232784 w 4213860"/>
                  <a:gd name="connsiteY50" fmla="*/ 2065020 h 3589020"/>
                  <a:gd name="connsiteX51" fmla="*/ 3166110 w 4213860"/>
                  <a:gd name="connsiteY51" fmla="*/ 1988820 h 3589020"/>
                  <a:gd name="connsiteX52" fmla="*/ 3051810 w 4213860"/>
                  <a:gd name="connsiteY52" fmla="*/ 1979296 h 3589020"/>
                  <a:gd name="connsiteX53" fmla="*/ 2832736 w 4213860"/>
                  <a:gd name="connsiteY53" fmla="*/ 1893570 h 3589020"/>
                  <a:gd name="connsiteX54" fmla="*/ 2699384 w 4213860"/>
                  <a:gd name="connsiteY54" fmla="*/ 1960244 h 3589020"/>
                  <a:gd name="connsiteX55" fmla="*/ 2689860 w 4213860"/>
                  <a:gd name="connsiteY55" fmla="*/ 2045970 h 3589020"/>
                  <a:gd name="connsiteX56" fmla="*/ 2670810 w 4213860"/>
                  <a:gd name="connsiteY56" fmla="*/ 2169796 h 3589020"/>
                  <a:gd name="connsiteX57" fmla="*/ 2575560 w 4213860"/>
                  <a:gd name="connsiteY57" fmla="*/ 2303144 h 3589020"/>
                  <a:gd name="connsiteX58" fmla="*/ 2561962 w 4213860"/>
                  <a:gd name="connsiteY58" fmla="*/ 2391538 h 3589020"/>
                  <a:gd name="connsiteX59" fmla="*/ 2491740 w 4213860"/>
                  <a:gd name="connsiteY59" fmla="*/ 2354580 h 3589020"/>
                  <a:gd name="connsiteX60" fmla="*/ 2308860 w 4213860"/>
                  <a:gd name="connsiteY60" fmla="*/ 2324100 h 3589020"/>
                  <a:gd name="connsiteX61" fmla="*/ 2270760 w 4213860"/>
                  <a:gd name="connsiteY61" fmla="*/ 2247900 h 3589020"/>
                  <a:gd name="connsiteX62" fmla="*/ 2156460 w 4213860"/>
                  <a:gd name="connsiteY62" fmla="*/ 2263140 h 3589020"/>
                  <a:gd name="connsiteX63" fmla="*/ 2118360 w 4213860"/>
                  <a:gd name="connsiteY63" fmla="*/ 2362200 h 3589020"/>
                  <a:gd name="connsiteX64" fmla="*/ 2179320 w 4213860"/>
                  <a:gd name="connsiteY64" fmla="*/ 2430780 h 3589020"/>
                  <a:gd name="connsiteX65" fmla="*/ 2217420 w 4213860"/>
                  <a:gd name="connsiteY65" fmla="*/ 2659380 h 3589020"/>
                  <a:gd name="connsiteX66" fmla="*/ 2202180 w 4213860"/>
                  <a:gd name="connsiteY66" fmla="*/ 2781300 h 3589020"/>
                  <a:gd name="connsiteX67" fmla="*/ 2026920 w 4213860"/>
                  <a:gd name="connsiteY67" fmla="*/ 2697480 h 3589020"/>
                  <a:gd name="connsiteX68" fmla="*/ 2019300 w 4213860"/>
                  <a:gd name="connsiteY68" fmla="*/ 2895600 h 3589020"/>
                  <a:gd name="connsiteX69" fmla="*/ 1950720 w 4213860"/>
                  <a:gd name="connsiteY69" fmla="*/ 2849880 h 3589020"/>
                  <a:gd name="connsiteX70" fmla="*/ 1882140 w 4213860"/>
                  <a:gd name="connsiteY70" fmla="*/ 2910840 h 3589020"/>
                  <a:gd name="connsiteX71" fmla="*/ 1775460 w 4213860"/>
                  <a:gd name="connsiteY71" fmla="*/ 2910840 h 3589020"/>
                  <a:gd name="connsiteX72" fmla="*/ 1722120 w 4213860"/>
                  <a:gd name="connsiteY72" fmla="*/ 3048000 h 3589020"/>
                  <a:gd name="connsiteX73" fmla="*/ 1623060 w 4213860"/>
                  <a:gd name="connsiteY73" fmla="*/ 3048000 h 3589020"/>
                  <a:gd name="connsiteX74" fmla="*/ 1501140 w 4213860"/>
                  <a:gd name="connsiteY74" fmla="*/ 2933700 h 3589020"/>
                  <a:gd name="connsiteX75" fmla="*/ 1417320 w 4213860"/>
                  <a:gd name="connsiteY75" fmla="*/ 3192780 h 3589020"/>
                  <a:gd name="connsiteX76" fmla="*/ 1394460 w 4213860"/>
                  <a:gd name="connsiteY76" fmla="*/ 3261360 h 3589020"/>
                  <a:gd name="connsiteX77" fmla="*/ 1356360 w 4213860"/>
                  <a:gd name="connsiteY77" fmla="*/ 3284220 h 3589020"/>
                  <a:gd name="connsiteX78" fmla="*/ 1325880 w 4213860"/>
                  <a:gd name="connsiteY78" fmla="*/ 3398520 h 3589020"/>
                  <a:gd name="connsiteX79" fmla="*/ 1272540 w 4213860"/>
                  <a:gd name="connsiteY79" fmla="*/ 3436620 h 3589020"/>
                  <a:gd name="connsiteX80" fmla="*/ 1219200 w 4213860"/>
                  <a:gd name="connsiteY80" fmla="*/ 3314700 h 3589020"/>
                  <a:gd name="connsiteX81" fmla="*/ 1104900 w 4213860"/>
                  <a:gd name="connsiteY81" fmla="*/ 3329940 h 3589020"/>
                  <a:gd name="connsiteX82" fmla="*/ 1089660 w 4213860"/>
                  <a:gd name="connsiteY82" fmla="*/ 3444240 h 3589020"/>
                  <a:gd name="connsiteX83" fmla="*/ 1021080 w 4213860"/>
                  <a:gd name="connsiteY83" fmla="*/ 3451860 h 3589020"/>
                  <a:gd name="connsiteX84" fmla="*/ 967740 w 4213860"/>
                  <a:gd name="connsiteY84" fmla="*/ 3573780 h 3589020"/>
                  <a:gd name="connsiteX85" fmla="*/ 891540 w 4213860"/>
                  <a:gd name="connsiteY85" fmla="*/ 3535680 h 3589020"/>
                  <a:gd name="connsiteX86" fmla="*/ 815340 w 4213860"/>
                  <a:gd name="connsiteY86" fmla="*/ 3558540 h 3589020"/>
                  <a:gd name="connsiteX87" fmla="*/ 762000 w 4213860"/>
                  <a:gd name="connsiteY87" fmla="*/ 3589020 h 3589020"/>
                  <a:gd name="connsiteX88" fmla="*/ 693420 w 4213860"/>
                  <a:gd name="connsiteY88" fmla="*/ 3550920 h 3589020"/>
                  <a:gd name="connsiteX89" fmla="*/ 510540 w 4213860"/>
                  <a:gd name="connsiteY89" fmla="*/ 3497580 h 3589020"/>
                  <a:gd name="connsiteX90" fmla="*/ 228600 w 4213860"/>
                  <a:gd name="connsiteY90" fmla="*/ 3459480 h 3589020"/>
                  <a:gd name="connsiteX91" fmla="*/ 213360 w 4213860"/>
                  <a:gd name="connsiteY91" fmla="*/ 3307080 h 3589020"/>
                  <a:gd name="connsiteX92" fmla="*/ 30480 w 4213860"/>
                  <a:gd name="connsiteY92" fmla="*/ 3147060 h 3589020"/>
                  <a:gd name="connsiteX93" fmla="*/ 45720 w 4213860"/>
                  <a:gd name="connsiteY93" fmla="*/ 3025140 h 3589020"/>
                  <a:gd name="connsiteX94" fmla="*/ 0 w 4213860"/>
                  <a:gd name="connsiteY94" fmla="*/ 2926080 h 3589020"/>
                  <a:gd name="connsiteX95" fmla="*/ 114300 w 4213860"/>
                  <a:gd name="connsiteY95" fmla="*/ 2781300 h 3589020"/>
                  <a:gd name="connsiteX96" fmla="*/ 144780 w 4213860"/>
                  <a:gd name="connsiteY96" fmla="*/ 2903220 h 3589020"/>
                  <a:gd name="connsiteX97" fmla="*/ 220980 w 4213860"/>
                  <a:gd name="connsiteY97" fmla="*/ 2872740 h 3589020"/>
                  <a:gd name="connsiteX98" fmla="*/ 220980 w 4213860"/>
                  <a:gd name="connsiteY98" fmla="*/ 2979420 h 3589020"/>
                  <a:gd name="connsiteX99" fmla="*/ 220980 w 4213860"/>
                  <a:gd name="connsiteY99" fmla="*/ 3009900 h 3589020"/>
                  <a:gd name="connsiteX100" fmla="*/ 404404 w 4213860"/>
                  <a:gd name="connsiteY100" fmla="*/ 3009900 h 3589020"/>
                  <a:gd name="connsiteX101" fmla="*/ 461010 w 4213860"/>
                  <a:gd name="connsiteY101" fmla="*/ 2960370 h 3589020"/>
                  <a:gd name="connsiteX102" fmla="*/ 518160 w 4213860"/>
                  <a:gd name="connsiteY102" fmla="*/ 2941320 h 3589020"/>
                  <a:gd name="connsiteX103" fmla="*/ 524510 w 4213860"/>
                  <a:gd name="connsiteY103" fmla="*/ 2896870 h 3589020"/>
                  <a:gd name="connsiteX104" fmla="*/ 645160 w 4213860"/>
                  <a:gd name="connsiteY104" fmla="*/ 2827020 h 3589020"/>
                  <a:gd name="connsiteX105" fmla="*/ 657860 w 4213860"/>
                  <a:gd name="connsiteY105" fmla="*/ 2896870 h 3589020"/>
                  <a:gd name="connsiteX106" fmla="*/ 588010 w 4213860"/>
                  <a:gd name="connsiteY106" fmla="*/ 2922270 h 3589020"/>
                  <a:gd name="connsiteX107" fmla="*/ 588010 w 4213860"/>
                  <a:gd name="connsiteY107" fmla="*/ 2973070 h 3589020"/>
                  <a:gd name="connsiteX108" fmla="*/ 542648 w 4213860"/>
                  <a:gd name="connsiteY108" fmla="*/ 3032390 h 3589020"/>
                  <a:gd name="connsiteX109" fmla="*/ 548640 w 4213860"/>
                  <a:gd name="connsiteY109" fmla="*/ 3040380 h 3589020"/>
                  <a:gd name="connsiteX110" fmla="*/ 632460 w 4213860"/>
                  <a:gd name="connsiteY110" fmla="*/ 3070860 h 3589020"/>
                  <a:gd name="connsiteX111" fmla="*/ 762000 w 4213860"/>
                  <a:gd name="connsiteY111" fmla="*/ 3040380 h 3589020"/>
                  <a:gd name="connsiteX112" fmla="*/ 891540 w 4213860"/>
                  <a:gd name="connsiteY112" fmla="*/ 3017520 h 3589020"/>
                  <a:gd name="connsiteX113" fmla="*/ 899160 w 4213860"/>
                  <a:gd name="connsiteY113" fmla="*/ 2926080 h 3589020"/>
                  <a:gd name="connsiteX114" fmla="*/ 853440 w 4213860"/>
                  <a:gd name="connsiteY114" fmla="*/ 2910840 h 3589020"/>
                  <a:gd name="connsiteX115" fmla="*/ 845820 w 4213860"/>
                  <a:gd name="connsiteY115" fmla="*/ 2872740 h 3589020"/>
                  <a:gd name="connsiteX116" fmla="*/ 762000 w 4213860"/>
                  <a:gd name="connsiteY116" fmla="*/ 2834640 h 3589020"/>
                  <a:gd name="connsiteX117" fmla="*/ 807720 w 4213860"/>
                  <a:gd name="connsiteY117" fmla="*/ 2766060 h 3589020"/>
                  <a:gd name="connsiteX118" fmla="*/ 899160 w 4213860"/>
                  <a:gd name="connsiteY118" fmla="*/ 2750820 h 3589020"/>
                  <a:gd name="connsiteX119" fmla="*/ 1143000 w 4213860"/>
                  <a:gd name="connsiteY119" fmla="*/ 2872740 h 3589020"/>
                  <a:gd name="connsiteX120" fmla="*/ 1104900 w 4213860"/>
                  <a:gd name="connsiteY120" fmla="*/ 2766060 h 3589020"/>
                  <a:gd name="connsiteX121" fmla="*/ 1120140 w 4213860"/>
                  <a:gd name="connsiteY121" fmla="*/ 2727960 h 3589020"/>
                  <a:gd name="connsiteX122" fmla="*/ 1211580 w 4213860"/>
                  <a:gd name="connsiteY122" fmla="*/ 2773680 h 3589020"/>
                  <a:gd name="connsiteX123" fmla="*/ 1226820 w 4213860"/>
                  <a:gd name="connsiteY123" fmla="*/ 2697480 h 3589020"/>
                  <a:gd name="connsiteX124" fmla="*/ 1173480 w 4213860"/>
                  <a:gd name="connsiteY124" fmla="*/ 2628900 h 3589020"/>
                  <a:gd name="connsiteX125" fmla="*/ 1143000 w 4213860"/>
                  <a:gd name="connsiteY125" fmla="*/ 2575560 h 3589020"/>
                  <a:gd name="connsiteX126" fmla="*/ 1120140 w 4213860"/>
                  <a:gd name="connsiteY126" fmla="*/ 2484120 h 3589020"/>
                  <a:gd name="connsiteX127" fmla="*/ 1219200 w 4213860"/>
                  <a:gd name="connsiteY127" fmla="*/ 2506980 h 3589020"/>
                  <a:gd name="connsiteX128" fmla="*/ 1287780 w 4213860"/>
                  <a:gd name="connsiteY128" fmla="*/ 2583180 h 3589020"/>
                  <a:gd name="connsiteX129" fmla="*/ 1394460 w 4213860"/>
                  <a:gd name="connsiteY129" fmla="*/ 2545080 h 3589020"/>
                  <a:gd name="connsiteX130" fmla="*/ 1478280 w 4213860"/>
                  <a:gd name="connsiteY130" fmla="*/ 2560320 h 3589020"/>
                  <a:gd name="connsiteX131" fmla="*/ 1569720 w 4213860"/>
                  <a:gd name="connsiteY131" fmla="*/ 2506980 h 3589020"/>
                  <a:gd name="connsiteX132" fmla="*/ 1615440 w 4213860"/>
                  <a:gd name="connsiteY132" fmla="*/ 2537460 h 3589020"/>
                  <a:gd name="connsiteX133" fmla="*/ 1630680 w 4213860"/>
                  <a:gd name="connsiteY133" fmla="*/ 2506980 h 3589020"/>
                  <a:gd name="connsiteX134" fmla="*/ 1623060 w 4213860"/>
                  <a:gd name="connsiteY134" fmla="*/ 2430780 h 3589020"/>
                  <a:gd name="connsiteX135" fmla="*/ 1584960 w 4213860"/>
                  <a:gd name="connsiteY135" fmla="*/ 2354580 h 3589020"/>
                  <a:gd name="connsiteX136" fmla="*/ 1600200 w 4213860"/>
                  <a:gd name="connsiteY136" fmla="*/ 2263140 h 3589020"/>
                  <a:gd name="connsiteX137" fmla="*/ 1569720 w 4213860"/>
                  <a:gd name="connsiteY137" fmla="*/ 2148840 h 3589020"/>
                  <a:gd name="connsiteX138" fmla="*/ 1623060 w 4213860"/>
                  <a:gd name="connsiteY138" fmla="*/ 2110740 h 3589020"/>
                  <a:gd name="connsiteX139" fmla="*/ 1744980 w 4213860"/>
                  <a:gd name="connsiteY139" fmla="*/ 2019300 h 3589020"/>
                  <a:gd name="connsiteX140" fmla="*/ 1798320 w 4213860"/>
                  <a:gd name="connsiteY140" fmla="*/ 2133600 h 3589020"/>
                  <a:gd name="connsiteX141" fmla="*/ 1805940 w 4213860"/>
                  <a:gd name="connsiteY141" fmla="*/ 2270760 h 3589020"/>
                  <a:gd name="connsiteX142" fmla="*/ 1783080 w 4213860"/>
                  <a:gd name="connsiteY142" fmla="*/ 2339340 h 3589020"/>
                  <a:gd name="connsiteX143" fmla="*/ 1805940 w 4213860"/>
                  <a:gd name="connsiteY143" fmla="*/ 2385060 h 3589020"/>
                  <a:gd name="connsiteX144" fmla="*/ 1859280 w 4213860"/>
                  <a:gd name="connsiteY144" fmla="*/ 2430780 h 3589020"/>
                  <a:gd name="connsiteX145" fmla="*/ 1920240 w 4213860"/>
                  <a:gd name="connsiteY145" fmla="*/ 2407920 h 3589020"/>
                  <a:gd name="connsiteX146" fmla="*/ 1958340 w 4213860"/>
                  <a:gd name="connsiteY146" fmla="*/ 2263140 h 3589020"/>
                  <a:gd name="connsiteX147" fmla="*/ 1973580 w 4213860"/>
                  <a:gd name="connsiteY147" fmla="*/ 2194560 h 3589020"/>
                  <a:gd name="connsiteX148" fmla="*/ 1988820 w 4213860"/>
                  <a:gd name="connsiteY148" fmla="*/ 2087880 h 3589020"/>
                  <a:gd name="connsiteX149" fmla="*/ 2004060 w 4213860"/>
                  <a:gd name="connsiteY149" fmla="*/ 1981200 h 3589020"/>
                  <a:gd name="connsiteX150" fmla="*/ 1905000 w 4213860"/>
                  <a:gd name="connsiteY150" fmla="*/ 1821180 h 3589020"/>
                  <a:gd name="connsiteX151" fmla="*/ 1676400 w 4213860"/>
                  <a:gd name="connsiteY151" fmla="*/ 1554480 h 3589020"/>
                  <a:gd name="connsiteX152" fmla="*/ 1691640 w 4213860"/>
                  <a:gd name="connsiteY152" fmla="*/ 1371600 h 3589020"/>
                  <a:gd name="connsiteX153" fmla="*/ 1569720 w 4213860"/>
                  <a:gd name="connsiteY153" fmla="*/ 1234440 h 3589020"/>
                  <a:gd name="connsiteX154" fmla="*/ 1562100 w 4213860"/>
                  <a:gd name="connsiteY154" fmla="*/ 1120140 h 3589020"/>
                  <a:gd name="connsiteX155" fmla="*/ 1744980 w 4213860"/>
                  <a:gd name="connsiteY155" fmla="*/ 1005840 h 3589020"/>
                  <a:gd name="connsiteX156" fmla="*/ 1798320 w 4213860"/>
                  <a:gd name="connsiteY156" fmla="*/ 723900 h 3589020"/>
                  <a:gd name="connsiteX157" fmla="*/ 1828800 w 4213860"/>
                  <a:gd name="connsiteY157" fmla="*/ 662940 h 3589020"/>
                  <a:gd name="connsiteX158" fmla="*/ 1996440 w 4213860"/>
                  <a:gd name="connsiteY158" fmla="*/ 548640 h 3589020"/>
                  <a:gd name="connsiteX159" fmla="*/ 1988820 w 4213860"/>
                  <a:gd name="connsiteY159" fmla="*/ 487680 h 3589020"/>
                  <a:gd name="connsiteX160" fmla="*/ 2110740 w 4213860"/>
                  <a:gd name="connsiteY160" fmla="*/ 281940 h 3589020"/>
                  <a:gd name="connsiteX161" fmla="*/ 2065020 w 4213860"/>
                  <a:gd name="connsiteY161" fmla="*/ 182880 h 3589020"/>
                  <a:gd name="connsiteX162" fmla="*/ 2263140 w 4213860"/>
                  <a:gd name="connsiteY162" fmla="*/ 152400 h 358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213860" h="3589020">
                    <a:moveTo>
                      <a:pt x="2461260" y="0"/>
                    </a:moveTo>
                    <a:lnTo>
                      <a:pt x="2464990" y="236"/>
                    </a:lnTo>
                    <a:lnTo>
                      <a:pt x="2537460" y="99060"/>
                    </a:lnTo>
                    <a:lnTo>
                      <a:pt x="2590800" y="144780"/>
                    </a:lnTo>
                    <a:lnTo>
                      <a:pt x="2682240" y="236220"/>
                    </a:lnTo>
                    <a:lnTo>
                      <a:pt x="2720340" y="358140"/>
                    </a:lnTo>
                    <a:lnTo>
                      <a:pt x="2735580" y="426720"/>
                    </a:lnTo>
                    <a:lnTo>
                      <a:pt x="2758440" y="495300"/>
                    </a:lnTo>
                    <a:lnTo>
                      <a:pt x="2926080" y="464820"/>
                    </a:lnTo>
                    <a:lnTo>
                      <a:pt x="2964180" y="533400"/>
                    </a:lnTo>
                    <a:lnTo>
                      <a:pt x="3078480" y="609600"/>
                    </a:lnTo>
                    <a:lnTo>
                      <a:pt x="3154680" y="525780"/>
                    </a:lnTo>
                    <a:lnTo>
                      <a:pt x="3208020" y="556260"/>
                    </a:lnTo>
                    <a:lnTo>
                      <a:pt x="3291840" y="579120"/>
                    </a:lnTo>
                    <a:lnTo>
                      <a:pt x="3322320" y="533400"/>
                    </a:lnTo>
                    <a:lnTo>
                      <a:pt x="3390900" y="533400"/>
                    </a:lnTo>
                    <a:lnTo>
                      <a:pt x="3520440" y="647700"/>
                    </a:lnTo>
                    <a:lnTo>
                      <a:pt x="3573780" y="723900"/>
                    </a:lnTo>
                    <a:lnTo>
                      <a:pt x="3649980" y="746760"/>
                    </a:lnTo>
                    <a:lnTo>
                      <a:pt x="3703320" y="861060"/>
                    </a:lnTo>
                    <a:lnTo>
                      <a:pt x="3840480" y="830580"/>
                    </a:lnTo>
                    <a:lnTo>
                      <a:pt x="3878580" y="807720"/>
                    </a:lnTo>
                    <a:lnTo>
                      <a:pt x="3992880" y="792480"/>
                    </a:lnTo>
                    <a:lnTo>
                      <a:pt x="3978606" y="794384"/>
                    </a:lnTo>
                    <a:lnTo>
                      <a:pt x="4023360" y="864870"/>
                    </a:lnTo>
                    <a:lnTo>
                      <a:pt x="3937636" y="902970"/>
                    </a:lnTo>
                    <a:lnTo>
                      <a:pt x="3899536" y="1141096"/>
                    </a:lnTo>
                    <a:lnTo>
                      <a:pt x="3994784" y="1131570"/>
                    </a:lnTo>
                    <a:lnTo>
                      <a:pt x="3994784" y="1207770"/>
                    </a:lnTo>
                    <a:lnTo>
                      <a:pt x="3947160" y="1255396"/>
                    </a:lnTo>
                    <a:lnTo>
                      <a:pt x="4051936" y="1283970"/>
                    </a:lnTo>
                    <a:lnTo>
                      <a:pt x="4090036" y="1331596"/>
                    </a:lnTo>
                    <a:lnTo>
                      <a:pt x="4042410" y="1379220"/>
                    </a:lnTo>
                    <a:lnTo>
                      <a:pt x="4147184" y="1436370"/>
                    </a:lnTo>
                    <a:lnTo>
                      <a:pt x="4213860" y="1541144"/>
                    </a:lnTo>
                    <a:lnTo>
                      <a:pt x="4213860" y="1693544"/>
                    </a:lnTo>
                    <a:lnTo>
                      <a:pt x="4128136" y="1712596"/>
                    </a:lnTo>
                    <a:lnTo>
                      <a:pt x="4128136" y="1874520"/>
                    </a:lnTo>
                    <a:lnTo>
                      <a:pt x="4090036" y="1884044"/>
                    </a:lnTo>
                    <a:lnTo>
                      <a:pt x="4042410" y="1836420"/>
                    </a:lnTo>
                    <a:lnTo>
                      <a:pt x="3994784" y="1836420"/>
                    </a:lnTo>
                    <a:lnTo>
                      <a:pt x="3928110" y="1884044"/>
                    </a:lnTo>
                    <a:lnTo>
                      <a:pt x="3832860" y="1893570"/>
                    </a:lnTo>
                    <a:lnTo>
                      <a:pt x="3804284" y="1912620"/>
                    </a:lnTo>
                    <a:lnTo>
                      <a:pt x="3689984" y="1931670"/>
                    </a:lnTo>
                    <a:lnTo>
                      <a:pt x="3661410" y="1884044"/>
                    </a:lnTo>
                    <a:lnTo>
                      <a:pt x="3556636" y="1922144"/>
                    </a:lnTo>
                    <a:lnTo>
                      <a:pt x="3528060" y="1893570"/>
                    </a:lnTo>
                    <a:lnTo>
                      <a:pt x="3470910" y="1950720"/>
                    </a:lnTo>
                    <a:lnTo>
                      <a:pt x="3280410" y="1931670"/>
                    </a:lnTo>
                    <a:lnTo>
                      <a:pt x="3232784" y="2065020"/>
                    </a:lnTo>
                    <a:lnTo>
                      <a:pt x="3166110" y="1988820"/>
                    </a:lnTo>
                    <a:lnTo>
                      <a:pt x="3051810" y="1979296"/>
                    </a:lnTo>
                    <a:lnTo>
                      <a:pt x="2832736" y="1893570"/>
                    </a:lnTo>
                    <a:lnTo>
                      <a:pt x="2699384" y="1960244"/>
                    </a:lnTo>
                    <a:lnTo>
                      <a:pt x="2689860" y="2045970"/>
                    </a:lnTo>
                    <a:lnTo>
                      <a:pt x="2670810" y="2169796"/>
                    </a:lnTo>
                    <a:lnTo>
                      <a:pt x="2575560" y="2303144"/>
                    </a:lnTo>
                    <a:lnTo>
                      <a:pt x="2561962" y="2391538"/>
                    </a:lnTo>
                    <a:lnTo>
                      <a:pt x="2491740" y="2354580"/>
                    </a:lnTo>
                    <a:lnTo>
                      <a:pt x="2308860" y="2324100"/>
                    </a:lnTo>
                    <a:lnTo>
                      <a:pt x="2270760" y="2247900"/>
                    </a:lnTo>
                    <a:lnTo>
                      <a:pt x="2156460" y="2263140"/>
                    </a:lnTo>
                    <a:lnTo>
                      <a:pt x="2118360" y="2362200"/>
                    </a:lnTo>
                    <a:lnTo>
                      <a:pt x="2179320" y="2430780"/>
                    </a:lnTo>
                    <a:lnTo>
                      <a:pt x="2217420" y="2659380"/>
                    </a:lnTo>
                    <a:lnTo>
                      <a:pt x="2202180" y="2781300"/>
                    </a:lnTo>
                    <a:lnTo>
                      <a:pt x="2026920" y="2697480"/>
                    </a:lnTo>
                    <a:lnTo>
                      <a:pt x="2019300" y="2895600"/>
                    </a:lnTo>
                    <a:lnTo>
                      <a:pt x="1950720" y="2849880"/>
                    </a:lnTo>
                    <a:lnTo>
                      <a:pt x="1882140" y="2910840"/>
                    </a:lnTo>
                    <a:lnTo>
                      <a:pt x="1775460" y="2910840"/>
                    </a:lnTo>
                    <a:lnTo>
                      <a:pt x="1722120" y="3048000"/>
                    </a:lnTo>
                    <a:lnTo>
                      <a:pt x="1623060" y="3048000"/>
                    </a:lnTo>
                    <a:lnTo>
                      <a:pt x="1501140" y="2933700"/>
                    </a:lnTo>
                    <a:lnTo>
                      <a:pt x="1417320" y="3192780"/>
                    </a:lnTo>
                    <a:lnTo>
                      <a:pt x="1394460" y="3261360"/>
                    </a:lnTo>
                    <a:lnTo>
                      <a:pt x="1356360" y="3284220"/>
                    </a:lnTo>
                    <a:lnTo>
                      <a:pt x="1325880" y="3398520"/>
                    </a:lnTo>
                    <a:lnTo>
                      <a:pt x="1272540" y="3436620"/>
                    </a:lnTo>
                    <a:lnTo>
                      <a:pt x="1219200" y="3314700"/>
                    </a:lnTo>
                    <a:lnTo>
                      <a:pt x="1104900" y="3329940"/>
                    </a:lnTo>
                    <a:lnTo>
                      <a:pt x="1089660" y="3444240"/>
                    </a:lnTo>
                    <a:lnTo>
                      <a:pt x="1021080" y="3451860"/>
                    </a:lnTo>
                    <a:lnTo>
                      <a:pt x="967740" y="3573780"/>
                    </a:lnTo>
                    <a:lnTo>
                      <a:pt x="891540" y="3535680"/>
                    </a:lnTo>
                    <a:lnTo>
                      <a:pt x="815340" y="3558540"/>
                    </a:lnTo>
                    <a:lnTo>
                      <a:pt x="762000" y="3589020"/>
                    </a:lnTo>
                    <a:lnTo>
                      <a:pt x="693420" y="3550920"/>
                    </a:lnTo>
                    <a:lnTo>
                      <a:pt x="510540" y="3497580"/>
                    </a:lnTo>
                    <a:lnTo>
                      <a:pt x="228600" y="3459480"/>
                    </a:lnTo>
                    <a:lnTo>
                      <a:pt x="213360" y="3307080"/>
                    </a:lnTo>
                    <a:lnTo>
                      <a:pt x="30480" y="3147060"/>
                    </a:lnTo>
                    <a:lnTo>
                      <a:pt x="45720" y="3025140"/>
                    </a:lnTo>
                    <a:lnTo>
                      <a:pt x="0" y="2926080"/>
                    </a:lnTo>
                    <a:lnTo>
                      <a:pt x="114300" y="2781300"/>
                    </a:lnTo>
                    <a:lnTo>
                      <a:pt x="144780" y="2903220"/>
                    </a:lnTo>
                    <a:lnTo>
                      <a:pt x="220980" y="2872740"/>
                    </a:lnTo>
                    <a:lnTo>
                      <a:pt x="220980" y="2979420"/>
                    </a:lnTo>
                    <a:lnTo>
                      <a:pt x="220980" y="3009900"/>
                    </a:lnTo>
                    <a:lnTo>
                      <a:pt x="404404" y="3009900"/>
                    </a:lnTo>
                    <a:lnTo>
                      <a:pt x="461010" y="2960370"/>
                    </a:lnTo>
                    <a:lnTo>
                      <a:pt x="518160" y="2941320"/>
                    </a:lnTo>
                    <a:lnTo>
                      <a:pt x="524510" y="2896870"/>
                    </a:lnTo>
                    <a:lnTo>
                      <a:pt x="645160" y="2827020"/>
                    </a:lnTo>
                    <a:lnTo>
                      <a:pt x="657860" y="2896870"/>
                    </a:lnTo>
                    <a:lnTo>
                      <a:pt x="588010" y="2922270"/>
                    </a:lnTo>
                    <a:lnTo>
                      <a:pt x="588010" y="2973070"/>
                    </a:lnTo>
                    <a:lnTo>
                      <a:pt x="542648" y="3032390"/>
                    </a:lnTo>
                    <a:lnTo>
                      <a:pt x="548640" y="3040380"/>
                    </a:lnTo>
                    <a:lnTo>
                      <a:pt x="632460" y="3070860"/>
                    </a:lnTo>
                    <a:lnTo>
                      <a:pt x="762000" y="3040380"/>
                    </a:lnTo>
                    <a:lnTo>
                      <a:pt x="891540" y="3017520"/>
                    </a:lnTo>
                    <a:lnTo>
                      <a:pt x="899160" y="2926080"/>
                    </a:lnTo>
                    <a:lnTo>
                      <a:pt x="853440" y="2910840"/>
                    </a:lnTo>
                    <a:lnTo>
                      <a:pt x="845820" y="2872740"/>
                    </a:lnTo>
                    <a:lnTo>
                      <a:pt x="762000" y="2834640"/>
                    </a:lnTo>
                    <a:lnTo>
                      <a:pt x="807720" y="2766060"/>
                    </a:lnTo>
                    <a:lnTo>
                      <a:pt x="899160" y="2750820"/>
                    </a:lnTo>
                    <a:lnTo>
                      <a:pt x="1143000" y="2872740"/>
                    </a:lnTo>
                    <a:lnTo>
                      <a:pt x="1104900" y="2766060"/>
                    </a:lnTo>
                    <a:lnTo>
                      <a:pt x="1120140" y="2727960"/>
                    </a:lnTo>
                    <a:lnTo>
                      <a:pt x="1211580" y="2773680"/>
                    </a:lnTo>
                    <a:lnTo>
                      <a:pt x="1226820" y="2697480"/>
                    </a:lnTo>
                    <a:lnTo>
                      <a:pt x="1173480" y="2628900"/>
                    </a:lnTo>
                    <a:lnTo>
                      <a:pt x="1143000" y="2575560"/>
                    </a:lnTo>
                    <a:lnTo>
                      <a:pt x="1120140" y="2484120"/>
                    </a:lnTo>
                    <a:lnTo>
                      <a:pt x="1219200" y="2506980"/>
                    </a:lnTo>
                    <a:lnTo>
                      <a:pt x="1287780" y="2583180"/>
                    </a:lnTo>
                    <a:lnTo>
                      <a:pt x="1394460" y="2545080"/>
                    </a:lnTo>
                    <a:lnTo>
                      <a:pt x="1478280" y="2560320"/>
                    </a:lnTo>
                    <a:lnTo>
                      <a:pt x="1569720" y="2506980"/>
                    </a:lnTo>
                    <a:lnTo>
                      <a:pt x="1615440" y="2537460"/>
                    </a:lnTo>
                    <a:lnTo>
                      <a:pt x="1630680" y="2506980"/>
                    </a:lnTo>
                    <a:lnTo>
                      <a:pt x="1623060" y="2430780"/>
                    </a:lnTo>
                    <a:lnTo>
                      <a:pt x="1584960" y="2354580"/>
                    </a:lnTo>
                    <a:lnTo>
                      <a:pt x="1600200" y="2263140"/>
                    </a:lnTo>
                    <a:lnTo>
                      <a:pt x="1569720" y="2148840"/>
                    </a:lnTo>
                    <a:lnTo>
                      <a:pt x="1623060" y="2110740"/>
                    </a:lnTo>
                    <a:lnTo>
                      <a:pt x="1744980" y="2019300"/>
                    </a:lnTo>
                    <a:lnTo>
                      <a:pt x="1798320" y="2133600"/>
                    </a:lnTo>
                    <a:lnTo>
                      <a:pt x="1805940" y="2270760"/>
                    </a:lnTo>
                    <a:lnTo>
                      <a:pt x="1783080" y="2339340"/>
                    </a:lnTo>
                    <a:lnTo>
                      <a:pt x="1805940" y="2385060"/>
                    </a:lnTo>
                    <a:lnTo>
                      <a:pt x="1859280" y="2430780"/>
                    </a:lnTo>
                    <a:lnTo>
                      <a:pt x="1920240" y="2407920"/>
                    </a:lnTo>
                    <a:lnTo>
                      <a:pt x="1958340" y="2263140"/>
                    </a:lnTo>
                    <a:lnTo>
                      <a:pt x="1973580" y="2194560"/>
                    </a:lnTo>
                    <a:lnTo>
                      <a:pt x="1988820" y="2087880"/>
                    </a:lnTo>
                    <a:lnTo>
                      <a:pt x="2004060" y="1981200"/>
                    </a:lnTo>
                    <a:lnTo>
                      <a:pt x="1905000" y="1821180"/>
                    </a:lnTo>
                    <a:lnTo>
                      <a:pt x="1676400" y="1554480"/>
                    </a:lnTo>
                    <a:lnTo>
                      <a:pt x="1691640" y="1371600"/>
                    </a:lnTo>
                    <a:lnTo>
                      <a:pt x="1569720" y="1234440"/>
                    </a:lnTo>
                    <a:lnTo>
                      <a:pt x="1562100" y="1120140"/>
                    </a:lnTo>
                    <a:lnTo>
                      <a:pt x="1744980" y="1005840"/>
                    </a:lnTo>
                    <a:lnTo>
                      <a:pt x="1798320" y="723900"/>
                    </a:lnTo>
                    <a:lnTo>
                      <a:pt x="1828800" y="662940"/>
                    </a:lnTo>
                    <a:lnTo>
                      <a:pt x="1996440" y="548640"/>
                    </a:lnTo>
                    <a:lnTo>
                      <a:pt x="1988820" y="487680"/>
                    </a:lnTo>
                    <a:lnTo>
                      <a:pt x="2110740" y="281940"/>
                    </a:lnTo>
                    <a:lnTo>
                      <a:pt x="2065020" y="182880"/>
                    </a:lnTo>
                    <a:lnTo>
                      <a:pt x="2263140" y="152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785CC5B6-663D-44DD-835C-D63261748C2B}"/>
                  </a:ext>
                </a:extLst>
              </p:cNvPr>
              <p:cNvSpPr/>
              <p:nvPr/>
            </p:nvSpPr>
            <p:spPr>
              <a:xfrm>
                <a:off x="29335874" y="28395190"/>
                <a:ext cx="2104246" cy="3448790"/>
              </a:xfrm>
              <a:custGeom>
                <a:avLst/>
                <a:gdLst>
                  <a:gd name="connsiteX0" fmla="*/ 1300394 w 2104246"/>
                  <a:gd name="connsiteY0" fmla="*/ 19790 h 3448790"/>
                  <a:gd name="connsiteX1" fmla="*/ 1338494 w 2104246"/>
                  <a:gd name="connsiteY1" fmla="*/ 95990 h 3448790"/>
                  <a:gd name="connsiteX2" fmla="*/ 1521374 w 2104246"/>
                  <a:gd name="connsiteY2" fmla="*/ 126470 h 3448790"/>
                  <a:gd name="connsiteX3" fmla="*/ 1591594 w 2104246"/>
                  <a:gd name="connsiteY3" fmla="*/ 163428 h 3448790"/>
                  <a:gd name="connsiteX4" fmla="*/ 1586142 w 2104246"/>
                  <a:gd name="connsiteY4" fmla="*/ 198860 h 3448790"/>
                  <a:gd name="connsiteX5" fmla="*/ 1586142 w 2104246"/>
                  <a:gd name="connsiteY5" fmla="*/ 303634 h 3448790"/>
                  <a:gd name="connsiteX6" fmla="*/ 1671870 w 2104246"/>
                  <a:gd name="connsiteY6" fmla="*/ 322686 h 3448790"/>
                  <a:gd name="connsiteX7" fmla="*/ 1681394 w 2104246"/>
                  <a:gd name="connsiteY7" fmla="*/ 408410 h 3448790"/>
                  <a:gd name="connsiteX8" fmla="*/ 1671870 w 2104246"/>
                  <a:gd name="connsiteY8" fmla="*/ 570334 h 3448790"/>
                  <a:gd name="connsiteX9" fmla="*/ 1786170 w 2104246"/>
                  <a:gd name="connsiteY9" fmla="*/ 589386 h 3448790"/>
                  <a:gd name="connsiteX10" fmla="*/ 1824270 w 2104246"/>
                  <a:gd name="connsiteY10" fmla="*/ 570334 h 3448790"/>
                  <a:gd name="connsiteX11" fmla="*/ 1948094 w 2104246"/>
                  <a:gd name="connsiteY11" fmla="*/ 732260 h 3448790"/>
                  <a:gd name="connsiteX12" fmla="*/ 1919518 w 2104246"/>
                  <a:gd name="connsiteY12" fmla="*/ 856086 h 3448790"/>
                  <a:gd name="connsiteX13" fmla="*/ 1967142 w 2104246"/>
                  <a:gd name="connsiteY13" fmla="*/ 979910 h 3448790"/>
                  <a:gd name="connsiteX14" fmla="*/ 1976670 w 2104246"/>
                  <a:gd name="connsiteY14" fmla="*/ 1065634 h 3448790"/>
                  <a:gd name="connsiteX15" fmla="*/ 2090970 w 2104246"/>
                  <a:gd name="connsiteY15" fmla="*/ 1227560 h 3448790"/>
                  <a:gd name="connsiteX16" fmla="*/ 1986194 w 2104246"/>
                  <a:gd name="connsiteY16" fmla="*/ 1294234 h 3448790"/>
                  <a:gd name="connsiteX17" fmla="*/ 1976670 w 2104246"/>
                  <a:gd name="connsiteY17" fmla="*/ 1370434 h 3448790"/>
                  <a:gd name="connsiteX18" fmla="*/ 1929042 w 2104246"/>
                  <a:gd name="connsiteY18" fmla="*/ 1560934 h 3448790"/>
                  <a:gd name="connsiteX19" fmla="*/ 1919518 w 2104246"/>
                  <a:gd name="connsiteY19" fmla="*/ 1646660 h 3448790"/>
                  <a:gd name="connsiteX20" fmla="*/ 1890942 w 2104246"/>
                  <a:gd name="connsiteY20" fmla="*/ 1703810 h 3448790"/>
                  <a:gd name="connsiteX21" fmla="*/ 1890942 w 2104246"/>
                  <a:gd name="connsiteY21" fmla="*/ 1751434 h 3448790"/>
                  <a:gd name="connsiteX22" fmla="*/ 1976670 w 2104246"/>
                  <a:gd name="connsiteY22" fmla="*/ 1837160 h 3448790"/>
                  <a:gd name="connsiteX23" fmla="*/ 1983108 w 2104246"/>
                  <a:gd name="connsiteY23" fmla="*/ 1834234 h 3448790"/>
                  <a:gd name="connsiteX24" fmla="*/ 1974706 w 2104246"/>
                  <a:gd name="connsiteY24" fmla="*/ 1947650 h 3448790"/>
                  <a:gd name="connsiteX25" fmla="*/ 2104246 w 2104246"/>
                  <a:gd name="connsiteY25" fmla="*/ 2039090 h 3448790"/>
                  <a:gd name="connsiteX26" fmla="*/ 2058526 w 2104246"/>
                  <a:gd name="connsiteY26" fmla="*/ 2176250 h 3448790"/>
                  <a:gd name="connsiteX27" fmla="*/ 2073766 w 2104246"/>
                  <a:gd name="connsiteY27" fmla="*/ 2374370 h 3448790"/>
                  <a:gd name="connsiteX28" fmla="*/ 1997566 w 2104246"/>
                  <a:gd name="connsiteY28" fmla="*/ 2465810 h 3448790"/>
                  <a:gd name="connsiteX29" fmla="*/ 1982326 w 2104246"/>
                  <a:gd name="connsiteY29" fmla="*/ 2671550 h 3448790"/>
                  <a:gd name="connsiteX30" fmla="*/ 1928986 w 2104246"/>
                  <a:gd name="connsiteY30" fmla="*/ 2808710 h 3448790"/>
                  <a:gd name="connsiteX31" fmla="*/ 1852786 w 2104246"/>
                  <a:gd name="connsiteY31" fmla="*/ 2862050 h 3448790"/>
                  <a:gd name="connsiteX32" fmla="*/ 1791826 w 2104246"/>
                  <a:gd name="connsiteY32" fmla="*/ 3029690 h 3448790"/>
                  <a:gd name="connsiteX33" fmla="*/ 1547986 w 2104246"/>
                  <a:gd name="connsiteY33" fmla="*/ 3143990 h 3448790"/>
                  <a:gd name="connsiteX34" fmla="*/ 1410826 w 2104246"/>
                  <a:gd name="connsiteY34" fmla="*/ 3143990 h 3448790"/>
                  <a:gd name="connsiteX35" fmla="*/ 1182226 w 2104246"/>
                  <a:gd name="connsiteY35" fmla="*/ 3052550 h 3448790"/>
                  <a:gd name="connsiteX36" fmla="*/ 1098406 w 2104246"/>
                  <a:gd name="connsiteY36" fmla="*/ 3060170 h 3448790"/>
                  <a:gd name="connsiteX37" fmla="*/ 1037446 w 2104246"/>
                  <a:gd name="connsiteY37" fmla="*/ 3044930 h 3448790"/>
                  <a:gd name="connsiteX38" fmla="*/ 976486 w 2104246"/>
                  <a:gd name="connsiteY38" fmla="*/ 3098270 h 3448790"/>
                  <a:gd name="connsiteX39" fmla="*/ 1090786 w 2104246"/>
                  <a:gd name="connsiteY39" fmla="*/ 3151610 h 3448790"/>
                  <a:gd name="connsiteX40" fmla="*/ 1029826 w 2104246"/>
                  <a:gd name="connsiteY40" fmla="*/ 3258290 h 3448790"/>
                  <a:gd name="connsiteX41" fmla="*/ 976486 w 2104246"/>
                  <a:gd name="connsiteY41" fmla="*/ 3265910 h 3448790"/>
                  <a:gd name="connsiteX42" fmla="*/ 1006966 w 2104246"/>
                  <a:gd name="connsiteY42" fmla="*/ 3349730 h 3448790"/>
                  <a:gd name="connsiteX43" fmla="*/ 968866 w 2104246"/>
                  <a:gd name="connsiteY43" fmla="*/ 3372590 h 3448790"/>
                  <a:gd name="connsiteX44" fmla="*/ 785986 w 2104246"/>
                  <a:gd name="connsiteY44" fmla="*/ 3448790 h 3448790"/>
                  <a:gd name="connsiteX45" fmla="*/ 747886 w 2104246"/>
                  <a:gd name="connsiteY45" fmla="*/ 3364970 h 3448790"/>
                  <a:gd name="connsiteX46" fmla="*/ 778366 w 2104246"/>
                  <a:gd name="connsiteY46" fmla="*/ 3319250 h 3448790"/>
                  <a:gd name="connsiteX47" fmla="*/ 732646 w 2104246"/>
                  <a:gd name="connsiteY47" fmla="*/ 3288770 h 3448790"/>
                  <a:gd name="connsiteX48" fmla="*/ 732646 w 2104246"/>
                  <a:gd name="connsiteY48" fmla="*/ 3243050 h 3448790"/>
                  <a:gd name="connsiteX49" fmla="*/ 625966 w 2104246"/>
                  <a:gd name="connsiteY49" fmla="*/ 3204950 h 3448790"/>
                  <a:gd name="connsiteX50" fmla="*/ 526906 w 2104246"/>
                  <a:gd name="connsiteY50" fmla="*/ 3166850 h 3448790"/>
                  <a:gd name="connsiteX51" fmla="*/ 519286 w 2104246"/>
                  <a:gd name="connsiteY51" fmla="*/ 3067790 h 3448790"/>
                  <a:gd name="connsiteX52" fmla="*/ 397366 w 2104246"/>
                  <a:gd name="connsiteY52" fmla="*/ 3113510 h 3448790"/>
                  <a:gd name="connsiteX53" fmla="*/ 305926 w 2104246"/>
                  <a:gd name="connsiteY53" fmla="*/ 3044930 h 3448790"/>
                  <a:gd name="connsiteX54" fmla="*/ 344026 w 2104246"/>
                  <a:gd name="connsiteY54" fmla="*/ 2839190 h 3448790"/>
                  <a:gd name="connsiteX55" fmla="*/ 283066 w 2104246"/>
                  <a:gd name="connsiteY55" fmla="*/ 2770610 h 3448790"/>
                  <a:gd name="connsiteX56" fmla="*/ 252586 w 2104246"/>
                  <a:gd name="connsiteY56" fmla="*/ 2702030 h 3448790"/>
                  <a:gd name="connsiteX57" fmla="*/ 199246 w 2104246"/>
                  <a:gd name="connsiteY57" fmla="*/ 2679170 h 3448790"/>
                  <a:gd name="connsiteX58" fmla="*/ 229726 w 2104246"/>
                  <a:gd name="connsiteY58" fmla="*/ 2610590 h 3448790"/>
                  <a:gd name="connsiteX59" fmla="*/ 161146 w 2104246"/>
                  <a:gd name="connsiteY59" fmla="*/ 2473430 h 3448790"/>
                  <a:gd name="connsiteX60" fmla="*/ 214486 w 2104246"/>
                  <a:gd name="connsiteY60" fmla="*/ 2427710 h 3448790"/>
                  <a:gd name="connsiteX61" fmla="*/ 283066 w 2104246"/>
                  <a:gd name="connsiteY61" fmla="*/ 2084810 h 3448790"/>
                  <a:gd name="connsiteX62" fmla="*/ 184006 w 2104246"/>
                  <a:gd name="connsiteY62" fmla="*/ 1840970 h 3448790"/>
                  <a:gd name="connsiteX63" fmla="*/ 298306 w 2104246"/>
                  <a:gd name="connsiteY63" fmla="*/ 1604750 h 3448790"/>
                  <a:gd name="connsiteX64" fmla="*/ 184006 w 2104246"/>
                  <a:gd name="connsiteY64" fmla="*/ 1612370 h 3448790"/>
                  <a:gd name="connsiteX65" fmla="*/ 145906 w 2104246"/>
                  <a:gd name="connsiteY65" fmla="*/ 1505690 h 3448790"/>
                  <a:gd name="connsiteX66" fmla="*/ 1126 w 2104246"/>
                  <a:gd name="connsiteY66" fmla="*/ 1345670 h 3448790"/>
                  <a:gd name="connsiteX67" fmla="*/ 0 w 2104246"/>
                  <a:gd name="connsiteY67" fmla="*/ 1339666 h 3448790"/>
                  <a:gd name="connsiteX68" fmla="*/ 50714 w 2104246"/>
                  <a:gd name="connsiteY68" fmla="*/ 1223750 h 3448790"/>
                  <a:gd name="connsiteX69" fmla="*/ 119294 w 2104246"/>
                  <a:gd name="connsiteY69" fmla="*/ 1216130 h 3448790"/>
                  <a:gd name="connsiteX70" fmla="*/ 134534 w 2104246"/>
                  <a:gd name="connsiteY70" fmla="*/ 1101830 h 3448790"/>
                  <a:gd name="connsiteX71" fmla="*/ 248834 w 2104246"/>
                  <a:gd name="connsiteY71" fmla="*/ 1086590 h 3448790"/>
                  <a:gd name="connsiteX72" fmla="*/ 302174 w 2104246"/>
                  <a:gd name="connsiteY72" fmla="*/ 1208510 h 3448790"/>
                  <a:gd name="connsiteX73" fmla="*/ 355514 w 2104246"/>
                  <a:gd name="connsiteY73" fmla="*/ 1170410 h 3448790"/>
                  <a:gd name="connsiteX74" fmla="*/ 385994 w 2104246"/>
                  <a:gd name="connsiteY74" fmla="*/ 1056110 h 3448790"/>
                  <a:gd name="connsiteX75" fmla="*/ 424094 w 2104246"/>
                  <a:gd name="connsiteY75" fmla="*/ 1033250 h 3448790"/>
                  <a:gd name="connsiteX76" fmla="*/ 446954 w 2104246"/>
                  <a:gd name="connsiteY76" fmla="*/ 964670 h 3448790"/>
                  <a:gd name="connsiteX77" fmla="*/ 530774 w 2104246"/>
                  <a:gd name="connsiteY77" fmla="*/ 705590 h 3448790"/>
                  <a:gd name="connsiteX78" fmla="*/ 652694 w 2104246"/>
                  <a:gd name="connsiteY78" fmla="*/ 819890 h 3448790"/>
                  <a:gd name="connsiteX79" fmla="*/ 751754 w 2104246"/>
                  <a:gd name="connsiteY79" fmla="*/ 819890 h 3448790"/>
                  <a:gd name="connsiteX80" fmla="*/ 805094 w 2104246"/>
                  <a:gd name="connsiteY80" fmla="*/ 682730 h 3448790"/>
                  <a:gd name="connsiteX81" fmla="*/ 911774 w 2104246"/>
                  <a:gd name="connsiteY81" fmla="*/ 682730 h 3448790"/>
                  <a:gd name="connsiteX82" fmla="*/ 980354 w 2104246"/>
                  <a:gd name="connsiteY82" fmla="*/ 621770 h 3448790"/>
                  <a:gd name="connsiteX83" fmla="*/ 1048934 w 2104246"/>
                  <a:gd name="connsiteY83" fmla="*/ 667490 h 3448790"/>
                  <a:gd name="connsiteX84" fmla="*/ 1056554 w 2104246"/>
                  <a:gd name="connsiteY84" fmla="*/ 469370 h 3448790"/>
                  <a:gd name="connsiteX85" fmla="*/ 1231814 w 2104246"/>
                  <a:gd name="connsiteY85" fmla="*/ 553190 h 3448790"/>
                  <a:gd name="connsiteX86" fmla="*/ 1247054 w 2104246"/>
                  <a:gd name="connsiteY86" fmla="*/ 431270 h 3448790"/>
                  <a:gd name="connsiteX87" fmla="*/ 1208954 w 2104246"/>
                  <a:gd name="connsiteY87" fmla="*/ 202670 h 3448790"/>
                  <a:gd name="connsiteX88" fmla="*/ 1147994 w 2104246"/>
                  <a:gd name="connsiteY88" fmla="*/ 134090 h 3448790"/>
                  <a:gd name="connsiteX89" fmla="*/ 1186094 w 2104246"/>
                  <a:gd name="connsiteY89" fmla="*/ 35030 h 3448790"/>
                  <a:gd name="connsiteX90" fmla="*/ 1658790 w 2104246"/>
                  <a:gd name="connsiteY90" fmla="*/ 0 h 3448790"/>
                  <a:gd name="connsiteX91" fmla="*/ 1658790 w 2104246"/>
                  <a:gd name="connsiteY91" fmla="*/ 0 h 3448790"/>
                  <a:gd name="connsiteX92" fmla="*/ 1605194 w 2104246"/>
                  <a:gd name="connsiteY92" fmla="*/ 75034 h 344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2104246" h="3448790">
                    <a:moveTo>
                      <a:pt x="1300394" y="19790"/>
                    </a:moveTo>
                    <a:lnTo>
                      <a:pt x="1338494" y="95990"/>
                    </a:lnTo>
                    <a:lnTo>
                      <a:pt x="1521374" y="126470"/>
                    </a:lnTo>
                    <a:lnTo>
                      <a:pt x="1591594" y="163428"/>
                    </a:lnTo>
                    <a:lnTo>
                      <a:pt x="1586142" y="198860"/>
                    </a:lnTo>
                    <a:lnTo>
                      <a:pt x="1586142" y="303634"/>
                    </a:lnTo>
                    <a:lnTo>
                      <a:pt x="1671870" y="322686"/>
                    </a:lnTo>
                    <a:lnTo>
                      <a:pt x="1681394" y="408410"/>
                    </a:lnTo>
                    <a:lnTo>
                      <a:pt x="1671870" y="570334"/>
                    </a:lnTo>
                    <a:lnTo>
                      <a:pt x="1786170" y="589386"/>
                    </a:lnTo>
                    <a:lnTo>
                      <a:pt x="1824270" y="570334"/>
                    </a:lnTo>
                    <a:lnTo>
                      <a:pt x="1948094" y="732260"/>
                    </a:lnTo>
                    <a:lnTo>
                      <a:pt x="1919518" y="856086"/>
                    </a:lnTo>
                    <a:lnTo>
                      <a:pt x="1967142" y="979910"/>
                    </a:lnTo>
                    <a:lnTo>
                      <a:pt x="1976670" y="1065634"/>
                    </a:lnTo>
                    <a:lnTo>
                      <a:pt x="2090970" y="1227560"/>
                    </a:lnTo>
                    <a:lnTo>
                      <a:pt x="1986194" y="1294234"/>
                    </a:lnTo>
                    <a:lnTo>
                      <a:pt x="1976670" y="1370434"/>
                    </a:lnTo>
                    <a:lnTo>
                      <a:pt x="1929042" y="1560934"/>
                    </a:lnTo>
                    <a:lnTo>
                      <a:pt x="1919518" y="1646660"/>
                    </a:lnTo>
                    <a:lnTo>
                      <a:pt x="1890942" y="1703810"/>
                    </a:lnTo>
                    <a:lnTo>
                      <a:pt x="1890942" y="1751434"/>
                    </a:lnTo>
                    <a:lnTo>
                      <a:pt x="1976670" y="1837160"/>
                    </a:lnTo>
                    <a:lnTo>
                      <a:pt x="1983108" y="1834234"/>
                    </a:lnTo>
                    <a:lnTo>
                      <a:pt x="1974706" y="1947650"/>
                    </a:lnTo>
                    <a:lnTo>
                      <a:pt x="2104246" y="2039090"/>
                    </a:lnTo>
                    <a:lnTo>
                      <a:pt x="2058526" y="2176250"/>
                    </a:lnTo>
                    <a:lnTo>
                      <a:pt x="2073766" y="2374370"/>
                    </a:lnTo>
                    <a:lnTo>
                      <a:pt x="1997566" y="2465810"/>
                    </a:lnTo>
                    <a:lnTo>
                      <a:pt x="1982326" y="2671550"/>
                    </a:lnTo>
                    <a:lnTo>
                      <a:pt x="1928986" y="2808710"/>
                    </a:lnTo>
                    <a:lnTo>
                      <a:pt x="1852786" y="2862050"/>
                    </a:lnTo>
                    <a:lnTo>
                      <a:pt x="1791826" y="3029690"/>
                    </a:lnTo>
                    <a:lnTo>
                      <a:pt x="1547986" y="3143990"/>
                    </a:lnTo>
                    <a:lnTo>
                      <a:pt x="1410826" y="3143990"/>
                    </a:lnTo>
                    <a:lnTo>
                      <a:pt x="1182226" y="3052550"/>
                    </a:lnTo>
                    <a:lnTo>
                      <a:pt x="1098406" y="3060170"/>
                    </a:lnTo>
                    <a:lnTo>
                      <a:pt x="1037446" y="3044930"/>
                    </a:lnTo>
                    <a:lnTo>
                      <a:pt x="976486" y="3098270"/>
                    </a:lnTo>
                    <a:lnTo>
                      <a:pt x="1090786" y="3151610"/>
                    </a:lnTo>
                    <a:lnTo>
                      <a:pt x="1029826" y="3258290"/>
                    </a:lnTo>
                    <a:lnTo>
                      <a:pt x="976486" y="3265910"/>
                    </a:lnTo>
                    <a:lnTo>
                      <a:pt x="1006966" y="3349730"/>
                    </a:lnTo>
                    <a:lnTo>
                      <a:pt x="968866" y="3372590"/>
                    </a:lnTo>
                    <a:lnTo>
                      <a:pt x="785986" y="3448790"/>
                    </a:lnTo>
                    <a:lnTo>
                      <a:pt x="747886" y="3364970"/>
                    </a:lnTo>
                    <a:lnTo>
                      <a:pt x="778366" y="3319250"/>
                    </a:lnTo>
                    <a:lnTo>
                      <a:pt x="732646" y="3288770"/>
                    </a:lnTo>
                    <a:lnTo>
                      <a:pt x="732646" y="3243050"/>
                    </a:lnTo>
                    <a:lnTo>
                      <a:pt x="625966" y="3204950"/>
                    </a:lnTo>
                    <a:lnTo>
                      <a:pt x="526906" y="3166850"/>
                    </a:lnTo>
                    <a:lnTo>
                      <a:pt x="519286" y="3067790"/>
                    </a:lnTo>
                    <a:lnTo>
                      <a:pt x="397366" y="3113510"/>
                    </a:lnTo>
                    <a:lnTo>
                      <a:pt x="305926" y="3044930"/>
                    </a:lnTo>
                    <a:lnTo>
                      <a:pt x="344026" y="2839190"/>
                    </a:lnTo>
                    <a:lnTo>
                      <a:pt x="283066" y="2770610"/>
                    </a:lnTo>
                    <a:lnTo>
                      <a:pt x="252586" y="2702030"/>
                    </a:lnTo>
                    <a:lnTo>
                      <a:pt x="199246" y="2679170"/>
                    </a:lnTo>
                    <a:lnTo>
                      <a:pt x="229726" y="2610590"/>
                    </a:lnTo>
                    <a:lnTo>
                      <a:pt x="161146" y="2473430"/>
                    </a:lnTo>
                    <a:lnTo>
                      <a:pt x="214486" y="2427710"/>
                    </a:lnTo>
                    <a:lnTo>
                      <a:pt x="283066" y="2084810"/>
                    </a:lnTo>
                    <a:lnTo>
                      <a:pt x="184006" y="1840970"/>
                    </a:lnTo>
                    <a:lnTo>
                      <a:pt x="298306" y="1604750"/>
                    </a:lnTo>
                    <a:lnTo>
                      <a:pt x="184006" y="1612370"/>
                    </a:lnTo>
                    <a:lnTo>
                      <a:pt x="145906" y="1505690"/>
                    </a:lnTo>
                    <a:lnTo>
                      <a:pt x="1126" y="1345670"/>
                    </a:lnTo>
                    <a:lnTo>
                      <a:pt x="0" y="1339666"/>
                    </a:lnTo>
                    <a:lnTo>
                      <a:pt x="50714" y="1223750"/>
                    </a:lnTo>
                    <a:lnTo>
                      <a:pt x="119294" y="1216130"/>
                    </a:lnTo>
                    <a:lnTo>
                      <a:pt x="134534" y="1101830"/>
                    </a:lnTo>
                    <a:lnTo>
                      <a:pt x="248834" y="1086590"/>
                    </a:lnTo>
                    <a:lnTo>
                      <a:pt x="302174" y="1208510"/>
                    </a:lnTo>
                    <a:lnTo>
                      <a:pt x="355514" y="1170410"/>
                    </a:lnTo>
                    <a:lnTo>
                      <a:pt x="385994" y="1056110"/>
                    </a:lnTo>
                    <a:lnTo>
                      <a:pt x="424094" y="1033250"/>
                    </a:lnTo>
                    <a:lnTo>
                      <a:pt x="446954" y="964670"/>
                    </a:lnTo>
                    <a:lnTo>
                      <a:pt x="530774" y="705590"/>
                    </a:lnTo>
                    <a:lnTo>
                      <a:pt x="652694" y="819890"/>
                    </a:lnTo>
                    <a:lnTo>
                      <a:pt x="751754" y="819890"/>
                    </a:lnTo>
                    <a:lnTo>
                      <a:pt x="805094" y="682730"/>
                    </a:lnTo>
                    <a:lnTo>
                      <a:pt x="911774" y="682730"/>
                    </a:lnTo>
                    <a:lnTo>
                      <a:pt x="980354" y="621770"/>
                    </a:lnTo>
                    <a:lnTo>
                      <a:pt x="1048934" y="667490"/>
                    </a:lnTo>
                    <a:lnTo>
                      <a:pt x="1056554" y="469370"/>
                    </a:lnTo>
                    <a:lnTo>
                      <a:pt x="1231814" y="553190"/>
                    </a:lnTo>
                    <a:lnTo>
                      <a:pt x="1247054" y="431270"/>
                    </a:lnTo>
                    <a:lnTo>
                      <a:pt x="1208954" y="202670"/>
                    </a:lnTo>
                    <a:lnTo>
                      <a:pt x="1147994" y="134090"/>
                    </a:lnTo>
                    <a:lnTo>
                      <a:pt x="1186094" y="35030"/>
                    </a:lnTo>
                    <a:close/>
                    <a:moveTo>
                      <a:pt x="1658790" y="0"/>
                    </a:moveTo>
                    <a:lnTo>
                      <a:pt x="1658790" y="0"/>
                    </a:lnTo>
                    <a:lnTo>
                      <a:pt x="1605194" y="7503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E337F1E1-7FA9-4635-9E1D-BDFF7BB31D90}"/>
                  </a:ext>
                </a:extLst>
              </p:cNvPr>
              <p:cNvSpPr/>
              <p:nvPr/>
            </p:nvSpPr>
            <p:spPr>
              <a:xfrm>
                <a:off x="32097851" y="29470350"/>
                <a:ext cx="3569946" cy="3143250"/>
              </a:xfrm>
              <a:custGeom>
                <a:avLst/>
                <a:gdLst>
                  <a:gd name="connsiteX0" fmla="*/ 945962 w 3569946"/>
                  <a:gd name="connsiteY0" fmla="*/ 0 h 3143250"/>
                  <a:gd name="connsiteX1" fmla="*/ 955490 w 3569946"/>
                  <a:gd name="connsiteY1" fmla="*/ 66674 h 3143250"/>
                  <a:gd name="connsiteX2" fmla="*/ 1145990 w 3569946"/>
                  <a:gd name="connsiteY2" fmla="*/ 209550 h 3143250"/>
                  <a:gd name="connsiteX3" fmla="*/ 1126938 w 3569946"/>
                  <a:gd name="connsiteY3" fmla="*/ 304800 h 3143250"/>
                  <a:gd name="connsiteX4" fmla="*/ 1222190 w 3569946"/>
                  <a:gd name="connsiteY4" fmla="*/ 323850 h 3143250"/>
                  <a:gd name="connsiteX5" fmla="*/ 1203138 w 3569946"/>
                  <a:gd name="connsiteY5" fmla="*/ 438150 h 3143250"/>
                  <a:gd name="connsiteX6" fmla="*/ 1241238 w 3569946"/>
                  <a:gd name="connsiteY6" fmla="*/ 447674 h 3143250"/>
                  <a:gd name="connsiteX7" fmla="*/ 1288862 w 3569946"/>
                  <a:gd name="connsiteY7" fmla="*/ 476250 h 3143250"/>
                  <a:gd name="connsiteX8" fmla="*/ 1355538 w 3569946"/>
                  <a:gd name="connsiteY8" fmla="*/ 438150 h 3143250"/>
                  <a:gd name="connsiteX9" fmla="*/ 1536514 w 3569946"/>
                  <a:gd name="connsiteY9" fmla="*/ 523874 h 3143250"/>
                  <a:gd name="connsiteX10" fmla="*/ 1555562 w 3569946"/>
                  <a:gd name="connsiteY10" fmla="*/ 619126 h 3143250"/>
                  <a:gd name="connsiteX11" fmla="*/ 1641290 w 3569946"/>
                  <a:gd name="connsiteY11" fmla="*/ 657226 h 3143250"/>
                  <a:gd name="connsiteX12" fmla="*/ 1755586 w 3569946"/>
                  <a:gd name="connsiteY12" fmla="*/ 561974 h 3143250"/>
                  <a:gd name="connsiteX13" fmla="*/ 1946090 w 3569946"/>
                  <a:gd name="connsiteY13" fmla="*/ 495300 h 3143250"/>
                  <a:gd name="connsiteX14" fmla="*/ 2088962 w 3569946"/>
                  <a:gd name="connsiteY14" fmla="*/ 619126 h 3143250"/>
                  <a:gd name="connsiteX15" fmla="*/ 2146114 w 3569946"/>
                  <a:gd name="connsiteY15" fmla="*/ 609600 h 3143250"/>
                  <a:gd name="connsiteX16" fmla="*/ 2231838 w 3569946"/>
                  <a:gd name="connsiteY16" fmla="*/ 695326 h 3143250"/>
                  <a:gd name="connsiteX17" fmla="*/ 2327090 w 3569946"/>
                  <a:gd name="connsiteY17" fmla="*/ 704850 h 3143250"/>
                  <a:gd name="connsiteX18" fmla="*/ 2546162 w 3569946"/>
                  <a:gd name="connsiteY18" fmla="*/ 581026 h 3143250"/>
                  <a:gd name="connsiteX19" fmla="*/ 2593786 w 3569946"/>
                  <a:gd name="connsiteY19" fmla="*/ 523874 h 3143250"/>
                  <a:gd name="connsiteX20" fmla="*/ 2717202 w 3569946"/>
                  <a:gd name="connsiteY20" fmla="*/ 537586 h 3143250"/>
                  <a:gd name="connsiteX21" fmla="*/ 2717614 w 3569946"/>
                  <a:gd name="connsiteY21" fmla="*/ 542926 h 3143250"/>
                  <a:gd name="connsiteX22" fmla="*/ 2689038 w 3569946"/>
                  <a:gd name="connsiteY22" fmla="*/ 676274 h 3143250"/>
                  <a:gd name="connsiteX23" fmla="*/ 2774762 w 3569946"/>
                  <a:gd name="connsiteY23" fmla="*/ 838200 h 3143250"/>
                  <a:gd name="connsiteX24" fmla="*/ 2917638 w 3569946"/>
                  <a:gd name="connsiteY24" fmla="*/ 781050 h 3143250"/>
                  <a:gd name="connsiteX25" fmla="*/ 3003362 w 3569946"/>
                  <a:gd name="connsiteY25" fmla="*/ 781050 h 3143250"/>
                  <a:gd name="connsiteX26" fmla="*/ 3041462 w 3569946"/>
                  <a:gd name="connsiteY26" fmla="*/ 714374 h 3143250"/>
                  <a:gd name="connsiteX27" fmla="*/ 3203386 w 3569946"/>
                  <a:gd name="connsiteY27" fmla="*/ 695326 h 3143250"/>
                  <a:gd name="connsiteX28" fmla="*/ 3241490 w 3569946"/>
                  <a:gd name="connsiteY28" fmla="*/ 752474 h 3143250"/>
                  <a:gd name="connsiteX29" fmla="*/ 3336738 w 3569946"/>
                  <a:gd name="connsiteY29" fmla="*/ 762000 h 3143250"/>
                  <a:gd name="connsiteX30" fmla="*/ 3393890 w 3569946"/>
                  <a:gd name="connsiteY30" fmla="*/ 809626 h 3143250"/>
                  <a:gd name="connsiteX31" fmla="*/ 3565338 w 3569946"/>
                  <a:gd name="connsiteY31" fmla="*/ 752474 h 3143250"/>
                  <a:gd name="connsiteX32" fmla="*/ 3569946 w 3569946"/>
                  <a:gd name="connsiteY32" fmla="*/ 752474 h 3143250"/>
                  <a:gd name="connsiteX33" fmla="*/ 3501838 w 3569946"/>
                  <a:gd name="connsiteY33" fmla="*/ 876300 h 3143250"/>
                  <a:gd name="connsiteX34" fmla="*/ 3527238 w 3569946"/>
                  <a:gd name="connsiteY34" fmla="*/ 933450 h 3143250"/>
                  <a:gd name="connsiteX35" fmla="*/ 3527238 w 3569946"/>
                  <a:gd name="connsiteY35" fmla="*/ 996950 h 3143250"/>
                  <a:gd name="connsiteX36" fmla="*/ 3482786 w 3569946"/>
                  <a:gd name="connsiteY36" fmla="*/ 1047750 h 3143250"/>
                  <a:gd name="connsiteX37" fmla="*/ 3451038 w 3569946"/>
                  <a:gd name="connsiteY37" fmla="*/ 1187450 h 3143250"/>
                  <a:gd name="connsiteX38" fmla="*/ 3412938 w 3569946"/>
                  <a:gd name="connsiteY38" fmla="*/ 1193800 h 3143250"/>
                  <a:gd name="connsiteX39" fmla="*/ 3387538 w 3569946"/>
                  <a:gd name="connsiteY39" fmla="*/ 1263650 h 3143250"/>
                  <a:gd name="connsiteX40" fmla="*/ 3228786 w 3569946"/>
                  <a:gd name="connsiteY40" fmla="*/ 1390650 h 3143250"/>
                  <a:gd name="connsiteX41" fmla="*/ 3158938 w 3569946"/>
                  <a:gd name="connsiteY41" fmla="*/ 1498600 h 3143250"/>
                  <a:gd name="connsiteX42" fmla="*/ 3177986 w 3569946"/>
                  <a:gd name="connsiteY42" fmla="*/ 1663700 h 3143250"/>
                  <a:gd name="connsiteX43" fmla="*/ 3133538 w 3569946"/>
                  <a:gd name="connsiteY43" fmla="*/ 1714500 h 3143250"/>
                  <a:gd name="connsiteX44" fmla="*/ 3050986 w 3569946"/>
                  <a:gd name="connsiteY44" fmla="*/ 1752600 h 3143250"/>
                  <a:gd name="connsiteX45" fmla="*/ 2962090 w 3569946"/>
                  <a:gd name="connsiteY45" fmla="*/ 1974850 h 3143250"/>
                  <a:gd name="connsiteX46" fmla="*/ 2930338 w 3569946"/>
                  <a:gd name="connsiteY46" fmla="*/ 2019300 h 3143250"/>
                  <a:gd name="connsiteX47" fmla="*/ 2841438 w 3569946"/>
                  <a:gd name="connsiteY47" fmla="*/ 2019300 h 3143250"/>
                  <a:gd name="connsiteX48" fmla="*/ 2822386 w 3569946"/>
                  <a:gd name="connsiteY48" fmla="*/ 2114550 h 3143250"/>
                  <a:gd name="connsiteX49" fmla="*/ 2644586 w 3569946"/>
                  <a:gd name="connsiteY49" fmla="*/ 2139950 h 3143250"/>
                  <a:gd name="connsiteX50" fmla="*/ 2530290 w 3569946"/>
                  <a:gd name="connsiteY50" fmla="*/ 2228850 h 3143250"/>
                  <a:gd name="connsiteX51" fmla="*/ 2536638 w 3569946"/>
                  <a:gd name="connsiteY51" fmla="*/ 2343150 h 3143250"/>
                  <a:gd name="connsiteX52" fmla="*/ 2473138 w 3569946"/>
                  <a:gd name="connsiteY52" fmla="*/ 2393950 h 3143250"/>
                  <a:gd name="connsiteX53" fmla="*/ 2466786 w 3569946"/>
                  <a:gd name="connsiteY53" fmla="*/ 2495550 h 3143250"/>
                  <a:gd name="connsiteX54" fmla="*/ 2511238 w 3569946"/>
                  <a:gd name="connsiteY54" fmla="*/ 2590800 h 3143250"/>
                  <a:gd name="connsiteX55" fmla="*/ 2499406 w 3569946"/>
                  <a:gd name="connsiteY55" fmla="*/ 2768304 h 3143250"/>
                  <a:gd name="connsiteX56" fmla="*/ 2498538 w 3569946"/>
                  <a:gd name="connsiteY56" fmla="*/ 2768600 h 3143250"/>
                  <a:gd name="connsiteX57" fmla="*/ 2358834 w 3569946"/>
                  <a:gd name="connsiteY57" fmla="*/ 2806700 h 3143250"/>
                  <a:gd name="connsiteX58" fmla="*/ 1914338 w 3569946"/>
                  <a:gd name="connsiteY58" fmla="*/ 2933700 h 3143250"/>
                  <a:gd name="connsiteX59" fmla="*/ 1476186 w 3569946"/>
                  <a:gd name="connsiteY59" fmla="*/ 3117850 h 3143250"/>
                  <a:gd name="connsiteX60" fmla="*/ 1292036 w 3569946"/>
                  <a:gd name="connsiteY60" fmla="*/ 3111500 h 3143250"/>
                  <a:gd name="connsiteX61" fmla="*/ 1234886 w 3569946"/>
                  <a:gd name="connsiteY61" fmla="*/ 3092450 h 3143250"/>
                  <a:gd name="connsiteX62" fmla="*/ 1076136 w 3569946"/>
                  <a:gd name="connsiteY62" fmla="*/ 3143250 h 3143250"/>
                  <a:gd name="connsiteX63" fmla="*/ 1031686 w 3569946"/>
                  <a:gd name="connsiteY63" fmla="*/ 3124200 h 3143250"/>
                  <a:gd name="connsiteX64" fmla="*/ 1241236 w 3569946"/>
                  <a:gd name="connsiteY64" fmla="*/ 2832100 h 3143250"/>
                  <a:gd name="connsiteX65" fmla="*/ 1336486 w 3569946"/>
                  <a:gd name="connsiteY65" fmla="*/ 2876550 h 3143250"/>
                  <a:gd name="connsiteX66" fmla="*/ 1520634 w 3569946"/>
                  <a:gd name="connsiteY66" fmla="*/ 2844800 h 3143250"/>
                  <a:gd name="connsiteX67" fmla="*/ 1628586 w 3569946"/>
                  <a:gd name="connsiteY67" fmla="*/ 2781300 h 3143250"/>
                  <a:gd name="connsiteX68" fmla="*/ 1685738 w 3569946"/>
                  <a:gd name="connsiteY68" fmla="*/ 2781300 h 3143250"/>
                  <a:gd name="connsiteX69" fmla="*/ 1812738 w 3569946"/>
                  <a:gd name="connsiteY69" fmla="*/ 2584450 h 3143250"/>
                  <a:gd name="connsiteX70" fmla="*/ 1927034 w 3569946"/>
                  <a:gd name="connsiteY70" fmla="*/ 2616200 h 3143250"/>
                  <a:gd name="connsiteX71" fmla="*/ 1958786 w 3569946"/>
                  <a:gd name="connsiteY71" fmla="*/ 2711450 h 3143250"/>
                  <a:gd name="connsiteX72" fmla="*/ 2047686 w 3569946"/>
                  <a:gd name="connsiteY72" fmla="*/ 2590800 h 3143250"/>
                  <a:gd name="connsiteX73" fmla="*/ 1977834 w 3569946"/>
                  <a:gd name="connsiteY73" fmla="*/ 2533650 h 3143250"/>
                  <a:gd name="connsiteX74" fmla="*/ 1990538 w 3569946"/>
                  <a:gd name="connsiteY74" fmla="*/ 2438400 h 3143250"/>
                  <a:gd name="connsiteX75" fmla="*/ 1958786 w 3569946"/>
                  <a:gd name="connsiteY75" fmla="*/ 2393950 h 3143250"/>
                  <a:gd name="connsiteX76" fmla="*/ 1965138 w 3569946"/>
                  <a:gd name="connsiteY76" fmla="*/ 2330450 h 3143250"/>
                  <a:gd name="connsiteX77" fmla="*/ 1895286 w 3569946"/>
                  <a:gd name="connsiteY77" fmla="*/ 2292350 h 3143250"/>
                  <a:gd name="connsiteX78" fmla="*/ 1819086 w 3569946"/>
                  <a:gd name="connsiteY78" fmla="*/ 2317750 h 3143250"/>
                  <a:gd name="connsiteX79" fmla="*/ 1698434 w 3569946"/>
                  <a:gd name="connsiteY79" fmla="*/ 2266950 h 3143250"/>
                  <a:gd name="connsiteX80" fmla="*/ 1685738 w 3569946"/>
                  <a:gd name="connsiteY80" fmla="*/ 2305050 h 3143250"/>
                  <a:gd name="connsiteX81" fmla="*/ 1609538 w 3569946"/>
                  <a:gd name="connsiteY81" fmla="*/ 2305050 h 3143250"/>
                  <a:gd name="connsiteX82" fmla="*/ 1584138 w 3569946"/>
                  <a:gd name="connsiteY82" fmla="*/ 2349500 h 3143250"/>
                  <a:gd name="connsiteX83" fmla="*/ 1507938 w 3569946"/>
                  <a:gd name="connsiteY83" fmla="*/ 2406650 h 3143250"/>
                  <a:gd name="connsiteX84" fmla="*/ 1431736 w 3569946"/>
                  <a:gd name="connsiteY84" fmla="*/ 2349500 h 3143250"/>
                  <a:gd name="connsiteX85" fmla="*/ 1298386 w 3569946"/>
                  <a:gd name="connsiteY85" fmla="*/ 2349500 h 3143250"/>
                  <a:gd name="connsiteX86" fmla="*/ 1095186 w 3569946"/>
                  <a:gd name="connsiteY86" fmla="*/ 2406650 h 3143250"/>
                  <a:gd name="connsiteX87" fmla="*/ 993586 w 3569946"/>
                  <a:gd name="connsiteY87" fmla="*/ 2260600 h 3143250"/>
                  <a:gd name="connsiteX88" fmla="*/ 860236 w 3569946"/>
                  <a:gd name="connsiteY88" fmla="*/ 2228850 h 3143250"/>
                  <a:gd name="connsiteX89" fmla="*/ 898336 w 3569946"/>
                  <a:gd name="connsiteY89" fmla="*/ 1993900 h 3143250"/>
                  <a:gd name="connsiteX90" fmla="*/ 815786 w 3569946"/>
                  <a:gd name="connsiteY90" fmla="*/ 2070100 h 3143250"/>
                  <a:gd name="connsiteX91" fmla="*/ 771336 w 3569946"/>
                  <a:gd name="connsiteY91" fmla="*/ 2254250 h 3143250"/>
                  <a:gd name="connsiteX92" fmla="*/ 745936 w 3569946"/>
                  <a:gd name="connsiteY92" fmla="*/ 2330450 h 3143250"/>
                  <a:gd name="connsiteX93" fmla="*/ 752286 w 3569946"/>
                  <a:gd name="connsiteY93" fmla="*/ 2470150 h 3143250"/>
                  <a:gd name="connsiteX94" fmla="*/ 930086 w 3569946"/>
                  <a:gd name="connsiteY94" fmla="*/ 2603500 h 3143250"/>
                  <a:gd name="connsiteX95" fmla="*/ 936436 w 3569946"/>
                  <a:gd name="connsiteY95" fmla="*/ 2711450 h 3143250"/>
                  <a:gd name="connsiteX96" fmla="*/ 758636 w 3569946"/>
                  <a:gd name="connsiteY96" fmla="*/ 2647950 h 3143250"/>
                  <a:gd name="connsiteX97" fmla="*/ 682436 w 3569946"/>
                  <a:gd name="connsiteY97" fmla="*/ 2622550 h 3143250"/>
                  <a:gd name="connsiteX98" fmla="*/ 523686 w 3569946"/>
                  <a:gd name="connsiteY98" fmla="*/ 2476500 h 3143250"/>
                  <a:gd name="connsiteX99" fmla="*/ 612586 w 3569946"/>
                  <a:gd name="connsiteY99" fmla="*/ 2152650 h 3143250"/>
                  <a:gd name="connsiteX100" fmla="*/ 517336 w 3569946"/>
                  <a:gd name="connsiteY100" fmla="*/ 2044700 h 3143250"/>
                  <a:gd name="connsiteX101" fmla="*/ 428436 w 3569946"/>
                  <a:gd name="connsiteY101" fmla="*/ 2139950 h 3143250"/>
                  <a:gd name="connsiteX102" fmla="*/ 403036 w 3569946"/>
                  <a:gd name="connsiteY102" fmla="*/ 2044700 h 3143250"/>
                  <a:gd name="connsiteX103" fmla="*/ 460186 w 3569946"/>
                  <a:gd name="connsiteY103" fmla="*/ 2012950 h 3143250"/>
                  <a:gd name="connsiteX104" fmla="*/ 453836 w 3569946"/>
                  <a:gd name="connsiteY104" fmla="*/ 1816100 h 3143250"/>
                  <a:gd name="connsiteX105" fmla="*/ 453836 w 3569946"/>
                  <a:gd name="connsiteY105" fmla="*/ 1695450 h 3143250"/>
                  <a:gd name="connsiteX106" fmla="*/ 549086 w 3569946"/>
                  <a:gd name="connsiteY106" fmla="*/ 1562100 h 3143250"/>
                  <a:gd name="connsiteX107" fmla="*/ 644336 w 3569946"/>
                  <a:gd name="connsiteY107" fmla="*/ 1308100 h 3143250"/>
                  <a:gd name="connsiteX108" fmla="*/ 644336 w 3569946"/>
                  <a:gd name="connsiteY108" fmla="*/ 1250950 h 3143250"/>
                  <a:gd name="connsiteX109" fmla="*/ 599886 w 3569946"/>
                  <a:gd name="connsiteY109" fmla="*/ 1282700 h 3143250"/>
                  <a:gd name="connsiteX110" fmla="*/ 530036 w 3569946"/>
                  <a:gd name="connsiteY110" fmla="*/ 1327150 h 3143250"/>
                  <a:gd name="connsiteX111" fmla="*/ 479236 w 3569946"/>
                  <a:gd name="connsiteY111" fmla="*/ 1346200 h 3143250"/>
                  <a:gd name="connsiteX112" fmla="*/ 447486 w 3569946"/>
                  <a:gd name="connsiteY112" fmla="*/ 1390650 h 3143250"/>
                  <a:gd name="connsiteX113" fmla="*/ 383986 w 3569946"/>
                  <a:gd name="connsiteY113" fmla="*/ 1409700 h 3143250"/>
                  <a:gd name="connsiteX114" fmla="*/ 390336 w 3569946"/>
                  <a:gd name="connsiteY114" fmla="*/ 1466850 h 3143250"/>
                  <a:gd name="connsiteX115" fmla="*/ 333186 w 3569946"/>
                  <a:gd name="connsiteY115" fmla="*/ 1524000 h 3143250"/>
                  <a:gd name="connsiteX116" fmla="*/ 276036 w 3569946"/>
                  <a:gd name="connsiteY116" fmla="*/ 1498600 h 3143250"/>
                  <a:gd name="connsiteX117" fmla="*/ 263336 w 3569946"/>
                  <a:gd name="connsiteY117" fmla="*/ 1435100 h 3143250"/>
                  <a:gd name="connsiteX118" fmla="*/ 244286 w 3569946"/>
                  <a:gd name="connsiteY118" fmla="*/ 1282700 h 3143250"/>
                  <a:gd name="connsiteX119" fmla="*/ 104586 w 3569946"/>
                  <a:gd name="connsiteY119" fmla="*/ 1143000 h 3143250"/>
                  <a:gd name="connsiteX120" fmla="*/ 2986 w 3569946"/>
                  <a:gd name="connsiteY120" fmla="*/ 1066800 h 3143250"/>
                  <a:gd name="connsiteX121" fmla="*/ 0 w 3569946"/>
                  <a:gd name="connsiteY121" fmla="*/ 1051712 h 3143250"/>
                  <a:gd name="connsiteX122" fmla="*/ 12514 w 3569946"/>
                  <a:gd name="connsiteY122" fmla="*/ 1057274 h 3143250"/>
                  <a:gd name="connsiteX123" fmla="*/ 50614 w 3569946"/>
                  <a:gd name="connsiteY123" fmla="*/ 657226 h 3143250"/>
                  <a:gd name="connsiteX124" fmla="*/ 317314 w 3569946"/>
                  <a:gd name="connsiteY124" fmla="*/ 228600 h 3143250"/>
                  <a:gd name="connsiteX125" fmla="*/ 460190 w 3569946"/>
                  <a:gd name="connsiteY125" fmla="*/ 238126 h 3143250"/>
                  <a:gd name="connsiteX126" fmla="*/ 669738 w 3569946"/>
                  <a:gd name="connsiteY126" fmla="*/ 171450 h 3143250"/>
                  <a:gd name="connsiteX127" fmla="*/ 774514 w 3569946"/>
                  <a:gd name="connsiteY127" fmla="*/ 152400 h 3143250"/>
                  <a:gd name="connsiteX128" fmla="*/ 888814 w 3569946"/>
                  <a:gd name="connsiteY128" fmla="*/ 76200 h 3143250"/>
                  <a:gd name="connsiteX129" fmla="*/ 898338 w 3569946"/>
                  <a:gd name="connsiteY129" fmla="*/ 19050 h 3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569946" h="3143250">
                    <a:moveTo>
                      <a:pt x="945962" y="0"/>
                    </a:moveTo>
                    <a:lnTo>
                      <a:pt x="955490" y="66674"/>
                    </a:lnTo>
                    <a:lnTo>
                      <a:pt x="1145990" y="209550"/>
                    </a:lnTo>
                    <a:lnTo>
                      <a:pt x="1126938" y="304800"/>
                    </a:lnTo>
                    <a:lnTo>
                      <a:pt x="1222190" y="323850"/>
                    </a:lnTo>
                    <a:lnTo>
                      <a:pt x="1203138" y="438150"/>
                    </a:lnTo>
                    <a:lnTo>
                      <a:pt x="1241238" y="447674"/>
                    </a:lnTo>
                    <a:lnTo>
                      <a:pt x="1288862" y="476250"/>
                    </a:lnTo>
                    <a:lnTo>
                      <a:pt x="1355538" y="438150"/>
                    </a:lnTo>
                    <a:lnTo>
                      <a:pt x="1536514" y="523874"/>
                    </a:lnTo>
                    <a:lnTo>
                      <a:pt x="1555562" y="619126"/>
                    </a:lnTo>
                    <a:lnTo>
                      <a:pt x="1641290" y="657226"/>
                    </a:lnTo>
                    <a:lnTo>
                      <a:pt x="1755586" y="561974"/>
                    </a:lnTo>
                    <a:lnTo>
                      <a:pt x="1946090" y="495300"/>
                    </a:lnTo>
                    <a:lnTo>
                      <a:pt x="2088962" y="619126"/>
                    </a:lnTo>
                    <a:lnTo>
                      <a:pt x="2146114" y="609600"/>
                    </a:lnTo>
                    <a:lnTo>
                      <a:pt x="2231838" y="695326"/>
                    </a:lnTo>
                    <a:lnTo>
                      <a:pt x="2327090" y="704850"/>
                    </a:lnTo>
                    <a:lnTo>
                      <a:pt x="2546162" y="581026"/>
                    </a:lnTo>
                    <a:lnTo>
                      <a:pt x="2593786" y="523874"/>
                    </a:lnTo>
                    <a:lnTo>
                      <a:pt x="2717202" y="537586"/>
                    </a:lnTo>
                    <a:cubicBezTo>
                      <a:pt x="2717338" y="539366"/>
                      <a:pt x="2717478" y="541146"/>
                      <a:pt x="2717614" y="542926"/>
                    </a:cubicBezTo>
                    <a:lnTo>
                      <a:pt x="2689038" y="676274"/>
                    </a:lnTo>
                    <a:lnTo>
                      <a:pt x="2774762" y="838200"/>
                    </a:lnTo>
                    <a:lnTo>
                      <a:pt x="2917638" y="781050"/>
                    </a:lnTo>
                    <a:lnTo>
                      <a:pt x="3003362" y="781050"/>
                    </a:lnTo>
                    <a:lnTo>
                      <a:pt x="3041462" y="714374"/>
                    </a:lnTo>
                    <a:lnTo>
                      <a:pt x="3203386" y="695326"/>
                    </a:lnTo>
                    <a:lnTo>
                      <a:pt x="3241490" y="752474"/>
                    </a:lnTo>
                    <a:lnTo>
                      <a:pt x="3336738" y="762000"/>
                    </a:lnTo>
                    <a:lnTo>
                      <a:pt x="3393890" y="809626"/>
                    </a:lnTo>
                    <a:lnTo>
                      <a:pt x="3565338" y="752474"/>
                    </a:lnTo>
                    <a:lnTo>
                      <a:pt x="3569946" y="752474"/>
                    </a:lnTo>
                    <a:lnTo>
                      <a:pt x="3501838" y="876300"/>
                    </a:lnTo>
                    <a:lnTo>
                      <a:pt x="3527238" y="933450"/>
                    </a:lnTo>
                    <a:lnTo>
                      <a:pt x="3527238" y="996950"/>
                    </a:lnTo>
                    <a:lnTo>
                      <a:pt x="3482786" y="1047750"/>
                    </a:lnTo>
                    <a:lnTo>
                      <a:pt x="3451038" y="1187450"/>
                    </a:lnTo>
                    <a:lnTo>
                      <a:pt x="3412938" y="1193800"/>
                    </a:lnTo>
                    <a:lnTo>
                      <a:pt x="3387538" y="1263650"/>
                    </a:lnTo>
                    <a:lnTo>
                      <a:pt x="3228786" y="1390650"/>
                    </a:lnTo>
                    <a:lnTo>
                      <a:pt x="3158938" y="1498600"/>
                    </a:lnTo>
                    <a:lnTo>
                      <a:pt x="3177986" y="1663700"/>
                    </a:lnTo>
                    <a:lnTo>
                      <a:pt x="3133538" y="1714500"/>
                    </a:lnTo>
                    <a:lnTo>
                      <a:pt x="3050986" y="1752600"/>
                    </a:lnTo>
                    <a:lnTo>
                      <a:pt x="2962090" y="1974850"/>
                    </a:lnTo>
                    <a:lnTo>
                      <a:pt x="2930338" y="2019300"/>
                    </a:lnTo>
                    <a:lnTo>
                      <a:pt x="2841438" y="2019300"/>
                    </a:lnTo>
                    <a:lnTo>
                      <a:pt x="2822386" y="2114550"/>
                    </a:lnTo>
                    <a:lnTo>
                      <a:pt x="2644586" y="2139950"/>
                    </a:lnTo>
                    <a:lnTo>
                      <a:pt x="2530290" y="2228850"/>
                    </a:lnTo>
                    <a:lnTo>
                      <a:pt x="2536638" y="2343150"/>
                    </a:lnTo>
                    <a:lnTo>
                      <a:pt x="2473138" y="2393950"/>
                    </a:lnTo>
                    <a:lnTo>
                      <a:pt x="2466786" y="2495550"/>
                    </a:lnTo>
                    <a:lnTo>
                      <a:pt x="2511238" y="2590800"/>
                    </a:lnTo>
                    <a:lnTo>
                      <a:pt x="2499406" y="2768304"/>
                    </a:lnTo>
                    <a:lnTo>
                      <a:pt x="2498538" y="2768600"/>
                    </a:lnTo>
                    <a:lnTo>
                      <a:pt x="2358834" y="2806700"/>
                    </a:lnTo>
                    <a:lnTo>
                      <a:pt x="1914338" y="2933700"/>
                    </a:lnTo>
                    <a:lnTo>
                      <a:pt x="1476186" y="3117850"/>
                    </a:lnTo>
                    <a:lnTo>
                      <a:pt x="1292036" y="3111500"/>
                    </a:lnTo>
                    <a:lnTo>
                      <a:pt x="1234886" y="3092450"/>
                    </a:lnTo>
                    <a:lnTo>
                      <a:pt x="1076136" y="3143250"/>
                    </a:lnTo>
                    <a:lnTo>
                      <a:pt x="1031686" y="3124200"/>
                    </a:lnTo>
                    <a:lnTo>
                      <a:pt x="1241236" y="2832100"/>
                    </a:lnTo>
                    <a:lnTo>
                      <a:pt x="1336486" y="2876550"/>
                    </a:lnTo>
                    <a:lnTo>
                      <a:pt x="1520634" y="2844800"/>
                    </a:lnTo>
                    <a:lnTo>
                      <a:pt x="1628586" y="2781300"/>
                    </a:lnTo>
                    <a:lnTo>
                      <a:pt x="1685738" y="2781300"/>
                    </a:lnTo>
                    <a:lnTo>
                      <a:pt x="1812738" y="2584450"/>
                    </a:lnTo>
                    <a:lnTo>
                      <a:pt x="1927034" y="2616200"/>
                    </a:lnTo>
                    <a:lnTo>
                      <a:pt x="1958786" y="2711450"/>
                    </a:lnTo>
                    <a:lnTo>
                      <a:pt x="2047686" y="2590800"/>
                    </a:lnTo>
                    <a:lnTo>
                      <a:pt x="1977834" y="2533650"/>
                    </a:lnTo>
                    <a:lnTo>
                      <a:pt x="1990538" y="2438400"/>
                    </a:lnTo>
                    <a:lnTo>
                      <a:pt x="1958786" y="2393950"/>
                    </a:lnTo>
                    <a:lnTo>
                      <a:pt x="1965138" y="2330450"/>
                    </a:lnTo>
                    <a:lnTo>
                      <a:pt x="1895286" y="2292350"/>
                    </a:lnTo>
                    <a:lnTo>
                      <a:pt x="1819086" y="2317750"/>
                    </a:lnTo>
                    <a:lnTo>
                      <a:pt x="1698434" y="2266950"/>
                    </a:lnTo>
                    <a:lnTo>
                      <a:pt x="1685738" y="2305050"/>
                    </a:lnTo>
                    <a:lnTo>
                      <a:pt x="1609538" y="2305050"/>
                    </a:lnTo>
                    <a:lnTo>
                      <a:pt x="1584138" y="2349500"/>
                    </a:lnTo>
                    <a:lnTo>
                      <a:pt x="1507938" y="2406650"/>
                    </a:lnTo>
                    <a:lnTo>
                      <a:pt x="1431736" y="2349500"/>
                    </a:lnTo>
                    <a:lnTo>
                      <a:pt x="1298386" y="2349500"/>
                    </a:lnTo>
                    <a:lnTo>
                      <a:pt x="1095186" y="2406650"/>
                    </a:lnTo>
                    <a:lnTo>
                      <a:pt x="993586" y="2260600"/>
                    </a:lnTo>
                    <a:lnTo>
                      <a:pt x="860236" y="2228850"/>
                    </a:lnTo>
                    <a:lnTo>
                      <a:pt x="898336" y="1993900"/>
                    </a:lnTo>
                    <a:lnTo>
                      <a:pt x="815786" y="2070100"/>
                    </a:lnTo>
                    <a:lnTo>
                      <a:pt x="771336" y="2254250"/>
                    </a:lnTo>
                    <a:lnTo>
                      <a:pt x="745936" y="2330450"/>
                    </a:lnTo>
                    <a:lnTo>
                      <a:pt x="752286" y="2470150"/>
                    </a:lnTo>
                    <a:lnTo>
                      <a:pt x="930086" y="2603500"/>
                    </a:lnTo>
                    <a:lnTo>
                      <a:pt x="936436" y="2711450"/>
                    </a:lnTo>
                    <a:lnTo>
                      <a:pt x="758636" y="2647950"/>
                    </a:lnTo>
                    <a:lnTo>
                      <a:pt x="682436" y="2622550"/>
                    </a:lnTo>
                    <a:lnTo>
                      <a:pt x="523686" y="2476500"/>
                    </a:lnTo>
                    <a:lnTo>
                      <a:pt x="612586" y="2152650"/>
                    </a:lnTo>
                    <a:lnTo>
                      <a:pt x="517336" y="2044700"/>
                    </a:lnTo>
                    <a:lnTo>
                      <a:pt x="428436" y="2139950"/>
                    </a:lnTo>
                    <a:lnTo>
                      <a:pt x="403036" y="2044700"/>
                    </a:lnTo>
                    <a:lnTo>
                      <a:pt x="460186" y="2012950"/>
                    </a:lnTo>
                    <a:lnTo>
                      <a:pt x="453836" y="1816100"/>
                    </a:lnTo>
                    <a:lnTo>
                      <a:pt x="453836" y="1695450"/>
                    </a:lnTo>
                    <a:lnTo>
                      <a:pt x="549086" y="1562100"/>
                    </a:lnTo>
                    <a:lnTo>
                      <a:pt x="644336" y="1308100"/>
                    </a:lnTo>
                    <a:lnTo>
                      <a:pt x="644336" y="1250950"/>
                    </a:lnTo>
                    <a:lnTo>
                      <a:pt x="599886" y="1282700"/>
                    </a:lnTo>
                    <a:lnTo>
                      <a:pt x="530036" y="1327150"/>
                    </a:lnTo>
                    <a:lnTo>
                      <a:pt x="479236" y="1346200"/>
                    </a:lnTo>
                    <a:lnTo>
                      <a:pt x="447486" y="1390650"/>
                    </a:lnTo>
                    <a:lnTo>
                      <a:pt x="383986" y="1409700"/>
                    </a:lnTo>
                    <a:lnTo>
                      <a:pt x="390336" y="1466850"/>
                    </a:lnTo>
                    <a:lnTo>
                      <a:pt x="333186" y="1524000"/>
                    </a:lnTo>
                    <a:lnTo>
                      <a:pt x="276036" y="1498600"/>
                    </a:lnTo>
                    <a:lnTo>
                      <a:pt x="263336" y="1435100"/>
                    </a:lnTo>
                    <a:lnTo>
                      <a:pt x="244286" y="1282700"/>
                    </a:lnTo>
                    <a:lnTo>
                      <a:pt x="104586" y="1143000"/>
                    </a:lnTo>
                    <a:lnTo>
                      <a:pt x="2986" y="1066800"/>
                    </a:lnTo>
                    <a:lnTo>
                      <a:pt x="0" y="1051712"/>
                    </a:lnTo>
                    <a:lnTo>
                      <a:pt x="12514" y="1057274"/>
                    </a:lnTo>
                    <a:lnTo>
                      <a:pt x="50614" y="657226"/>
                    </a:lnTo>
                    <a:lnTo>
                      <a:pt x="317314" y="228600"/>
                    </a:lnTo>
                    <a:lnTo>
                      <a:pt x="460190" y="238126"/>
                    </a:lnTo>
                    <a:lnTo>
                      <a:pt x="669738" y="171450"/>
                    </a:lnTo>
                    <a:lnTo>
                      <a:pt x="774514" y="152400"/>
                    </a:lnTo>
                    <a:lnTo>
                      <a:pt x="888814" y="76200"/>
                    </a:lnTo>
                    <a:lnTo>
                      <a:pt x="898338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9A31CB97-3D39-4235-99EA-67A91F221F46}"/>
                  </a:ext>
                </a:extLst>
              </p:cNvPr>
              <p:cNvSpPr/>
              <p:nvPr/>
            </p:nvSpPr>
            <p:spPr>
              <a:xfrm>
                <a:off x="14241780" y="35877500"/>
                <a:ext cx="3658870" cy="3549980"/>
              </a:xfrm>
              <a:custGeom>
                <a:avLst/>
                <a:gdLst>
                  <a:gd name="connsiteX0" fmla="*/ 2312670 w 3658870"/>
                  <a:gd name="connsiteY0" fmla="*/ 0 h 3549980"/>
                  <a:gd name="connsiteX1" fmla="*/ 2407920 w 3658870"/>
                  <a:gd name="connsiteY1" fmla="*/ 44452 h 3549980"/>
                  <a:gd name="connsiteX2" fmla="*/ 2503170 w 3658870"/>
                  <a:gd name="connsiteY2" fmla="*/ 88900 h 3549980"/>
                  <a:gd name="connsiteX3" fmla="*/ 2674620 w 3658870"/>
                  <a:gd name="connsiteY3" fmla="*/ 228600 h 3549980"/>
                  <a:gd name="connsiteX4" fmla="*/ 2700020 w 3658870"/>
                  <a:gd name="connsiteY4" fmla="*/ 317500 h 3549980"/>
                  <a:gd name="connsiteX5" fmla="*/ 2769870 w 3658870"/>
                  <a:gd name="connsiteY5" fmla="*/ 387348 h 3549980"/>
                  <a:gd name="connsiteX6" fmla="*/ 2776220 w 3658870"/>
                  <a:gd name="connsiteY6" fmla="*/ 565148 h 3549980"/>
                  <a:gd name="connsiteX7" fmla="*/ 2719070 w 3658870"/>
                  <a:gd name="connsiteY7" fmla="*/ 679452 h 3549980"/>
                  <a:gd name="connsiteX8" fmla="*/ 2769870 w 3658870"/>
                  <a:gd name="connsiteY8" fmla="*/ 774700 h 3549980"/>
                  <a:gd name="connsiteX9" fmla="*/ 2769870 w 3658870"/>
                  <a:gd name="connsiteY9" fmla="*/ 838200 h 3549980"/>
                  <a:gd name="connsiteX10" fmla="*/ 2706370 w 3658870"/>
                  <a:gd name="connsiteY10" fmla="*/ 876300 h 3549980"/>
                  <a:gd name="connsiteX11" fmla="*/ 2661920 w 3658870"/>
                  <a:gd name="connsiteY11" fmla="*/ 1054100 h 3549980"/>
                  <a:gd name="connsiteX12" fmla="*/ 2573020 w 3658870"/>
                  <a:gd name="connsiteY12" fmla="*/ 1054100 h 3549980"/>
                  <a:gd name="connsiteX13" fmla="*/ 2515870 w 3658870"/>
                  <a:gd name="connsiteY13" fmla="*/ 1016000 h 3549980"/>
                  <a:gd name="connsiteX14" fmla="*/ 2465070 w 3658870"/>
                  <a:gd name="connsiteY14" fmla="*/ 1003300 h 3549980"/>
                  <a:gd name="connsiteX15" fmla="*/ 2439670 w 3658870"/>
                  <a:gd name="connsiteY15" fmla="*/ 1022348 h 3549980"/>
                  <a:gd name="connsiteX16" fmla="*/ 2503170 w 3658870"/>
                  <a:gd name="connsiteY16" fmla="*/ 1143000 h 3549980"/>
                  <a:gd name="connsiteX17" fmla="*/ 2471420 w 3658870"/>
                  <a:gd name="connsiteY17" fmla="*/ 1187452 h 3549980"/>
                  <a:gd name="connsiteX18" fmla="*/ 2344420 w 3658870"/>
                  <a:gd name="connsiteY18" fmla="*/ 1206500 h 3549980"/>
                  <a:gd name="connsiteX19" fmla="*/ 2344420 w 3658870"/>
                  <a:gd name="connsiteY19" fmla="*/ 1295400 h 3549980"/>
                  <a:gd name="connsiteX20" fmla="*/ 2204720 w 3658870"/>
                  <a:gd name="connsiteY20" fmla="*/ 1250948 h 3549980"/>
                  <a:gd name="connsiteX21" fmla="*/ 2166620 w 3658870"/>
                  <a:gd name="connsiteY21" fmla="*/ 1200148 h 3549980"/>
                  <a:gd name="connsiteX22" fmla="*/ 2052320 w 3658870"/>
                  <a:gd name="connsiteY22" fmla="*/ 1231900 h 3549980"/>
                  <a:gd name="connsiteX23" fmla="*/ 2077720 w 3658870"/>
                  <a:gd name="connsiteY23" fmla="*/ 1435100 h 3549980"/>
                  <a:gd name="connsiteX24" fmla="*/ 2077720 w 3658870"/>
                  <a:gd name="connsiteY24" fmla="*/ 1536700 h 3549980"/>
                  <a:gd name="connsiteX25" fmla="*/ 2122170 w 3658870"/>
                  <a:gd name="connsiteY25" fmla="*/ 1562100 h 3549980"/>
                  <a:gd name="connsiteX26" fmla="*/ 2312670 w 3658870"/>
                  <a:gd name="connsiteY26" fmla="*/ 1625600 h 3549980"/>
                  <a:gd name="connsiteX27" fmla="*/ 2338070 w 3658870"/>
                  <a:gd name="connsiteY27" fmla="*/ 1619252 h 3549980"/>
                  <a:gd name="connsiteX28" fmla="*/ 2490470 w 3658870"/>
                  <a:gd name="connsiteY28" fmla="*/ 1587500 h 3549980"/>
                  <a:gd name="connsiteX29" fmla="*/ 2534920 w 3658870"/>
                  <a:gd name="connsiteY29" fmla="*/ 1562100 h 3549980"/>
                  <a:gd name="connsiteX30" fmla="*/ 2604770 w 3658870"/>
                  <a:gd name="connsiteY30" fmla="*/ 1536700 h 3549980"/>
                  <a:gd name="connsiteX31" fmla="*/ 2668270 w 3658870"/>
                  <a:gd name="connsiteY31" fmla="*/ 1536700 h 3549980"/>
                  <a:gd name="connsiteX32" fmla="*/ 2738120 w 3658870"/>
                  <a:gd name="connsiteY32" fmla="*/ 1562100 h 3549980"/>
                  <a:gd name="connsiteX33" fmla="*/ 2807970 w 3658870"/>
                  <a:gd name="connsiteY33" fmla="*/ 1625600 h 3549980"/>
                  <a:gd name="connsiteX34" fmla="*/ 2877820 w 3658870"/>
                  <a:gd name="connsiteY34" fmla="*/ 1612900 h 3549980"/>
                  <a:gd name="connsiteX35" fmla="*/ 2985770 w 3658870"/>
                  <a:gd name="connsiteY35" fmla="*/ 1651000 h 3549980"/>
                  <a:gd name="connsiteX36" fmla="*/ 3144520 w 3658870"/>
                  <a:gd name="connsiteY36" fmla="*/ 1619252 h 3549980"/>
                  <a:gd name="connsiteX37" fmla="*/ 3214370 w 3658870"/>
                  <a:gd name="connsiteY37" fmla="*/ 1562100 h 3549980"/>
                  <a:gd name="connsiteX38" fmla="*/ 3271520 w 3658870"/>
                  <a:gd name="connsiteY38" fmla="*/ 1574800 h 3549980"/>
                  <a:gd name="connsiteX39" fmla="*/ 3195320 w 3658870"/>
                  <a:gd name="connsiteY39" fmla="*/ 1676400 h 3549980"/>
                  <a:gd name="connsiteX40" fmla="*/ 3195320 w 3658870"/>
                  <a:gd name="connsiteY40" fmla="*/ 1746252 h 3549980"/>
                  <a:gd name="connsiteX41" fmla="*/ 3163570 w 3658870"/>
                  <a:gd name="connsiteY41" fmla="*/ 1803400 h 3549980"/>
                  <a:gd name="connsiteX42" fmla="*/ 3169920 w 3658870"/>
                  <a:gd name="connsiteY42" fmla="*/ 1860548 h 3549980"/>
                  <a:gd name="connsiteX43" fmla="*/ 3087370 w 3658870"/>
                  <a:gd name="connsiteY43" fmla="*/ 1873252 h 3549980"/>
                  <a:gd name="connsiteX44" fmla="*/ 3055620 w 3658870"/>
                  <a:gd name="connsiteY44" fmla="*/ 1924052 h 3549980"/>
                  <a:gd name="connsiteX45" fmla="*/ 3061970 w 3658870"/>
                  <a:gd name="connsiteY45" fmla="*/ 2012948 h 3549980"/>
                  <a:gd name="connsiteX46" fmla="*/ 2966720 w 3658870"/>
                  <a:gd name="connsiteY46" fmla="*/ 2076452 h 3549980"/>
                  <a:gd name="connsiteX47" fmla="*/ 3125470 w 3658870"/>
                  <a:gd name="connsiteY47" fmla="*/ 2095500 h 3549980"/>
                  <a:gd name="connsiteX48" fmla="*/ 3176270 w 3658870"/>
                  <a:gd name="connsiteY48" fmla="*/ 2076452 h 3549980"/>
                  <a:gd name="connsiteX49" fmla="*/ 3233420 w 3658870"/>
                  <a:gd name="connsiteY49" fmla="*/ 2063748 h 3549980"/>
                  <a:gd name="connsiteX50" fmla="*/ 3258820 w 3658870"/>
                  <a:gd name="connsiteY50" fmla="*/ 2044700 h 3549980"/>
                  <a:gd name="connsiteX51" fmla="*/ 3290570 w 3658870"/>
                  <a:gd name="connsiteY51" fmla="*/ 2095500 h 3549980"/>
                  <a:gd name="connsiteX52" fmla="*/ 3265170 w 3658870"/>
                  <a:gd name="connsiteY52" fmla="*/ 2152652 h 3549980"/>
                  <a:gd name="connsiteX53" fmla="*/ 3220720 w 3658870"/>
                  <a:gd name="connsiteY53" fmla="*/ 2171700 h 3549980"/>
                  <a:gd name="connsiteX54" fmla="*/ 3176270 w 3658870"/>
                  <a:gd name="connsiteY54" fmla="*/ 2241548 h 3549980"/>
                  <a:gd name="connsiteX55" fmla="*/ 3214370 w 3658870"/>
                  <a:gd name="connsiteY55" fmla="*/ 2254252 h 3549980"/>
                  <a:gd name="connsiteX56" fmla="*/ 3265170 w 3658870"/>
                  <a:gd name="connsiteY56" fmla="*/ 2266948 h 3549980"/>
                  <a:gd name="connsiteX57" fmla="*/ 3335020 w 3658870"/>
                  <a:gd name="connsiteY57" fmla="*/ 2292348 h 3549980"/>
                  <a:gd name="connsiteX58" fmla="*/ 3430270 w 3658870"/>
                  <a:gd name="connsiteY58" fmla="*/ 2286000 h 3549980"/>
                  <a:gd name="connsiteX59" fmla="*/ 3512820 w 3658870"/>
                  <a:gd name="connsiteY59" fmla="*/ 2298700 h 3549980"/>
                  <a:gd name="connsiteX60" fmla="*/ 3563620 w 3658870"/>
                  <a:gd name="connsiteY60" fmla="*/ 2273300 h 3549980"/>
                  <a:gd name="connsiteX61" fmla="*/ 3601720 w 3658870"/>
                  <a:gd name="connsiteY61" fmla="*/ 2330452 h 3549980"/>
                  <a:gd name="connsiteX62" fmla="*/ 3335020 w 3658870"/>
                  <a:gd name="connsiteY62" fmla="*/ 2387600 h 3549980"/>
                  <a:gd name="connsiteX63" fmla="*/ 3335020 w 3658870"/>
                  <a:gd name="connsiteY63" fmla="*/ 2476500 h 3549980"/>
                  <a:gd name="connsiteX64" fmla="*/ 3373120 w 3658870"/>
                  <a:gd name="connsiteY64" fmla="*/ 2514600 h 3549980"/>
                  <a:gd name="connsiteX65" fmla="*/ 3335020 w 3658870"/>
                  <a:gd name="connsiteY65" fmla="*/ 2584452 h 3549980"/>
                  <a:gd name="connsiteX66" fmla="*/ 3341370 w 3658870"/>
                  <a:gd name="connsiteY66" fmla="*/ 2635252 h 3549980"/>
                  <a:gd name="connsiteX67" fmla="*/ 3430270 w 3658870"/>
                  <a:gd name="connsiteY67" fmla="*/ 2654300 h 3549980"/>
                  <a:gd name="connsiteX68" fmla="*/ 3430270 w 3658870"/>
                  <a:gd name="connsiteY68" fmla="*/ 2717800 h 3549980"/>
                  <a:gd name="connsiteX69" fmla="*/ 3519170 w 3658870"/>
                  <a:gd name="connsiteY69" fmla="*/ 2730500 h 3549980"/>
                  <a:gd name="connsiteX70" fmla="*/ 3563620 w 3658870"/>
                  <a:gd name="connsiteY70" fmla="*/ 2781300 h 3549980"/>
                  <a:gd name="connsiteX71" fmla="*/ 3658870 w 3658870"/>
                  <a:gd name="connsiteY71" fmla="*/ 2781300 h 3549980"/>
                  <a:gd name="connsiteX72" fmla="*/ 3633470 w 3658870"/>
                  <a:gd name="connsiteY72" fmla="*/ 2832100 h 3549980"/>
                  <a:gd name="connsiteX73" fmla="*/ 3614420 w 3658870"/>
                  <a:gd name="connsiteY73" fmla="*/ 2901948 h 3549980"/>
                  <a:gd name="connsiteX74" fmla="*/ 3544570 w 3658870"/>
                  <a:gd name="connsiteY74" fmla="*/ 2908300 h 3549980"/>
                  <a:gd name="connsiteX75" fmla="*/ 3582670 w 3658870"/>
                  <a:gd name="connsiteY75" fmla="*/ 2965452 h 3549980"/>
                  <a:gd name="connsiteX76" fmla="*/ 3474720 w 3658870"/>
                  <a:gd name="connsiteY76" fmla="*/ 3105148 h 3549980"/>
                  <a:gd name="connsiteX77" fmla="*/ 3557270 w 3658870"/>
                  <a:gd name="connsiteY77" fmla="*/ 3136900 h 3549980"/>
                  <a:gd name="connsiteX78" fmla="*/ 3563620 w 3658870"/>
                  <a:gd name="connsiteY78" fmla="*/ 3181348 h 3549980"/>
                  <a:gd name="connsiteX79" fmla="*/ 3468370 w 3658870"/>
                  <a:gd name="connsiteY79" fmla="*/ 3251200 h 3549980"/>
                  <a:gd name="connsiteX80" fmla="*/ 3392170 w 3658870"/>
                  <a:gd name="connsiteY80" fmla="*/ 3314700 h 3549980"/>
                  <a:gd name="connsiteX81" fmla="*/ 3335020 w 3658870"/>
                  <a:gd name="connsiteY81" fmla="*/ 3321052 h 3549980"/>
                  <a:gd name="connsiteX82" fmla="*/ 3309620 w 3658870"/>
                  <a:gd name="connsiteY82" fmla="*/ 3384548 h 3549980"/>
                  <a:gd name="connsiteX83" fmla="*/ 3201670 w 3658870"/>
                  <a:gd name="connsiteY83" fmla="*/ 3390900 h 3549980"/>
                  <a:gd name="connsiteX84" fmla="*/ 3201670 w 3658870"/>
                  <a:gd name="connsiteY84" fmla="*/ 3454400 h 3549980"/>
                  <a:gd name="connsiteX85" fmla="*/ 3188970 w 3658870"/>
                  <a:gd name="connsiteY85" fmla="*/ 3543300 h 3549980"/>
                  <a:gd name="connsiteX86" fmla="*/ 3117708 w 3658870"/>
                  <a:gd name="connsiteY86" fmla="*/ 3549980 h 3549980"/>
                  <a:gd name="connsiteX87" fmla="*/ 3147060 w 3658870"/>
                  <a:gd name="connsiteY87" fmla="*/ 3525520 h 3549980"/>
                  <a:gd name="connsiteX88" fmla="*/ 3093720 w 3658870"/>
                  <a:gd name="connsiteY88" fmla="*/ 3487420 h 3549980"/>
                  <a:gd name="connsiteX89" fmla="*/ 3093720 w 3658870"/>
                  <a:gd name="connsiteY89" fmla="*/ 3319780 h 3549980"/>
                  <a:gd name="connsiteX90" fmla="*/ 3154680 w 3658870"/>
                  <a:gd name="connsiteY90" fmla="*/ 3205480 h 3549980"/>
                  <a:gd name="connsiteX91" fmla="*/ 3086100 w 3658870"/>
                  <a:gd name="connsiteY91" fmla="*/ 3197860 h 3549980"/>
                  <a:gd name="connsiteX92" fmla="*/ 3017520 w 3658870"/>
                  <a:gd name="connsiteY92" fmla="*/ 3175000 h 3549980"/>
                  <a:gd name="connsiteX93" fmla="*/ 2941320 w 3658870"/>
                  <a:gd name="connsiteY93" fmla="*/ 3182620 h 3549980"/>
                  <a:gd name="connsiteX94" fmla="*/ 2895600 w 3658870"/>
                  <a:gd name="connsiteY94" fmla="*/ 3152140 h 3549980"/>
                  <a:gd name="connsiteX95" fmla="*/ 2773680 w 3658870"/>
                  <a:gd name="connsiteY95" fmla="*/ 3159760 h 3549980"/>
                  <a:gd name="connsiteX96" fmla="*/ 2720340 w 3658870"/>
                  <a:gd name="connsiteY96" fmla="*/ 3304540 h 3549980"/>
                  <a:gd name="connsiteX97" fmla="*/ 2667000 w 3658870"/>
                  <a:gd name="connsiteY97" fmla="*/ 3380740 h 3549980"/>
                  <a:gd name="connsiteX98" fmla="*/ 2560320 w 3658870"/>
                  <a:gd name="connsiteY98" fmla="*/ 3380740 h 3549980"/>
                  <a:gd name="connsiteX99" fmla="*/ 2400300 w 3658870"/>
                  <a:gd name="connsiteY99" fmla="*/ 3380740 h 3549980"/>
                  <a:gd name="connsiteX100" fmla="*/ 2331720 w 3658870"/>
                  <a:gd name="connsiteY100" fmla="*/ 3380740 h 3549980"/>
                  <a:gd name="connsiteX101" fmla="*/ 2293620 w 3658870"/>
                  <a:gd name="connsiteY101" fmla="*/ 3449320 h 3549980"/>
                  <a:gd name="connsiteX102" fmla="*/ 2171700 w 3658870"/>
                  <a:gd name="connsiteY102" fmla="*/ 3411220 h 3549980"/>
                  <a:gd name="connsiteX103" fmla="*/ 2072640 w 3658870"/>
                  <a:gd name="connsiteY103" fmla="*/ 3357880 h 3549980"/>
                  <a:gd name="connsiteX104" fmla="*/ 2110740 w 3658870"/>
                  <a:gd name="connsiteY104" fmla="*/ 3296920 h 3549980"/>
                  <a:gd name="connsiteX105" fmla="*/ 2042160 w 3658870"/>
                  <a:gd name="connsiteY105" fmla="*/ 3220720 h 3549980"/>
                  <a:gd name="connsiteX106" fmla="*/ 1981200 w 3658870"/>
                  <a:gd name="connsiteY106" fmla="*/ 3121660 h 3549980"/>
                  <a:gd name="connsiteX107" fmla="*/ 1889760 w 3658870"/>
                  <a:gd name="connsiteY107" fmla="*/ 3159760 h 3549980"/>
                  <a:gd name="connsiteX108" fmla="*/ 1859280 w 3658870"/>
                  <a:gd name="connsiteY108" fmla="*/ 3205480 h 3549980"/>
                  <a:gd name="connsiteX109" fmla="*/ 1821180 w 3658870"/>
                  <a:gd name="connsiteY109" fmla="*/ 3235960 h 3549980"/>
                  <a:gd name="connsiteX110" fmla="*/ 1699260 w 3658870"/>
                  <a:gd name="connsiteY110" fmla="*/ 3235960 h 3549980"/>
                  <a:gd name="connsiteX111" fmla="*/ 1615440 w 3658870"/>
                  <a:gd name="connsiteY111" fmla="*/ 3235960 h 3549980"/>
                  <a:gd name="connsiteX112" fmla="*/ 1607820 w 3658870"/>
                  <a:gd name="connsiteY112" fmla="*/ 3167380 h 3549980"/>
                  <a:gd name="connsiteX113" fmla="*/ 1536774 w 3658870"/>
                  <a:gd name="connsiteY113" fmla="*/ 3160276 h 3549980"/>
                  <a:gd name="connsiteX114" fmla="*/ 1531620 w 3658870"/>
                  <a:gd name="connsiteY114" fmla="*/ 3124200 h 3549980"/>
                  <a:gd name="connsiteX115" fmla="*/ 1442720 w 3658870"/>
                  <a:gd name="connsiteY115" fmla="*/ 3054348 h 3549980"/>
                  <a:gd name="connsiteX116" fmla="*/ 1290320 w 3658870"/>
                  <a:gd name="connsiteY116" fmla="*/ 2952748 h 3549980"/>
                  <a:gd name="connsiteX117" fmla="*/ 1264920 w 3658870"/>
                  <a:gd name="connsiteY117" fmla="*/ 2705100 h 3549980"/>
                  <a:gd name="connsiteX118" fmla="*/ 1322070 w 3658870"/>
                  <a:gd name="connsiteY118" fmla="*/ 2635252 h 3549980"/>
                  <a:gd name="connsiteX119" fmla="*/ 1258570 w 3658870"/>
                  <a:gd name="connsiteY119" fmla="*/ 2578100 h 3549980"/>
                  <a:gd name="connsiteX120" fmla="*/ 1252220 w 3658870"/>
                  <a:gd name="connsiteY120" fmla="*/ 2520948 h 3549980"/>
                  <a:gd name="connsiteX121" fmla="*/ 1201420 w 3658870"/>
                  <a:gd name="connsiteY121" fmla="*/ 2476500 h 3549980"/>
                  <a:gd name="connsiteX122" fmla="*/ 1182370 w 3658870"/>
                  <a:gd name="connsiteY122" fmla="*/ 2349500 h 3549980"/>
                  <a:gd name="connsiteX123" fmla="*/ 1049020 w 3658870"/>
                  <a:gd name="connsiteY123" fmla="*/ 2222500 h 3549980"/>
                  <a:gd name="connsiteX124" fmla="*/ 1010920 w 3658870"/>
                  <a:gd name="connsiteY124" fmla="*/ 2038348 h 3549980"/>
                  <a:gd name="connsiteX125" fmla="*/ 890270 w 3658870"/>
                  <a:gd name="connsiteY125" fmla="*/ 1936748 h 3549980"/>
                  <a:gd name="connsiteX126" fmla="*/ 845820 w 3658870"/>
                  <a:gd name="connsiteY126" fmla="*/ 1873252 h 3549980"/>
                  <a:gd name="connsiteX127" fmla="*/ 687070 w 3658870"/>
                  <a:gd name="connsiteY127" fmla="*/ 1828800 h 3549980"/>
                  <a:gd name="connsiteX128" fmla="*/ 547370 w 3658870"/>
                  <a:gd name="connsiteY128" fmla="*/ 1892300 h 3549980"/>
                  <a:gd name="connsiteX129" fmla="*/ 458470 w 3658870"/>
                  <a:gd name="connsiteY129" fmla="*/ 1892300 h 3549980"/>
                  <a:gd name="connsiteX130" fmla="*/ 464820 w 3658870"/>
                  <a:gd name="connsiteY130" fmla="*/ 2044700 h 3549980"/>
                  <a:gd name="connsiteX131" fmla="*/ 496570 w 3658870"/>
                  <a:gd name="connsiteY131" fmla="*/ 2101852 h 3549980"/>
                  <a:gd name="connsiteX132" fmla="*/ 572770 w 3658870"/>
                  <a:gd name="connsiteY132" fmla="*/ 2235200 h 3549980"/>
                  <a:gd name="connsiteX133" fmla="*/ 534670 w 3658870"/>
                  <a:gd name="connsiteY133" fmla="*/ 2286000 h 3549980"/>
                  <a:gd name="connsiteX134" fmla="*/ 579120 w 3658870"/>
                  <a:gd name="connsiteY134" fmla="*/ 2324100 h 3549980"/>
                  <a:gd name="connsiteX135" fmla="*/ 579120 w 3658870"/>
                  <a:gd name="connsiteY135" fmla="*/ 2349500 h 3549980"/>
                  <a:gd name="connsiteX136" fmla="*/ 534670 w 3658870"/>
                  <a:gd name="connsiteY136" fmla="*/ 2393948 h 3549980"/>
                  <a:gd name="connsiteX137" fmla="*/ 490220 w 3658870"/>
                  <a:gd name="connsiteY137" fmla="*/ 2444748 h 3549980"/>
                  <a:gd name="connsiteX138" fmla="*/ 414020 w 3658870"/>
                  <a:gd name="connsiteY138" fmla="*/ 2444748 h 3549980"/>
                  <a:gd name="connsiteX139" fmla="*/ 375920 w 3658870"/>
                  <a:gd name="connsiteY139" fmla="*/ 2349500 h 3549980"/>
                  <a:gd name="connsiteX140" fmla="*/ 363220 w 3658870"/>
                  <a:gd name="connsiteY140" fmla="*/ 2349500 h 3549980"/>
                  <a:gd name="connsiteX141" fmla="*/ 331470 w 3658870"/>
                  <a:gd name="connsiteY141" fmla="*/ 2330452 h 3549980"/>
                  <a:gd name="connsiteX142" fmla="*/ 267970 w 3658870"/>
                  <a:gd name="connsiteY142" fmla="*/ 2343148 h 3549980"/>
                  <a:gd name="connsiteX143" fmla="*/ 198120 w 3658870"/>
                  <a:gd name="connsiteY143" fmla="*/ 2292348 h 3549980"/>
                  <a:gd name="connsiteX144" fmla="*/ 172720 w 3658870"/>
                  <a:gd name="connsiteY144" fmla="*/ 2216148 h 3549980"/>
                  <a:gd name="connsiteX145" fmla="*/ 33020 w 3658870"/>
                  <a:gd name="connsiteY145" fmla="*/ 2203452 h 3549980"/>
                  <a:gd name="connsiteX146" fmla="*/ 11669 w 3658870"/>
                  <a:gd name="connsiteY146" fmla="*/ 2143168 h 3549980"/>
                  <a:gd name="connsiteX147" fmla="*/ 45720 w 3658870"/>
                  <a:gd name="connsiteY147" fmla="*/ 2153920 h 3549980"/>
                  <a:gd name="connsiteX148" fmla="*/ 114300 w 3658870"/>
                  <a:gd name="connsiteY148" fmla="*/ 2092960 h 3549980"/>
                  <a:gd name="connsiteX149" fmla="*/ 144780 w 3658870"/>
                  <a:gd name="connsiteY149" fmla="*/ 1864360 h 3549980"/>
                  <a:gd name="connsiteX150" fmla="*/ 38100 w 3658870"/>
                  <a:gd name="connsiteY150" fmla="*/ 1742440 h 3549980"/>
                  <a:gd name="connsiteX151" fmla="*/ 60960 w 3658870"/>
                  <a:gd name="connsiteY151" fmla="*/ 1673860 h 3549980"/>
                  <a:gd name="connsiteX152" fmla="*/ 0 w 3658870"/>
                  <a:gd name="connsiteY152" fmla="*/ 1651000 h 3549980"/>
                  <a:gd name="connsiteX153" fmla="*/ 0 w 3658870"/>
                  <a:gd name="connsiteY153" fmla="*/ 1590040 h 3549980"/>
                  <a:gd name="connsiteX154" fmla="*/ 106680 w 3658870"/>
                  <a:gd name="connsiteY154" fmla="*/ 1590040 h 3549980"/>
                  <a:gd name="connsiteX155" fmla="*/ 83820 w 3658870"/>
                  <a:gd name="connsiteY155" fmla="*/ 1506220 h 3549980"/>
                  <a:gd name="connsiteX156" fmla="*/ 99060 w 3658870"/>
                  <a:gd name="connsiteY156" fmla="*/ 1475740 h 3549980"/>
                  <a:gd name="connsiteX157" fmla="*/ 68580 w 3658870"/>
                  <a:gd name="connsiteY157" fmla="*/ 1308100 h 3549980"/>
                  <a:gd name="connsiteX158" fmla="*/ 30480 w 3658870"/>
                  <a:gd name="connsiteY158" fmla="*/ 1277620 h 3549980"/>
                  <a:gd name="connsiteX159" fmla="*/ 106680 w 3658870"/>
                  <a:gd name="connsiteY159" fmla="*/ 1201420 h 3549980"/>
                  <a:gd name="connsiteX160" fmla="*/ 121920 w 3658870"/>
                  <a:gd name="connsiteY160" fmla="*/ 1155700 h 3549980"/>
                  <a:gd name="connsiteX161" fmla="*/ 182880 w 3658870"/>
                  <a:gd name="connsiteY161" fmla="*/ 1148080 h 3549980"/>
                  <a:gd name="connsiteX162" fmla="*/ 182880 w 3658870"/>
                  <a:gd name="connsiteY162" fmla="*/ 995680 h 3549980"/>
                  <a:gd name="connsiteX163" fmla="*/ 243840 w 3658870"/>
                  <a:gd name="connsiteY163" fmla="*/ 896620 h 3549980"/>
                  <a:gd name="connsiteX164" fmla="*/ 289560 w 3658870"/>
                  <a:gd name="connsiteY164" fmla="*/ 866140 h 3549980"/>
                  <a:gd name="connsiteX165" fmla="*/ 358140 w 3658870"/>
                  <a:gd name="connsiteY165" fmla="*/ 744220 h 3549980"/>
                  <a:gd name="connsiteX166" fmla="*/ 518160 w 3658870"/>
                  <a:gd name="connsiteY166" fmla="*/ 690880 h 3549980"/>
                  <a:gd name="connsiteX167" fmla="*/ 601980 w 3658870"/>
                  <a:gd name="connsiteY167" fmla="*/ 645160 h 3549980"/>
                  <a:gd name="connsiteX168" fmla="*/ 685800 w 3658870"/>
                  <a:gd name="connsiteY168" fmla="*/ 706120 h 3549980"/>
                  <a:gd name="connsiteX169" fmla="*/ 807720 w 3658870"/>
                  <a:gd name="connsiteY169" fmla="*/ 668020 h 3549980"/>
                  <a:gd name="connsiteX170" fmla="*/ 853440 w 3658870"/>
                  <a:gd name="connsiteY170" fmla="*/ 713740 h 3549980"/>
                  <a:gd name="connsiteX171" fmla="*/ 967740 w 3658870"/>
                  <a:gd name="connsiteY171" fmla="*/ 698500 h 3549980"/>
                  <a:gd name="connsiteX172" fmla="*/ 1059180 w 3658870"/>
                  <a:gd name="connsiteY172" fmla="*/ 645160 h 3549980"/>
                  <a:gd name="connsiteX173" fmla="*/ 1051560 w 3658870"/>
                  <a:gd name="connsiteY173" fmla="*/ 584200 h 3549980"/>
                  <a:gd name="connsiteX174" fmla="*/ 1097280 w 3658870"/>
                  <a:gd name="connsiteY174" fmla="*/ 546100 h 3549980"/>
                  <a:gd name="connsiteX175" fmla="*/ 1097280 w 3658870"/>
                  <a:gd name="connsiteY175" fmla="*/ 477520 h 3549980"/>
                  <a:gd name="connsiteX176" fmla="*/ 1059180 w 3658870"/>
                  <a:gd name="connsiteY176" fmla="*/ 386080 h 3549980"/>
                  <a:gd name="connsiteX177" fmla="*/ 1109863 w 3658870"/>
                  <a:gd name="connsiteY177" fmla="*/ 291052 h 3549980"/>
                  <a:gd name="connsiteX178" fmla="*/ 1137920 w 3658870"/>
                  <a:gd name="connsiteY178" fmla="*/ 285748 h 3549980"/>
                  <a:gd name="connsiteX179" fmla="*/ 1290320 w 3658870"/>
                  <a:gd name="connsiteY179" fmla="*/ 311148 h 3549980"/>
                  <a:gd name="connsiteX180" fmla="*/ 1360170 w 3658870"/>
                  <a:gd name="connsiteY180" fmla="*/ 406400 h 3549980"/>
                  <a:gd name="connsiteX181" fmla="*/ 1823720 w 3658870"/>
                  <a:gd name="connsiteY181" fmla="*/ 431800 h 3549980"/>
                  <a:gd name="connsiteX182" fmla="*/ 1849120 w 3658870"/>
                  <a:gd name="connsiteY182" fmla="*/ 330200 h 3549980"/>
                  <a:gd name="connsiteX183" fmla="*/ 1938020 w 3658870"/>
                  <a:gd name="connsiteY183" fmla="*/ 285748 h 3549980"/>
                  <a:gd name="connsiteX184" fmla="*/ 1982470 w 3658870"/>
                  <a:gd name="connsiteY184" fmla="*/ 241300 h 3549980"/>
                  <a:gd name="connsiteX185" fmla="*/ 2020570 w 3658870"/>
                  <a:gd name="connsiteY185" fmla="*/ 190500 h 3549980"/>
                  <a:gd name="connsiteX186" fmla="*/ 2039620 w 3658870"/>
                  <a:gd name="connsiteY186" fmla="*/ 146052 h 3549980"/>
                  <a:gd name="connsiteX187" fmla="*/ 2045970 w 3658870"/>
                  <a:gd name="connsiteY187" fmla="*/ 101600 h 3549980"/>
                  <a:gd name="connsiteX188" fmla="*/ 2153920 w 3658870"/>
                  <a:gd name="connsiteY188" fmla="*/ 50800 h 3549980"/>
                  <a:gd name="connsiteX189" fmla="*/ 2211070 w 3658870"/>
                  <a:gd name="connsiteY189" fmla="*/ 38100 h 3549980"/>
                  <a:gd name="connsiteX190" fmla="*/ 2280920 w 3658870"/>
                  <a:gd name="connsiteY190" fmla="*/ 38100 h 3549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</a:cxnLst>
                <a:rect l="l" t="t" r="r" b="b"/>
                <a:pathLst>
                  <a:path w="3658870" h="3549980">
                    <a:moveTo>
                      <a:pt x="2312670" y="0"/>
                    </a:moveTo>
                    <a:lnTo>
                      <a:pt x="2407920" y="44452"/>
                    </a:lnTo>
                    <a:lnTo>
                      <a:pt x="2503170" y="88900"/>
                    </a:lnTo>
                    <a:lnTo>
                      <a:pt x="2674620" y="228600"/>
                    </a:lnTo>
                    <a:lnTo>
                      <a:pt x="2700020" y="317500"/>
                    </a:lnTo>
                    <a:lnTo>
                      <a:pt x="2769870" y="387348"/>
                    </a:lnTo>
                    <a:lnTo>
                      <a:pt x="2776220" y="565148"/>
                    </a:lnTo>
                    <a:lnTo>
                      <a:pt x="2719070" y="679452"/>
                    </a:lnTo>
                    <a:lnTo>
                      <a:pt x="2769870" y="774700"/>
                    </a:lnTo>
                    <a:lnTo>
                      <a:pt x="2769870" y="838200"/>
                    </a:lnTo>
                    <a:lnTo>
                      <a:pt x="2706370" y="876300"/>
                    </a:lnTo>
                    <a:lnTo>
                      <a:pt x="2661920" y="1054100"/>
                    </a:lnTo>
                    <a:lnTo>
                      <a:pt x="2573020" y="1054100"/>
                    </a:lnTo>
                    <a:lnTo>
                      <a:pt x="2515870" y="1016000"/>
                    </a:lnTo>
                    <a:lnTo>
                      <a:pt x="2465070" y="1003300"/>
                    </a:lnTo>
                    <a:lnTo>
                      <a:pt x="2439670" y="1022348"/>
                    </a:lnTo>
                    <a:lnTo>
                      <a:pt x="2503170" y="1143000"/>
                    </a:lnTo>
                    <a:lnTo>
                      <a:pt x="2471420" y="1187452"/>
                    </a:lnTo>
                    <a:lnTo>
                      <a:pt x="2344420" y="1206500"/>
                    </a:lnTo>
                    <a:lnTo>
                      <a:pt x="2344420" y="1295400"/>
                    </a:lnTo>
                    <a:lnTo>
                      <a:pt x="2204720" y="1250948"/>
                    </a:lnTo>
                    <a:lnTo>
                      <a:pt x="2166620" y="1200148"/>
                    </a:lnTo>
                    <a:lnTo>
                      <a:pt x="2052320" y="1231900"/>
                    </a:lnTo>
                    <a:lnTo>
                      <a:pt x="2077720" y="1435100"/>
                    </a:lnTo>
                    <a:lnTo>
                      <a:pt x="2077720" y="1536700"/>
                    </a:lnTo>
                    <a:lnTo>
                      <a:pt x="2122170" y="1562100"/>
                    </a:lnTo>
                    <a:lnTo>
                      <a:pt x="2312670" y="1625600"/>
                    </a:lnTo>
                    <a:lnTo>
                      <a:pt x="2338070" y="1619252"/>
                    </a:lnTo>
                    <a:lnTo>
                      <a:pt x="2490470" y="1587500"/>
                    </a:lnTo>
                    <a:lnTo>
                      <a:pt x="2534920" y="1562100"/>
                    </a:lnTo>
                    <a:lnTo>
                      <a:pt x="2604770" y="1536700"/>
                    </a:lnTo>
                    <a:lnTo>
                      <a:pt x="2668270" y="1536700"/>
                    </a:lnTo>
                    <a:lnTo>
                      <a:pt x="2738120" y="1562100"/>
                    </a:lnTo>
                    <a:lnTo>
                      <a:pt x="2807970" y="1625600"/>
                    </a:lnTo>
                    <a:lnTo>
                      <a:pt x="2877820" y="1612900"/>
                    </a:lnTo>
                    <a:lnTo>
                      <a:pt x="2985770" y="1651000"/>
                    </a:lnTo>
                    <a:lnTo>
                      <a:pt x="3144520" y="1619252"/>
                    </a:lnTo>
                    <a:lnTo>
                      <a:pt x="3214370" y="1562100"/>
                    </a:lnTo>
                    <a:lnTo>
                      <a:pt x="3271520" y="1574800"/>
                    </a:lnTo>
                    <a:lnTo>
                      <a:pt x="3195320" y="1676400"/>
                    </a:lnTo>
                    <a:lnTo>
                      <a:pt x="3195320" y="1746252"/>
                    </a:lnTo>
                    <a:lnTo>
                      <a:pt x="3163570" y="1803400"/>
                    </a:lnTo>
                    <a:lnTo>
                      <a:pt x="3169920" y="1860548"/>
                    </a:lnTo>
                    <a:lnTo>
                      <a:pt x="3087370" y="1873252"/>
                    </a:lnTo>
                    <a:lnTo>
                      <a:pt x="3055620" y="1924052"/>
                    </a:lnTo>
                    <a:lnTo>
                      <a:pt x="3061970" y="2012948"/>
                    </a:lnTo>
                    <a:lnTo>
                      <a:pt x="2966720" y="2076452"/>
                    </a:lnTo>
                    <a:lnTo>
                      <a:pt x="3125470" y="2095500"/>
                    </a:lnTo>
                    <a:lnTo>
                      <a:pt x="3176270" y="2076452"/>
                    </a:lnTo>
                    <a:lnTo>
                      <a:pt x="3233420" y="2063748"/>
                    </a:lnTo>
                    <a:lnTo>
                      <a:pt x="3258820" y="2044700"/>
                    </a:lnTo>
                    <a:lnTo>
                      <a:pt x="3290570" y="2095500"/>
                    </a:lnTo>
                    <a:lnTo>
                      <a:pt x="3265170" y="2152652"/>
                    </a:lnTo>
                    <a:lnTo>
                      <a:pt x="3220720" y="2171700"/>
                    </a:lnTo>
                    <a:lnTo>
                      <a:pt x="3176270" y="2241548"/>
                    </a:lnTo>
                    <a:lnTo>
                      <a:pt x="3214370" y="2254252"/>
                    </a:lnTo>
                    <a:lnTo>
                      <a:pt x="3265170" y="2266948"/>
                    </a:lnTo>
                    <a:lnTo>
                      <a:pt x="3335020" y="2292348"/>
                    </a:lnTo>
                    <a:lnTo>
                      <a:pt x="3430270" y="2286000"/>
                    </a:lnTo>
                    <a:lnTo>
                      <a:pt x="3512820" y="2298700"/>
                    </a:lnTo>
                    <a:lnTo>
                      <a:pt x="3563620" y="2273300"/>
                    </a:lnTo>
                    <a:lnTo>
                      <a:pt x="3601720" y="2330452"/>
                    </a:lnTo>
                    <a:lnTo>
                      <a:pt x="3335020" y="2387600"/>
                    </a:lnTo>
                    <a:lnTo>
                      <a:pt x="3335020" y="2476500"/>
                    </a:lnTo>
                    <a:lnTo>
                      <a:pt x="3373120" y="2514600"/>
                    </a:lnTo>
                    <a:lnTo>
                      <a:pt x="3335020" y="2584452"/>
                    </a:lnTo>
                    <a:lnTo>
                      <a:pt x="3341370" y="2635252"/>
                    </a:lnTo>
                    <a:lnTo>
                      <a:pt x="3430270" y="2654300"/>
                    </a:lnTo>
                    <a:lnTo>
                      <a:pt x="3430270" y="2717800"/>
                    </a:lnTo>
                    <a:lnTo>
                      <a:pt x="3519170" y="2730500"/>
                    </a:lnTo>
                    <a:lnTo>
                      <a:pt x="3563620" y="2781300"/>
                    </a:lnTo>
                    <a:lnTo>
                      <a:pt x="3658870" y="2781300"/>
                    </a:lnTo>
                    <a:lnTo>
                      <a:pt x="3633470" y="2832100"/>
                    </a:lnTo>
                    <a:lnTo>
                      <a:pt x="3614420" y="2901948"/>
                    </a:lnTo>
                    <a:lnTo>
                      <a:pt x="3544570" y="2908300"/>
                    </a:lnTo>
                    <a:lnTo>
                      <a:pt x="3582670" y="2965452"/>
                    </a:lnTo>
                    <a:lnTo>
                      <a:pt x="3474720" y="3105148"/>
                    </a:lnTo>
                    <a:lnTo>
                      <a:pt x="3557270" y="3136900"/>
                    </a:lnTo>
                    <a:lnTo>
                      <a:pt x="3563620" y="3181348"/>
                    </a:lnTo>
                    <a:lnTo>
                      <a:pt x="3468370" y="3251200"/>
                    </a:lnTo>
                    <a:lnTo>
                      <a:pt x="3392170" y="3314700"/>
                    </a:lnTo>
                    <a:lnTo>
                      <a:pt x="3335020" y="3321052"/>
                    </a:lnTo>
                    <a:lnTo>
                      <a:pt x="3309620" y="3384548"/>
                    </a:lnTo>
                    <a:lnTo>
                      <a:pt x="3201670" y="3390900"/>
                    </a:lnTo>
                    <a:lnTo>
                      <a:pt x="3201670" y="3454400"/>
                    </a:lnTo>
                    <a:lnTo>
                      <a:pt x="3188970" y="3543300"/>
                    </a:lnTo>
                    <a:lnTo>
                      <a:pt x="3117708" y="3549980"/>
                    </a:lnTo>
                    <a:lnTo>
                      <a:pt x="3147060" y="3525520"/>
                    </a:lnTo>
                    <a:lnTo>
                      <a:pt x="3093720" y="3487420"/>
                    </a:lnTo>
                    <a:lnTo>
                      <a:pt x="3093720" y="3319780"/>
                    </a:lnTo>
                    <a:lnTo>
                      <a:pt x="3154680" y="3205480"/>
                    </a:lnTo>
                    <a:lnTo>
                      <a:pt x="3086100" y="3197860"/>
                    </a:lnTo>
                    <a:lnTo>
                      <a:pt x="3017520" y="3175000"/>
                    </a:lnTo>
                    <a:lnTo>
                      <a:pt x="2941320" y="3182620"/>
                    </a:lnTo>
                    <a:lnTo>
                      <a:pt x="2895600" y="3152140"/>
                    </a:lnTo>
                    <a:lnTo>
                      <a:pt x="2773680" y="3159760"/>
                    </a:lnTo>
                    <a:lnTo>
                      <a:pt x="2720340" y="3304540"/>
                    </a:lnTo>
                    <a:lnTo>
                      <a:pt x="2667000" y="3380740"/>
                    </a:lnTo>
                    <a:lnTo>
                      <a:pt x="2560320" y="3380740"/>
                    </a:lnTo>
                    <a:lnTo>
                      <a:pt x="2400300" y="3380740"/>
                    </a:lnTo>
                    <a:lnTo>
                      <a:pt x="2331720" y="3380740"/>
                    </a:lnTo>
                    <a:lnTo>
                      <a:pt x="2293620" y="3449320"/>
                    </a:lnTo>
                    <a:lnTo>
                      <a:pt x="2171700" y="3411220"/>
                    </a:lnTo>
                    <a:lnTo>
                      <a:pt x="2072640" y="3357880"/>
                    </a:lnTo>
                    <a:lnTo>
                      <a:pt x="2110740" y="3296920"/>
                    </a:lnTo>
                    <a:lnTo>
                      <a:pt x="2042160" y="3220720"/>
                    </a:lnTo>
                    <a:lnTo>
                      <a:pt x="1981200" y="3121660"/>
                    </a:lnTo>
                    <a:lnTo>
                      <a:pt x="1889760" y="3159760"/>
                    </a:lnTo>
                    <a:lnTo>
                      <a:pt x="1859280" y="3205480"/>
                    </a:lnTo>
                    <a:lnTo>
                      <a:pt x="1821180" y="3235960"/>
                    </a:lnTo>
                    <a:lnTo>
                      <a:pt x="1699260" y="3235960"/>
                    </a:lnTo>
                    <a:lnTo>
                      <a:pt x="1615440" y="3235960"/>
                    </a:lnTo>
                    <a:lnTo>
                      <a:pt x="1607820" y="3167380"/>
                    </a:lnTo>
                    <a:lnTo>
                      <a:pt x="1536774" y="3160276"/>
                    </a:lnTo>
                    <a:lnTo>
                      <a:pt x="1531620" y="3124200"/>
                    </a:lnTo>
                    <a:lnTo>
                      <a:pt x="1442720" y="3054348"/>
                    </a:lnTo>
                    <a:lnTo>
                      <a:pt x="1290320" y="2952748"/>
                    </a:lnTo>
                    <a:lnTo>
                      <a:pt x="1264920" y="2705100"/>
                    </a:lnTo>
                    <a:lnTo>
                      <a:pt x="1322070" y="2635252"/>
                    </a:lnTo>
                    <a:lnTo>
                      <a:pt x="1258570" y="2578100"/>
                    </a:lnTo>
                    <a:lnTo>
                      <a:pt x="1252220" y="2520948"/>
                    </a:lnTo>
                    <a:lnTo>
                      <a:pt x="1201420" y="2476500"/>
                    </a:lnTo>
                    <a:lnTo>
                      <a:pt x="1182370" y="2349500"/>
                    </a:lnTo>
                    <a:lnTo>
                      <a:pt x="1049020" y="2222500"/>
                    </a:lnTo>
                    <a:lnTo>
                      <a:pt x="1010920" y="2038348"/>
                    </a:lnTo>
                    <a:lnTo>
                      <a:pt x="890270" y="1936748"/>
                    </a:lnTo>
                    <a:lnTo>
                      <a:pt x="845820" y="1873252"/>
                    </a:lnTo>
                    <a:lnTo>
                      <a:pt x="687070" y="1828800"/>
                    </a:lnTo>
                    <a:lnTo>
                      <a:pt x="547370" y="1892300"/>
                    </a:lnTo>
                    <a:lnTo>
                      <a:pt x="458470" y="1892300"/>
                    </a:lnTo>
                    <a:lnTo>
                      <a:pt x="464820" y="2044700"/>
                    </a:lnTo>
                    <a:lnTo>
                      <a:pt x="496570" y="2101852"/>
                    </a:lnTo>
                    <a:lnTo>
                      <a:pt x="572770" y="2235200"/>
                    </a:lnTo>
                    <a:lnTo>
                      <a:pt x="534670" y="2286000"/>
                    </a:lnTo>
                    <a:lnTo>
                      <a:pt x="579120" y="2324100"/>
                    </a:lnTo>
                    <a:lnTo>
                      <a:pt x="579120" y="2349500"/>
                    </a:lnTo>
                    <a:lnTo>
                      <a:pt x="534670" y="2393948"/>
                    </a:lnTo>
                    <a:lnTo>
                      <a:pt x="490220" y="2444748"/>
                    </a:lnTo>
                    <a:lnTo>
                      <a:pt x="414020" y="2444748"/>
                    </a:lnTo>
                    <a:lnTo>
                      <a:pt x="375920" y="2349500"/>
                    </a:lnTo>
                    <a:lnTo>
                      <a:pt x="363220" y="2349500"/>
                    </a:lnTo>
                    <a:lnTo>
                      <a:pt x="331470" y="2330452"/>
                    </a:lnTo>
                    <a:lnTo>
                      <a:pt x="267970" y="2343148"/>
                    </a:lnTo>
                    <a:lnTo>
                      <a:pt x="198120" y="2292348"/>
                    </a:lnTo>
                    <a:lnTo>
                      <a:pt x="172720" y="2216148"/>
                    </a:lnTo>
                    <a:lnTo>
                      <a:pt x="33020" y="2203452"/>
                    </a:lnTo>
                    <a:lnTo>
                      <a:pt x="11669" y="2143168"/>
                    </a:lnTo>
                    <a:lnTo>
                      <a:pt x="45720" y="2153920"/>
                    </a:lnTo>
                    <a:lnTo>
                      <a:pt x="114300" y="2092960"/>
                    </a:lnTo>
                    <a:lnTo>
                      <a:pt x="144780" y="1864360"/>
                    </a:lnTo>
                    <a:lnTo>
                      <a:pt x="38100" y="1742440"/>
                    </a:lnTo>
                    <a:lnTo>
                      <a:pt x="60960" y="1673860"/>
                    </a:lnTo>
                    <a:lnTo>
                      <a:pt x="0" y="1651000"/>
                    </a:lnTo>
                    <a:lnTo>
                      <a:pt x="0" y="1590040"/>
                    </a:lnTo>
                    <a:lnTo>
                      <a:pt x="106680" y="1590040"/>
                    </a:lnTo>
                    <a:lnTo>
                      <a:pt x="83820" y="1506220"/>
                    </a:lnTo>
                    <a:lnTo>
                      <a:pt x="99060" y="1475740"/>
                    </a:lnTo>
                    <a:lnTo>
                      <a:pt x="68580" y="1308100"/>
                    </a:lnTo>
                    <a:lnTo>
                      <a:pt x="30480" y="1277620"/>
                    </a:lnTo>
                    <a:lnTo>
                      <a:pt x="106680" y="1201420"/>
                    </a:lnTo>
                    <a:lnTo>
                      <a:pt x="121920" y="1155700"/>
                    </a:lnTo>
                    <a:lnTo>
                      <a:pt x="182880" y="1148080"/>
                    </a:lnTo>
                    <a:lnTo>
                      <a:pt x="182880" y="995680"/>
                    </a:lnTo>
                    <a:lnTo>
                      <a:pt x="243840" y="896620"/>
                    </a:lnTo>
                    <a:lnTo>
                      <a:pt x="289560" y="866140"/>
                    </a:lnTo>
                    <a:lnTo>
                      <a:pt x="358140" y="744220"/>
                    </a:lnTo>
                    <a:lnTo>
                      <a:pt x="518160" y="690880"/>
                    </a:lnTo>
                    <a:lnTo>
                      <a:pt x="601980" y="645160"/>
                    </a:lnTo>
                    <a:lnTo>
                      <a:pt x="685800" y="706120"/>
                    </a:lnTo>
                    <a:lnTo>
                      <a:pt x="807720" y="668020"/>
                    </a:lnTo>
                    <a:lnTo>
                      <a:pt x="853440" y="713740"/>
                    </a:lnTo>
                    <a:lnTo>
                      <a:pt x="967740" y="698500"/>
                    </a:lnTo>
                    <a:lnTo>
                      <a:pt x="1059180" y="645160"/>
                    </a:lnTo>
                    <a:lnTo>
                      <a:pt x="1051560" y="584200"/>
                    </a:lnTo>
                    <a:lnTo>
                      <a:pt x="1097280" y="546100"/>
                    </a:lnTo>
                    <a:lnTo>
                      <a:pt x="1097280" y="477520"/>
                    </a:lnTo>
                    <a:lnTo>
                      <a:pt x="1059180" y="386080"/>
                    </a:lnTo>
                    <a:lnTo>
                      <a:pt x="1109863" y="291052"/>
                    </a:lnTo>
                    <a:lnTo>
                      <a:pt x="1137920" y="285748"/>
                    </a:lnTo>
                    <a:lnTo>
                      <a:pt x="1290320" y="311148"/>
                    </a:lnTo>
                    <a:lnTo>
                      <a:pt x="1360170" y="406400"/>
                    </a:lnTo>
                    <a:lnTo>
                      <a:pt x="1823720" y="431800"/>
                    </a:lnTo>
                    <a:lnTo>
                      <a:pt x="1849120" y="330200"/>
                    </a:lnTo>
                    <a:lnTo>
                      <a:pt x="1938020" y="285748"/>
                    </a:lnTo>
                    <a:lnTo>
                      <a:pt x="1982470" y="241300"/>
                    </a:lnTo>
                    <a:lnTo>
                      <a:pt x="2020570" y="190500"/>
                    </a:lnTo>
                    <a:lnTo>
                      <a:pt x="2039620" y="146052"/>
                    </a:lnTo>
                    <a:lnTo>
                      <a:pt x="2045970" y="101600"/>
                    </a:lnTo>
                    <a:lnTo>
                      <a:pt x="2153920" y="50800"/>
                    </a:lnTo>
                    <a:lnTo>
                      <a:pt x="2211070" y="38100"/>
                    </a:lnTo>
                    <a:lnTo>
                      <a:pt x="228092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552AA719-3746-4CDA-B14C-5D1A8922C4EA}"/>
                  </a:ext>
                </a:extLst>
              </p:cNvPr>
              <p:cNvSpPr/>
              <p:nvPr/>
            </p:nvSpPr>
            <p:spPr>
              <a:xfrm>
                <a:off x="16824960" y="28813124"/>
                <a:ext cx="5053964" cy="4806316"/>
              </a:xfrm>
              <a:custGeom>
                <a:avLst/>
                <a:gdLst>
                  <a:gd name="connsiteX0" fmla="*/ 4368164 w 5053964"/>
                  <a:gd name="connsiteY0" fmla="*/ 0 h 4806316"/>
                  <a:gd name="connsiteX1" fmla="*/ 4482464 w 5053964"/>
                  <a:gd name="connsiteY1" fmla="*/ 85724 h 4806316"/>
                  <a:gd name="connsiteX2" fmla="*/ 4806316 w 5053964"/>
                  <a:gd name="connsiteY2" fmla="*/ 47624 h 4806316"/>
                  <a:gd name="connsiteX3" fmla="*/ 5053964 w 5053964"/>
                  <a:gd name="connsiteY3" fmla="*/ 95252 h 4806316"/>
                  <a:gd name="connsiteX4" fmla="*/ 4872990 w 5053964"/>
                  <a:gd name="connsiteY4" fmla="*/ 161924 h 4806316"/>
                  <a:gd name="connsiteX5" fmla="*/ 4845108 w 5053964"/>
                  <a:gd name="connsiteY5" fmla="*/ 186092 h 4806316"/>
                  <a:gd name="connsiteX6" fmla="*/ 4846320 w 5053964"/>
                  <a:gd name="connsiteY6" fmla="*/ 173356 h 4806316"/>
                  <a:gd name="connsiteX7" fmla="*/ 4732020 w 5053964"/>
                  <a:gd name="connsiteY7" fmla="*/ 173356 h 4806316"/>
                  <a:gd name="connsiteX8" fmla="*/ 4648200 w 5053964"/>
                  <a:gd name="connsiteY8" fmla="*/ 234316 h 4806316"/>
                  <a:gd name="connsiteX9" fmla="*/ 4754880 w 5053964"/>
                  <a:gd name="connsiteY9" fmla="*/ 462916 h 4806316"/>
                  <a:gd name="connsiteX10" fmla="*/ 4968240 w 5053964"/>
                  <a:gd name="connsiteY10" fmla="*/ 622936 h 4806316"/>
                  <a:gd name="connsiteX11" fmla="*/ 5036820 w 5053964"/>
                  <a:gd name="connsiteY11" fmla="*/ 729616 h 4806316"/>
                  <a:gd name="connsiteX12" fmla="*/ 5021580 w 5053964"/>
                  <a:gd name="connsiteY12" fmla="*/ 790576 h 4806316"/>
                  <a:gd name="connsiteX13" fmla="*/ 5036820 w 5053964"/>
                  <a:gd name="connsiteY13" fmla="*/ 828676 h 4806316"/>
                  <a:gd name="connsiteX14" fmla="*/ 4975860 w 5053964"/>
                  <a:gd name="connsiteY14" fmla="*/ 904876 h 4806316"/>
                  <a:gd name="connsiteX15" fmla="*/ 4975860 w 5053964"/>
                  <a:gd name="connsiteY15" fmla="*/ 1224916 h 4806316"/>
                  <a:gd name="connsiteX16" fmla="*/ 4747260 w 5053964"/>
                  <a:gd name="connsiteY16" fmla="*/ 1308736 h 4806316"/>
                  <a:gd name="connsiteX17" fmla="*/ 4572000 w 5053964"/>
                  <a:gd name="connsiteY17" fmla="*/ 1384936 h 4806316"/>
                  <a:gd name="connsiteX18" fmla="*/ 4533900 w 5053964"/>
                  <a:gd name="connsiteY18" fmla="*/ 1445896 h 4806316"/>
                  <a:gd name="connsiteX19" fmla="*/ 4587240 w 5053964"/>
                  <a:gd name="connsiteY19" fmla="*/ 1453516 h 4806316"/>
                  <a:gd name="connsiteX20" fmla="*/ 4625340 w 5053964"/>
                  <a:gd name="connsiteY20" fmla="*/ 1598296 h 4806316"/>
                  <a:gd name="connsiteX21" fmla="*/ 4503420 w 5053964"/>
                  <a:gd name="connsiteY21" fmla="*/ 1689736 h 4806316"/>
                  <a:gd name="connsiteX22" fmla="*/ 4456930 w 5053964"/>
                  <a:gd name="connsiteY22" fmla="*/ 1915540 h 4806316"/>
                  <a:gd name="connsiteX23" fmla="*/ 4368164 w 5053964"/>
                  <a:gd name="connsiteY23" fmla="*/ 1885952 h 4806316"/>
                  <a:gd name="connsiteX24" fmla="*/ 4206240 w 5053964"/>
                  <a:gd name="connsiteY24" fmla="*/ 1981200 h 4806316"/>
                  <a:gd name="connsiteX25" fmla="*/ 4044316 w 5053964"/>
                  <a:gd name="connsiteY25" fmla="*/ 1866900 h 4806316"/>
                  <a:gd name="connsiteX26" fmla="*/ 3930016 w 5053964"/>
                  <a:gd name="connsiteY26" fmla="*/ 1933576 h 4806316"/>
                  <a:gd name="connsiteX27" fmla="*/ 3787140 w 5053964"/>
                  <a:gd name="connsiteY27" fmla="*/ 1914524 h 4806316"/>
                  <a:gd name="connsiteX28" fmla="*/ 3729990 w 5053964"/>
                  <a:gd name="connsiteY28" fmla="*/ 1838324 h 4806316"/>
                  <a:gd name="connsiteX29" fmla="*/ 3653790 w 5053964"/>
                  <a:gd name="connsiteY29" fmla="*/ 1866900 h 4806316"/>
                  <a:gd name="connsiteX30" fmla="*/ 3520440 w 5053964"/>
                  <a:gd name="connsiteY30" fmla="*/ 1981200 h 4806316"/>
                  <a:gd name="connsiteX31" fmla="*/ 3501390 w 5053964"/>
                  <a:gd name="connsiteY31" fmla="*/ 2076452 h 4806316"/>
                  <a:gd name="connsiteX32" fmla="*/ 3368040 w 5053964"/>
                  <a:gd name="connsiteY32" fmla="*/ 2247900 h 4806316"/>
                  <a:gd name="connsiteX33" fmla="*/ 3310890 w 5053964"/>
                  <a:gd name="connsiteY33" fmla="*/ 2343152 h 4806316"/>
                  <a:gd name="connsiteX34" fmla="*/ 3206116 w 5053964"/>
                  <a:gd name="connsiteY34" fmla="*/ 2409824 h 4806316"/>
                  <a:gd name="connsiteX35" fmla="*/ 3082290 w 5053964"/>
                  <a:gd name="connsiteY35" fmla="*/ 2409824 h 4806316"/>
                  <a:gd name="connsiteX36" fmla="*/ 2929890 w 5053964"/>
                  <a:gd name="connsiteY36" fmla="*/ 2619376 h 4806316"/>
                  <a:gd name="connsiteX37" fmla="*/ 3177540 w 5053964"/>
                  <a:gd name="connsiteY37" fmla="*/ 2705100 h 4806316"/>
                  <a:gd name="connsiteX38" fmla="*/ 3187064 w 5053964"/>
                  <a:gd name="connsiteY38" fmla="*/ 2809876 h 4806316"/>
                  <a:gd name="connsiteX39" fmla="*/ 3072764 w 5053964"/>
                  <a:gd name="connsiteY39" fmla="*/ 2809876 h 4806316"/>
                  <a:gd name="connsiteX40" fmla="*/ 3025140 w 5053964"/>
                  <a:gd name="connsiteY40" fmla="*/ 2886076 h 4806316"/>
                  <a:gd name="connsiteX41" fmla="*/ 2872740 w 5053964"/>
                  <a:gd name="connsiteY41" fmla="*/ 2838452 h 4806316"/>
                  <a:gd name="connsiteX42" fmla="*/ 2644140 w 5053964"/>
                  <a:gd name="connsiteY42" fmla="*/ 2981324 h 4806316"/>
                  <a:gd name="connsiteX43" fmla="*/ 2406016 w 5053964"/>
                  <a:gd name="connsiteY43" fmla="*/ 2971800 h 4806316"/>
                  <a:gd name="connsiteX44" fmla="*/ 2291716 w 5053964"/>
                  <a:gd name="connsiteY44" fmla="*/ 2924176 h 4806316"/>
                  <a:gd name="connsiteX45" fmla="*/ 2272664 w 5053964"/>
                  <a:gd name="connsiteY45" fmla="*/ 3000376 h 4806316"/>
                  <a:gd name="connsiteX46" fmla="*/ 2186940 w 5053964"/>
                  <a:gd name="connsiteY46" fmla="*/ 3076576 h 4806316"/>
                  <a:gd name="connsiteX47" fmla="*/ 2120264 w 5053964"/>
                  <a:gd name="connsiteY47" fmla="*/ 2981324 h 4806316"/>
                  <a:gd name="connsiteX48" fmla="*/ 1977390 w 5053964"/>
                  <a:gd name="connsiteY48" fmla="*/ 3019424 h 4806316"/>
                  <a:gd name="connsiteX49" fmla="*/ 1920240 w 5053964"/>
                  <a:gd name="connsiteY49" fmla="*/ 2990852 h 4806316"/>
                  <a:gd name="connsiteX50" fmla="*/ 1872616 w 5053964"/>
                  <a:gd name="connsiteY50" fmla="*/ 3076576 h 4806316"/>
                  <a:gd name="connsiteX51" fmla="*/ 1786890 w 5053964"/>
                  <a:gd name="connsiteY51" fmla="*/ 2952752 h 4806316"/>
                  <a:gd name="connsiteX52" fmla="*/ 1710690 w 5053964"/>
                  <a:gd name="connsiteY52" fmla="*/ 2952752 h 4806316"/>
                  <a:gd name="connsiteX53" fmla="*/ 1710690 w 5053964"/>
                  <a:gd name="connsiteY53" fmla="*/ 3067052 h 4806316"/>
                  <a:gd name="connsiteX54" fmla="*/ 1663064 w 5053964"/>
                  <a:gd name="connsiteY54" fmla="*/ 3171824 h 4806316"/>
                  <a:gd name="connsiteX55" fmla="*/ 1463040 w 5053964"/>
                  <a:gd name="connsiteY55" fmla="*/ 3276600 h 4806316"/>
                  <a:gd name="connsiteX56" fmla="*/ 1405890 w 5053964"/>
                  <a:gd name="connsiteY56" fmla="*/ 3352800 h 4806316"/>
                  <a:gd name="connsiteX57" fmla="*/ 1472564 w 5053964"/>
                  <a:gd name="connsiteY57" fmla="*/ 3390900 h 4806316"/>
                  <a:gd name="connsiteX58" fmla="*/ 1348740 w 5053964"/>
                  <a:gd name="connsiteY58" fmla="*/ 3648076 h 4806316"/>
                  <a:gd name="connsiteX59" fmla="*/ 1405890 w 5053964"/>
                  <a:gd name="connsiteY59" fmla="*/ 3724276 h 4806316"/>
                  <a:gd name="connsiteX60" fmla="*/ 1348740 w 5053964"/>
                  <a:gd name="connsiteY60" fmla="*/ 3867152 h 4806316"/>
                  <a:gd name="connsiteX61" fmla="*/ 1205864 w 5053964"/>
                  <a:gd name="connsiteY61" fmla="*/ 3990976 h 4806316"/>
                  <a:gd name="connsiteX62" fmla="*/ 1158240 w 5053964"/>
                  <a:gd name="connsiteY62" fmla="*/ 4000500 h 4806316"/>
                  <a:gd name="connsiteX63" fmla="*/ 1101090 w 5053964"/>
                  <a:gd name="connsiteY63" fmla="*/ 4086224 h 4806316"/>
                  <a:gd name="connsiteX64" fmla="*/ 1167764 w 5053964"/>
                  <a:gd name="connsiteY64" fmla="*/ 4114800 h 4806316"/>
                  <a:gd name="connsiteX65" fmla="*/ 1197658 w 5053964"/>
                  <a:gd name="connsiteY65" fmla="*/ 4211956 h 4806316"/>
                  <a:gd name="connsiteX66" fmla="*/ 1089660 w 5053964"/>
                  <a:gd name="connsiteY66" fmla="*/ 4211956 h 4806316"/>
                  <a:gd name="connsiteX67" fmla="*/ 1059180 w 5053964"/>
                  <a:gd name="connsiteY67" fmla="*/ 4272916 h 4806316"/>
                  <a:gd name="connsiteX68" fmla="*/ 990600 w 5053964"/>
                  <a:gd name="connsiteY68" fmla="*/ 4356736 h 4806316"/>
                  <a:gd name="connsiteX69" fmla="*/ 960120 w 5053964"/>
                  <a:gd name="connsiteY69" fmla="*/ 4417696 h 4806316"/>
                  <a:gd name="connsiteX70" fmla="*/ 1051560 w 5053964"/>
                  <a:gd name="connsiteY70" fmla="*/ 4539616 h 4806316"/>
                  <a:gd name="connsiteX71" fmla="*/ 1028700 w 5053964"/>
                  <a:gd name="connsiteY71" fmla="*/ 4570096 h 4806316"/>
                  <a:gd name="connsiteX72" fmla="*/ 975360 w 5053964"/>
                  <a:gd name="connsiteY72" fmla="*/ 4608196 h 4806316"/>
                  <a:gd name="connsiteX73" fmla="*/ 868680 w 5053964"/>
                  <a:gd name="connsiteY73" fmla="*/ 4775836 h 4806316"/>
                  <a:gd name="connsiteX74" fmla="*/ 746760 w 5053964"/>
                  <a:gd name="connsiteY74" fmla="*/ 4707256 h 4806316"/>
                  <a:gd name="connsiteX75" fmla="*/ 640080 w 5053964"/>
                  <a:gd name="connsiteY75" fmla="*/ 4730116 h 4806316"/>
                  <a:gd name="connsiteX76" fmla="*/ 647700 w 5053964"/>
                  <a:gd name="connsiteY76" fmla="*/ 4806316 h 4806316"/>
                  <a:gd name="connsiteX77" fmla="*/ 426720 w 5053964"/>
                  <a:gd name="connsiteY77" fmla="*/ 4806316 h 4806316"/>
                  <a:gd name="connsiteX78" fmla="*/ 320040 w 5053964"/>
                  <a:gd name="connsiteY78" fmla="*/ 4707256 h 4806316"/>
                  <a:gd name="connsiteX79" fmla="*/ 304800 w 5053964"/>
                  <a:gd name="connsiteY79" fmla="*/ 4638676 h 4806316"/>
                  <a:gd name="connsiteX80" fmla="*/ 274320 w 5053964"/>
                  <a:gd name="connsiteY80" fmla="*/ 4585336 h 4806316"/>
                  <a:gd name="connsiteX81" fmla="*/ 281940 w 5053964"/>
                  <a:gd name="connsiteY81" fmla="*/ 4547236 h 4806316"/>
                  <a:gd name="connsiteX82" fmla="*/ 365760 w 5053964"/>
                  <a:gd name="connsiteY82" fmla="*/ 4371976 h 4806316"/>
                  <a:gd name="connsiteX83" fmla="*/ 365760 w 5053964"/>
                  <a:gd name="connsiteY83" fmla="*/ 4326256 h 4806316"/>
                  <a:gd name="connsiteX84" fmla="*/ 220980 w 5053964"/>
                  <a:gd name="connsiteY84" fmla="*/ 4326256 h 4806316"/>
                  <a:gd name="connsiteX85" fmla="*/ 190500 w 5053964"/>
                  <a:gd name="connsiteY85" fmla="*/ 4356736 h 4806316"/>
                  <a:gd name="connsiteX86" fmla="*/ 129540 w 5053964"/>
                  <a:gd name="connsiteY86" fmla="*/ 4356736 h 4806316"/>
                  <a:gd name="connsiteX87" fmla="*/ 68580 w 5053964"/>
                  <a:gd name="connsiteY87" fmla="*/ 4288156 h 4806316"/>
                  <a:gd name="connsiteX88" fmla="*/ 30480 w 5053964"/>
                  <a:gd name="connsiteY88" fmla="*/ 4135756 h 4806316"/>
                  <a:gd name="connsiteX89" fmla="*/ 0 w 5053964"/>
                  <a:gd name="connsiteY89" fmla="*/ 4044316 h 4806316"/>
                  <a:gd name="connsiteX90" fmla="*/ 91440 w 5053964"/>
                  <a:gd name="connsiteY90" fmla="*/ 3930016 h 4806316"/>
                  <a:gd name="connsiteX91" fmla="*/ 83820 w 5053964"/>
                  <a:gd name="connsiteY91" fmla="*/ 3853816 h 4806316"/>
                  <a:gd name="connsiteX92" fmla="*/ 152400 w 5053964"/>
                  <a:gd name="connsiteY92" fmla="*/ 3823336 h 4806316"/>
                  <a:gd name="connsiteX93" fmla="*/ 129540 w 5053964"/>
                  <a:gd name="connsiteY93" fmla="*/ 3686176 h 4806316"/>
                  <a:gd name="connsiteX94" fmla="*/ 68580 w 5053964"/>
                  <a:gd name="connsiteY94" fmla="*/ 3648076 h 4806316"/>
                  <a:gd name="connsiteX95" fmla="*/ 15474 w 5053964"/>
                  <a:gd name="connsiteY95" fmla="*/ 3428062 h 4806316"/>
                  <a:gd name="connsiteX96" fmla="*/ 24764 w 5053964"/>
                  <a:gd name="connsiteY96" fmla="*/ 3390900 h 4806316"/>
                  <a:gd name="connsiteX97" fmla="*/ 272416 w 5053964"/>
                  <a:gd name="connsiteY97" fmla="*/ 3448052 h 4806316"/>
                  <a:gd name="connsiteX98" fmla="*/ 453390 w 5053964"/>
                  <a:gd name="connsiteY98" fmla="*/ 3352800 h 4806316"/>
                  <a:gd name="connsiteX99" fmla="*/ 586740 w 5053964"/>
                  <a:gd name="connsiteY99" fmla="*/ 3267076 h 4806316"/>
                  <a:gd name="connsiteX100" fmla="*/ 624840 w 5053964"/>
                  <a:gd name="connsiteY100" fmla="*/ 3152776 h 4806316"/>
                  <a:gd name="connsiteX101" fmla="*/ 701040 w 5053964"/>
                  <a:gd name="connsiteY101" fmla="*/ 3143252 h 4806316"/>
                  <a:gd name="connsiteX102" fmla="*/ 777240 w 5053964"/>
                  <a:gd name="connsiteY102" fmla="*/ 3019424 h 4806316"/>
                  <a:gd name="connsiteX103" fmla="*/ 843916 w 5053964"/>
                  <a:gd name="connsiteY103" fmla="*/ 2952752 h 4806316"/>
                  <a:gd name="connsiteX104" fmla="*/ 958216 w 5053964"/>
                  <a:gd name="connsiteY104" fmla="*/ 2867024 h 4806316"/>
                  <a:gd name="connsiteX105" fmla="*/ 996316 w 5053964"/>
                  <a:gd name="connsiteY105" fmla="*/ 2771776 h 4806316"/>
                  <a:gd name="connsiteX106" fmla="*/ 1062990 w 5053964"/>
                  <a:gd name="connsiteY106" fmla="*/ 2733676 h 4806316"/>
                  <a:gd name="connsiteX107" fmla="*/ 1167764 w 5053964"/>
                  <a:gd name="connsiteY107" fmla="*/ 2619376 h 4806316"/>
                  <a:gd name="connsiteX108" fmla="*/ 1263016 w 5053964"/>
                  <a:gd name="connsiteY108" fmla="*/ 2533652 h 4806316"/>
                  <a:gd name="connsiteX109" fmla="*/ 1434464 w 5053964"/>
                  <a:gd name="connsiteY109" fmla="*/ 2352676 h 4806316"/>
                  <a:gd name="connsiteX110" fmla="*/ 1758316 w 5053964"/>
                  <a:gd name="connsiteY110" fmla="*/ 2076452 h 4806316"/>
                  <a:gd name="connsiteX111" fmla="*/ 1948816 w 5053964"/>
                  <a:gd name="connsiteY111" fmla="*/ 2047876 h 4806316"/>
                  <a:gd name="connsiteX112" fmla="*/ 2025016 w 5053964"/>
                  <a:gd name="connsiteY112" fmla="*/ 1885952 h 4806316"/>
                  <a:gd name="connsiteX113" fmla="*/ 2196464 w 5053964"/>
                  <a:gd name="connsiteY113" fmla="*/ 1685924 h 4806316"/>
                  <a:gd name="connsiteX114" fmla="*/ 2244090 w 5053964"/>
                  <a:gd name="connsiteY114" fmla="*/ 1552576 h 4806316"/>
                  <a:gd name="connsiteX115" fmla="*/ 2491740 w 5053964"/>
                  <a:gd name="connsiteY115" fmla="*/ 1362076 h 4806316"/>
                  <a:gd name="connsiteX116" fmla="*/ 2787016 w 5053964"/>
                  <a:gd name="connsiteY116" fmla="*/ 1209676 h 4806316"/>
                  <a:gd name="connsiteX117" fmla="*/ 2948940 w 5053964"/>
                  <a:gd name="connsiteY117" fmla="*/ 1152524 h 4806316"/>
                  <a:gd name="connsiteX118" fmla="*/ 3025140 w 5053964"/>
                  <a:gd name="connsiteY118" fmla="*/ 1009652 h 4806316"/>
                  <a:gd name="connsiteX119" fmla="*/ 3053716 w 5053964"/>
                  <a:gd name="connsiteY119" fmla="*/ 771524 h 4806316"/>
                  <a:gd name="connsiteX120" fmla="*/ 2910840 w 5053964"/>
                  <a:gd name="connsiteY120" fmla="*/ 619124 h 4806316"/>
                  <a:gd name="connsiteX121" fmla="*/ 3063240 w 5053964"/>
                  <a:gd name="connsiteY121" fmla="*/ 561976 h 4806316"/>
                  <a:gd name="connsiteX122" fmla="*/ 3206116 w 5053964"/>
                  <a:gd name="connsiteY122" fmla="*/ 590552 h 4806316"/>
                  <a:gd name="connsiteX123" fmla="*/ 3310890 w 5053964"/>
                  <a:gd name="connsiteY123" fmla="*/ 561976 h 4806316"/>
                  <a:gd name="connsiteX124" fmla="*/ 3244216 w 5053964"/>
                  <a:gd name="connsiteY124" fmla="*/ 457200 h 4806316"/>
                  <a:gd name="connsiteX125" fmla="*/ 3387090 w 5053964"/>
                  <a:gd name="connsiteY125" fmla="*/ 438152 h 4806316"/>
                  <a:gd name="connsiteX126" fmla="*/ 3491864 w 5053964"/>
                  <a:gd name="connsiteY126" fmla="*/ 323852 h 4806316"/>
                  <a:gd name="connsiteX127" fmla="*/ 3977640 w 5053964"/>
                  <a:gd name="connsiteY127" fmla="*/ 314324 h 4806316"/>
                  <a:gd name="connsiteX128" fmla="*/ 3949064 w 5053964"/>
                  <a:gd name="connsiteY128" fmla="*/ 200024 h 4806316"/>
                  <a:gd name="connsiteX129" fmla="*/ 4120516 w 5053964"/>
                  <a:gd name="connsiteY129" fmla="*/ 190500 h 4806316"/>
                  <a:gd name="connsiteX130" fmla="*/ 4177664 w 5053964"/>
                  <a:gd name="connsiteY130" fmla="*/ 161924 h 4806316"/>
                  <a:gd name="connsiteX131" fmla="*/ 4244340 w 5053964"/>
                  <a:gd name="connsiteY131" fmla="*/ 47624 h 480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5053964" h="4806316">
                    <a:moveTo>
                      <a:pt x="4368164" y="0"/>
                    </a:moveTo>
                    <a:lnTo>
                      <a:pt x="4482464" y="85724"/>
                    </a:lnTo>
                    <a:lnTo>
                      <a:pt x="4806316" y="47624"/>
                    </a:lnTo>
                    <a:lnTo>
                      <a:pt x="5053964" y="95252"/>
                    </a:lnTo>
                    <a:lnTo>
                      <a:pt x="4872990" y="161924"/>
                    </a:lnTo>
                    <a:lnTo>
                      <a:pt x="4845108" y="186092"/>
                    </a:lnTo>
                    <a:lnTo>
                      <a:pt x="4846320" y="173356"/>
                    </a:lnTo>
                    <a:lnTo>
                      <a:pt x="4732020" y="173356"/>
                    </a:lnTo>
                    <a:lnTo>
                      <a:pt x="4648200" y="234316"/>
                    </a:lnTo>
                    <a:lnTo>
                      <a:pt x="4754880" y="462916"/>
                    </a:lnTo>
                    <a:lnTo>
                      <a:pt x="4968240" y="622936"/>
                    </a:lnTo>
                    <a:lnTo>
                      <a:pt x="5036820" y="729616"/>
                    </a:lnTo>
                    <a:lnTo>
                      <a:pt x="5021580" y="790576"/>
                    </a:lnTo>
                    <a:lnTo>
                      <a:pt x="5036820" y="828676"/>
                    </a:lnTo>
                    <a:lnTo>
                      <a:pt x="4975860" y="904876"/>
                    </a:lnTo>
                    <a:lnTo>
                      <a:pt x="4975860" y="1224916"/>
                    </a:lnTo>
                    <a:lnTo>
                      <a:pt x="4747260" y="1308736"/>
                    </a:lnTo>
                    <a:lnTo>
                      <a:pt x="4572000" y="1384936"/>
                    </a:lnTo>
                    <a:lnTo>
                      <a:pt x="4533900" y="1445896"/>
                    </a:lnTo>
                    <a:lnTo>
                      <a:pt x="4587240" y="1453516"/>
                    </a:lnTo>
                    <a:lnTo>
                      <a:pt x="4625340" y="1598296"/>
                    </a:lnTo>
                    <a:lnTo>
                      <a:pt x="4503420" y="1689736"/>
                    </a:lnTo>
                    <a:lnTo>
                      <a:pt x="4456930" y="1915540"/>
                    </a:lnTo>
                    <a:lnTo>
                      <a:pt x="4368164" y="1885952"/>
                    </a:lnTo>
                    <a:lnTo>
                      <a:pt x="4206240" y="1981200"/>
                    </a:lnTo>
                    <a:lnTo>
                      <a:pt x="4044316" y="1866900"/>
                    </a:lnTo>
                    <a:lnTo>
                      <a:pt x="3930016" y="1933576"/>
                    </a:lnTo>
                    <a:lnTo>
                      <a:pt x="3787140" y="1914524"/>
                    </a:lnTo>
                    <a:lnTo>
                      <a:pt x="3729990" y="1838324"/>
                    </a:lnTo>
                    <a:lnTo>
                      <a:pt x="3653790" y="1866900"/>
                    </a:lnTo>
                    <a:lnTo>
                      <a:pt x="3520440" y="1981200"/>
                    </a:lnTo>
                    <a:lnTo>
                      <a:pt x="3501390" y="2076452"/>
                    </a:lnTo>
                    <a:lnTo>
                      <a:pt x="3368040" y="2247900"/>
                    </a:lnTo>
                    <a:lnTo>
                      <a:pt x="3310890" y="2343152"/>
                    </a:lnTo>
                    <a:lnTo>
                      <a:pt x="3206116" y="2409824"/>
                    </a:lnTo>
                    <a:lnTo>
                      <a:pt x="3082290" y="2409824"/>
                    </a:lnTo>
                    <a:lnTo>
                      <a:pt x="2929890" y="2619376"/>
                    </a:lnTo>
                    <a:lnTo>
                      <a:pt x="3177540" y="2705100"/>
                    </a:lnTo>
                    <a:lnTo>
                      <a:pt x="3187064" y="2809876"/>
                    </a:lnTo>
                    <a:lnTo>
                      <a:pt x="3072764" y="2809876"/>
                    </a:lnTo>
                    <a:lnTo>
                      <a:pt x="3025140" y="2886076"/>
                    </a:lnTo>
                    <a:lnTo>
                      <a:pt x="2872740" y="2838452"/>
                    </a:lnTo>
                    <a:lnTo>
                      <a:pt x="2644140" y="2981324"/>
                    </a:lnTo>
                    <a:lnTo>
                      <a:pt x="2406016" y="2971800"/>
                    </a:lnTo>
                    <a:lnTo>
                      <a:pt x="2291716" y="2924176"/>
                    </a:lnTo>
                    <a:lnTo>
                      <a:pt x="2272664" y="3000376"/>
                    </a:lnTo>
                    <a:lnTo>
                      <a:pt x="2186940" y="3076576"/>
                    </a:lnTo>
                    <a:lnTo>
                      <a:pt x="2120264" y="2981324"/>
                    </a:lnTo>
                    <a:lnTo>
                      <a:pt x="1977390" y="3019424"/>
                    </a:lnTo>
                    <a:lnTo>
                      <a:pt x="1920240" y="2990852"/>
                    </a:lnTo>
                    <a:lnTo>
                      <a:pt x="1872616" y="3076576"/>
                    </a:lnTo>
                    <a:lnTo>
                      <a:pt x="1786890" y="2952752"/>
                    </a:lnTo>
                    <a:lnTo>
                      <a:pt x="1710690" y="2952752"/>
                    </a:lnTo>
                    <a:lnTo>
                      <a:pt x="1710690" y="3067052"/>
                    </a:lnTo>
                    <a:lnTo>
                      <a:pt x="1663064" y="3171824"/>
                    </a:lnTo>
                    <a:lnTo>
                      <a:pt x="1463040" y="3276600"/>
                    </a:lnTo>
                    <a:lnTo>
                      <a:pt x="1405890" y="3352800"/>
                    </a:lnTo>
                    <a:lnTo>
                      <a:pt x="1472564" y="3390900"/>
                    </a:lnTo>
                    <a:lnTo>
                      <a:pt x="1348740" y="3648076"/>
                    </a:lnTo>
                    <a:lnTo>
                      <a:pt x="1405890" y="3724276"/>
                    </a:lnTo>
                    <a:lnTo>
                      <a:pt x="1348740" y="3867152"/>
                    </a:lnTo>
                    <a:lnTo>
                      <a:pt x="1205864" y="3990976"/>
                    </a:lnTo>
                    <a:lnTo>
                      <a:pt x="1158240" y="4000500"/>
                    </a:lnTo>
                    <a:lnTo>
                      <a:pt x="1101090" y="4086224"/>
                    </a:lnTo>
                    <a:lnTo>
                      <a:pt x="1167764" y="4114800"/>
                    </a:lnTo>
                    <a:lnTo>
                      <a:pt x="1197658" y="4211956"/>
                    </a:lnTo>
                    <a:lnTo>
                      <a:pt x="1089660" y="4211956"/>
                    </a:lnTo>
                    <a:lnTo>
                      <a:pt x="1059180" y="4272916"/>
                    </a:lnTo>
                    <a:lnTo>
                      <a:pt x="990600" y="4356736"/>
                    </a:lnTo>
                    <a:lnTo>
                      <a:pt x="960120" y="4417696"/>
                    </a:lnTo>
                    <a:lnTo>
                      <a:pt x="1051560" y="4539616"/>
                    </a:lnTo>
                    <a:lnTo>
                      <a:pt x="1028700" y="4570096"/>
                    </a:lnTo>
                    <a:lnTo>
                      <a:pt x="975360" y="4608196"/>
                    </a:lnTo>
                    <a:lnTo>
                      <a:pt x="868680" y="4775836"/>
                    </a:lnTo>
                    <a:lnTo>
                      <a:pt x="746760" y="4707256"/>
                    </a:lnTo>
                    <a:lnTo>
                      <a:pt x="640080" y="4730116"/>
                    </a:lnTo>
                    <a:lnTo>
                      <a:pt x="647700" y="4806316"/>
                    </a:lnTo>
                    <a:lnTo>
                      <a:pt x="426720" y="4806316"/>
                    </a:lnTo>
                    <a:lnTo>
                      <a:pt x="320040" y="4707256"/>
                    </a:lnTo>
                    <a:lnTo>
                      <a:pt x="304800" y="4638676"/>
                    </a:lnTo>
                    <a:lnTo>
                      <a:pt x="274320" y="4585336"/>
                    </a:lnTo>
                    <a:lnTo>
                      <a:pt x="281940" y="4547236"/>
                    </a:lnTo>
                    <a:lnTo>
                      <a:pt x="365760" y="4371976"/>
                    </a:lnTo>
                    <a:lnTo>
                      <a:pt x="365760" y="4326256"/>
                    </a:lnTo>
                    <a:lnTo>
                      <a:pt x="220980" y="4326256"/>
                    </a:lnTo>
                    <a:lnTo>
                      <a:pt x="190500" y="4356736"/>
                    </a:lnTo>
                    <a:lnTo>
                      <a:pt x="129540" y="4356736"/>
                    </a:lnTo>
                    <a:lnTo>
                      <a:pt x="68580" y="4288156"/>
                    </a:lnTo>
                    <a:lnTo>
                      <a:pt x="30480" y="4135756"/>
                    </a:lnTo>
                    <a:lnTo>
                      <a:pt x="0" y="4044316"/>
                    </a:lnTo>
                    <a:lnTo>
                      <a:pt x="91440" y="3930016"/>
                    </a:lnTo>
                    <a:lnTo>
                      <a:pt x="83820" y="3853816"/>
                    </a:lnTo>
                    <a:lnTo>
                      <a:pt x="152400" y="3823336"/>
                    </a:lnTo>
                    <a:lnTo>
                      <a:pt x="129540" y="3686176"/>
                    </a:lnTo>
                    <a:lnTo>
                      <a:pt x="68580" y="3648076"/>
                    </a:lnTo>
                    <a:lnTo>
                      <a:pt x="15474" y="3428062"/>
                    </a:lnTo>
                    <a:lnTo>
                      <a:pt x="24764" y="3390900"/>
                    </a:lnTo>
                    <a:lnTo>
                      <a:pt x="272416" y="3448052"/>
                    </a:lnTo>
                    <a:lnTo>
                      <a:pt x="453390" y="3352800"/>
                    </a:lnTo>
                    <a:lnTo>
                      <a:pt x="586740" y="3267076"/>
                    </a:lnTo>
                    <a:lnTo>
                      <a:pt x="624840" y="3152776"/>
                    </a:lnTo>
                    <a:lnTo>
                      <a:pt x="701040" y="3143252"/>
                    </a:lnTo>
                    <a:lnTo>
                      <a:pt x="777240" y="3019424"/>
                    </a:lnTo>
                    <a:lnTo>
                      <a:pt x="843916" y="2952752"/>
                    </a:lnTo>
                    <a:lnTo>
                      <a:pt x="958216" y="2867024"/>
                    </a:lnTo>
                    <a:lnTo>
                      <a:pt x="996316" y="2771776"/>
                    </a:lnTo>
                    <a:lnTo>
                      <a:pt x="1062990" y="2733676"/>
                    </a:lnTo>
                    <a:lnTo>
                      <a:pt x="1167764" y="2619376"/>
                    </a:lnTo>
                    <a:lnTo>
                      <a:pt x="1263016" y="2533652"/>
                    </a:lnTo>
                    <a:lnTo>
                      <a:pt x="1434464" y="2352676"/>
                    </a:lnTo>
                    <a:lnTo>
                      <a:pt x="1758316" y="2076452"/>
                    </a:lnTo>
                    <a:lnTo>
                      <a:pt x="1948816" y="2047876"/>
                    </a:lnTo>
                    <a:lnTo>
                      <a:pt x="2025016" y="1885952"/>
                    </a:lnTo>
                    <a:lnTo>
                      <a:pt x="2196464" y="1685924"/>
                    </a:lnTo>
                    <a:lnTo>
                      <a:pt x="2244090" y="1552576"/>
                    </a:lnTo>
                    <a:lnTo>
                      <a:pt x="2491740" y="1362076"/>
                    </a:lnTo>
                    <a:lnTo>
                      <a:pt x="2787016" y="1209676"/>
                    </a:lnTo>
                    <a:lnTo>
                      <a:pt x="2948940" y="1152524"/>
                    </a:lnTo>
                    <a:lnTo>
                      <a:pt x="3025140" y="1009652"/>
                    </a:lnTo>
                    <a:lnTo>
                      <a:pt x="3053716" y="771524"/>
                    </a:lnTo>
                    <a:lnTo>
                      <a:pt x="2910840" y="619124"/>
                    </a:lnTo>
                    <a:lnTo>
                      <a:pt x="3063240" y="561976"/>
                    </a:lnTo>
                    <a:lnTo>
                      <a:pt x="3206116" y="590552"/>
                    </a:lnTo>
                    <a:lnTo>
                      <a:pt x="3310890" y="561976"/>
                    </a:lnTo>
                    <a:lnTo>
                      <a:pt x="3244216" y="457200"/>
                    </a:lnTo>
                    <a:lnTo>
                      <a:pt x="3387090" y="438152"/>
                    </a:lnTo>
                    <a:lnTo>
                      <a:pt x="3491864" y="323852"/>
                    </a:lnTo>
                    <a:lnTo>
                      <a:pt x="3977640" y="314324"/>
                    </a:lnTo>
                    <a:lnTo>
                      <a:pt x="3949064" y="200024"/>
                    </a:lnTo>
                    <a:lnTo>
                      <a:pt x="4120516" y="190500"/>
                    </a:lnTo>
                    <a:lnTo>
                      <a:pt x="4177664" y="161924"/>
                    </a:lnTo>
                    <a:lnTo>
                      <a:pt x="4244340" y="476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733600D2-F5FE-4265-9DAC-BB93E72ADC9F}"/>
                  </a:ext>
                </a:extLst>
              </p:cNvPr>
              <p:cNvSpPr/>
              <p:nvPr/>
            </p:nvSpPr>
            <p:spPr>
              <a:xfrm>
                <a:off x="28651200" y="31870650"/>
                <a:ext cx="2100264" cy="3378198"/>
              </a:xfrm>
              <a:custGeom>
                <a:avLst/>
                <a:gdLst>
                  <a:gd name="connsiteX0" fmla="*/ 500064 w 2100264"/>
                  <a:gd name="connsiteY0" fmla="*/ 0 h 3378198"/>
                  <a:gd name="connsiteX1" fmla="*/ 557212 w 2100264"/>
                  <a:gd name="connsiteY1" fmla="*/ 0 h 3378198"/>
                  <a:gd name="connsiteX2" fmla="*/ 590550 w 2100264"/>
                  <a:gd name="connsiteY2" fmla="*/ 95250 h 3378198"/>
                  <a:gd name="connsiteX3" fmla="*/ 623888 w 2100264"/>
                  <a:gd name="connsiteY3" fmla="*/ 119062 h 3378198"/>
                  <a:gd name="connsiteX4" fmla="*/ 638176 w 2100264"/>
                  <a:gd name="connsiteY4" fmla="*/ 171450 h 3378198"/>
                  <a:gd name="connsiteX5" fmla="*/ 809624 w 2100264"/>
                  <a:gd name="connsiteY5" fmla="*/ 214314 h 3378198"/>
                  <a:gd name="connsiteX6" fmla="*/ 890588 w 2100264"/>
                  <a:gd name="connsiteY6" fmla="*/ 257174 h 3378198"/>
                  <a:gd name="connsiteX7" fmla="*/ 1057276 w 2100264"/>
                  <a:gd name="connsiteY7" fmla="*/ 242888 h 3378198"/>
                  <a:gd name="connsiteX8" fmla="*/ 1128712 w 2100264"/>
                  <a:gd name="connsiteY8" fmla="*/ 104774 h 3378198"/>
                  <a:gd name="connsiteX9" fmla="*/ 1176338 w 2100264"/>
                  <a:gd name="connsiteY9" fmla="*/ 138114 h 3378198"/>
                  <a:gd name="connsiteX10" fmla="*/ 1266824 w 2100264"/>
                  <a:gd name="connsiteY10" fmla="*/ 128588 h 3378198"/>
                  <a:gd name="connsiteX11" fmla="*/ 1323976 w 2100264"/>
                  <a:gd name="connsiteY11" fmla="*/ 142874 h 3378198"/>
                  <a:gd name="connsiteX12" fmla="*/ 1347788 w 2100264"/>
                  <a:gd name="connsiteY12" fmla="*/ 223838 h 3378198"/>
                  <a:gd name="connsiteX13" fmla="*/ 1419224 w 2100264"/>
                  <a:gd name="connsiteY13" fmla="*/ 228600 h 3378198"/>
                  <a:gd name="connsiteX14" fmla="*/ 1447800 w 2100264"/>
                  <a:gd name="connsiteY14" fmla="*/ 242888 h 3378198"/>
                  <a:gd name="connsiteX15" fmla="*/ 1495424 w 2100264"/>
                  <a:gd name="connsiteY15" fmla="*/ 238126 h 3378198"/>
                  <a:gd name="connsiteX16" fmla="*/ 1552576 w 2100264"/>
                  <a:gd name="connsiteY16" fmla="*/ 138114 h 3378198"/>
                  <a:gd name="connsiteX17" fmla="*/ 1585912 w 2100264"/>
                  <a:gd name="connsiteY17" fmla="*/ 204788 h 3378198"/>
                  <a:gd name="connsiteX18" fmla="*/ 1604964 w 2100264"/>
                  <a:gd name="connsiteY18" fmla="*/ 233362 h 3378198"/>
                  <a:gd name="connsiteX19" fmla="*/ 1585912 w 2100264"/>
                  <a:gd name="connsiteY19" fmla="*/ 280988 h 3378198"/>
                  <a:gd name="connsiteX20" fmla="*/ 1633538 w 2100264"/>
                  <a:gd name="connsiteY20" fmla="*/ 309562 h 3378198"/>
                  <a:gd name="connsiteX21" fmla="*/ 1628776 w 2100264"/>
                  <a:gd name="connsiteY21" fmla="*/ 442914 h 3378198"/>
                  <a:gd name="connsiteX22" fmla="*/ 1590676 w 2100264"/>
                  <a:gd name="connsiteY22" fmla="*/ 461962 h 3378198"/>
                  <a:gd name="connsiteX23" fmla="*/ 1604964 w 2100264"/>
                  <a:gd name="connsiteY23" fmla="*/ 523874 h 3378198"/>
                  <a:gd name="connsiteX24" fmla="*/ 1552576 w 2100264"/>
                  <a:gd name="connsiteY24" fmla="*/ 642938 h 3378198"/>
                  <a:gd name="connsiteX25" fmla="*/ 1576388 w 2100264"/>
                  <a:gd name="connsiteY25" fmla="*/ 752474 h 3378198"/>
                  <a:gd name="connsiteX26" fmla="*/ 1604964 w 2100264"/>
                  <a:gd name="connsiteY26" fmla="*/ 795338 h 3378198"/>
                  <a:gd name="connsiteX27" fmla="*/ 1724024 w 2100264"/>
                  <a:gd name="connsiteY27" fmla="*/ 809626 h 3378198"/>
                  <a:gd name="connsiteX28" fmla="*/ 1743076 w 2100264"/>
                  <a:gd name="connsiteY28" fmla="*/ 862014 h 3378198"/>
                  <a:gd name="connsiteX29" fmla="*/ 1824038 w 2100264"/>
                  <a:gd name="connsiteY29" fmla="*/ 823914 h 3378198"/>
                  <a:gd name="connsiteX30" fmla="*/ 1871664 w 2100264"/>
                  <a:gd name="connsiteY30" fmla="*/ 823914 h 3378198"/>
                  <a:gd name="connsiteX31" fmla="*/ 1909764 w 2100264"/>
                  <a:gd name="connsiteY31" fmla="*/ 890588 h 3378198"/>
                  <a:gd name="connsiteX32" fmla="*/ 1914524 w 2100264"/>
                  <a:gd name="connsiteY32" fmla="*/ 966788 h 3378198"/>
                  <a:gd name="connsiteX33" fmla="*/ 2033588 w 2100264"/>
                  <a:gd name="connsiteY33" fmla="*/ 923926 h 3378198"/>
                  <a:gd name="connsiteX34" fmla="*/ 2062164 w 2100264"/>
                  <a:gd name="connsiteY34" fmla="*/ 952500 h 3378198"/>
                  <a:gd name="connsiteX35" fmla="*/ 2062164 w 2100264"/>
                  <a:gd name="connsiteY35" fmla="*/ 990600 h 3378198"/>
                  <a:gd name="connsiteX36" fmla="*/ 2057400 w 2100264"/>
                  <a:gd name="connsiteY36" fmla="*/ 1038226 h 3378198"/>
                  <a:gd name="connsiteX37" fmla="*/ 2100264 w 2100264"/>
                  <a:gd name="connsiteY37" fmla="*/ 1052514 h 3378198"/>
                  <a:gd name="connsiteX38" fmla="*/ 2038350 w 2100264"/>
                  <a:gd name="connsiteY38" fmla="*/ 1143000 h 3378198"/>
                  <a:gd name="connsiteX39" fmla="*/ 2019300 w 2100264"/>
                  <a:gd name="connsiteY39" fmla="*/ 1219200 h 3378198"/>
                  <a:gd name="connsiteX40" fmla="*/ 1776412 w 2100264"/>
                  <a:gd name="connsiteY40" fmla="*/ 1252538 h 3378198"/>
                  <a:gd name="connsiteX41" fmla="*/ 1681164 w 2100264"/>
                  <a:gd name="connsiteY41" fmla="*/ 1300162 h 3378198"/>
                  <a:gd name="connsiteX42" fmla="*/ 1666876 w 2100264"/>
                  <a:gd name="connsiteY42" fmla="*/ 1357314 h 3378198"/>
                  <a:gd name="connsiteX43" fmla="*/ 1600200 w 2100264"/>
                  <a:gd name="connsiteY43" fmla="*/ 1433514 h 3378198"/>
                  <a:gd name="connsiteX44" fmla="*/ 1638300 w 2100264"/>
                  <a:gd name="connsiteY44" fmla="*/ 1462088 h 3378198"/>
                  <a:gd name="connsiteX45" fmla="*/ 1709738 w 2100264"/>
                  <a:gd name="connsiteY45" fmla="*/ 1662114 h 3378198"/>
                  <a:gd name="connsiteX46" fmla="*/ 1771650 w 2100264"/>
                  <a:gd name="connsiteY46" fmla="*/ 1681162 h 3378198"/>
                  <a:gd name="connsiteX47" fmla="*/ 1771650 w 2100264"/>
                  <a:gd name="connsiteY47" fmla="*/ 1728790 h 3378198"/>
                  <a:gd name="connsiteX48" fmla="*/ 1671638 w 2100264"/>
                  <a:gd name="connsiteY48" fmla="*/ 1766886 h 3378198"/>
                  <a:gd name="connsiteX49" fmla="*/ 1795464 w 2100264"/>
                  <a:gd name="connsiteY49" fmla="*/ 1957390 h 3378198"/>
                  <a:gd name="connsiteX50" fmla="*/ 1743076 w 2100264"/>
                  <a:gd name="connsiteY50" fmla="*/ 2047874 h 3378198"/>
                  <a:gd name="connsiteX51" fmla="*/ 1757364 w 2100264"/>
                  <a:gd name="connsiteY51" fmla="*/ 2095502 h 3378198"/>
                  <a:gd name="connsiteX52" fmla="*/ 1681164 w 2100264"/>
                  <a:gd name="connsiteY52" fmla="*/ 2171702 h 3378198"/>
                  <a:gd name="connsiteX53" fmla="*/ 1743076 w 2100264"/>
                  <a:gd name="connsiteY53" fmla="*/ 2200274 h 3378198"/>
                  <a:gd name="connsiteX54" fmla="*/ 1738312 w 2100264"/>
                  <a:gd name="connsiteY54" fmla="*/ 2257426 h 3378198"/>
                  <a:gd name="connsiteX55" fmla="*/ 1738312 w 2100264"/>
                  <a:gd name="connsiteY55" fmla="*/ 2285998 h 3378198"/>
                  <a:gd name="connsiteX56" fmla="*/ 1728788 w 2100264"/>
                  <a:gd name="connsiteY56" fmla="*/ 2343150 h 3378198"/>
                  <a:gd name="connsiteX57" fmla="*/ 1728788 w 2100264"/>
                  <a:gd name="connsiteY57" fmla="*/ 2414590 h 3378198"/>
                  <a:gd name="connsiteX58" fmla="*/ 1724024 w 2100264"/>
                  <a:gd name="connsiteY58" fmla="*/ 2505074 h 3378198"/>
                  <a:gd name="connsiteX59" fmla="*/ 1728788 w 2100264"/>
                  <a:gd name="connsiteY59" fmla="*/ 2543174 h 3378198"/>
                  <a:gd name="connsiteX60" fmla="*/ 1676400 w 2100264"/>
                  <a:gd name="connsiteY60" fmla="*/ 2557462 h 3378198"/>
                  <a:gd name="connsiteX61" fmla="*/ 1709738 w 2100264"/>
                  <a:gd name="connsiteY61" fmla="*/ 2762250 h 3378198"/>
                  <a:gd name="connsiteX62" fmla="*/ 1514476 w 2100264"/>
                  <a:gd name="connsiteY62" fmla="*/ 2738438 h 3378198"/>
                  <a:gd name="connsiteX63" fmla="*/ 1457324 w 2100264"/>
                  <a:gd name="connsiteY63" fmla="*/ 2752726 h 3378198"/>
                  <a:gd name="connsiteX64" fmla="*/ 1423988 w 2100264"/>
                  <a:gd name="connsiteY64" fmla="*/ 2814638 h 3378198"/>
                  <a:gd name="connsiteX65" fmla="*/ 1309688 w 2100264"/>
                  <a:gd name="connsiteY65" fmla="*/ 2947990 h 3378198"/>
                  <a:gd name="connsiteX66" fmla="*/ 1171576 w 2100264"/>
                  <a:gd name="connsiteY66" fmla="*/ 2943226 h 3378198"/>
                  <a:gd name="connsiteX67" fmla="*/ 1133476 w 2100264"/>
                  <a:gd name="connsiteY67" fmla="*/ 3014662 h 3378198"/>
                  <a:gd name="connsiteX68" fmla="*/ 1085850 w 2100264"/>
                  <a:gd name="connsiteY68" fmla="*/ 3057526 h 3378198"/>
                  <a:gd name="connsiteX69" fmla="*/ 1085850 w 2100264"/>
                  <a:gd name="connsiteY69" fmla="*/ 3148014 h 3378198"/>
                  <a:gd name="connsiteX70" fmla="*/ 1046832 w 2100264"/>
                  <a:gd name="connsiteY70" fmla="*/ 3223046 h 3378198"/>
                  <a:gd name="connsiteX71" fmla="*/ 1041400 w 2100264"/>
                  <a:gd name="connsiteY71" fmla="*/ 3206750 h 3378198"/>
                  <a:gd name="connsiteX72" fmla="*/ 990600 w 2100264"/>
                  <a:gd name="connsiteY72" fmla="*/ 3181350 h 3378198"/>
                  <a:gd name="connsiteX73" fmla="*/ 958850 w 2100264"/>
                  <a:gd name="connsiteY73" fmla="*/ 3257550 h 3378198"/>
                  <a:gd name="connsiteX74" fmla="*/ 844550 w 2100264"/>
                  <a:gd name="connsiteY74" fmla="*/ 3232150 h 3378198"/>
                  <a:gd name="connsiteX75" fmla="*/ 736600 w 2100264"/>
                  <a:gd name="connsiteY75" fmla="*/ 3276598 h 3378198"/>
                  <a:gd name="connsiteX76" fmla="*/ 647700 w 2100264"/>
                  <a:gd name="connsiteY76" fmla="*/ 3289302 h 3378198"/>
                  <a:gd name="connsiteX77" fmla="*/ 533400 w 2100264"/>
                  <a:gd name="connsiteY77" fmla="*/ 3251198 h 3378198"/>
                  <a:gd name="connsiteX78" fmla="*/ 400050 w 2100264"/>
                  <a:gd name="connsiteY78" fmla="*/ 3251198 h 3378198"/>
                  <a:gd name="connsiteX79" fmla="*/ 355600 w 2100264"/>
                  <a:gd name="connsiteY79" fmla="*/ 3321050 h 3378198"/>
                  <a:gd name="connsiteX80" fmla="*/ 266700 w 2100264"/>
                  <a:gd name="connsiteY80" fmla="*/ 3378198 h 3378198"/>
                  <a:gd name="connsiteX81" fmla="*/ 254000 w 2100264"/>
                  <a:gd name="connsiteY81" fmla="*/ 3295650 h 3378198"/>
                  <a:gd name="connsiteX82" fmla="*/ 196850 w 2100264"/>
                  <a:gd name="connsiteY82" fmla="*/ 3244850 h 3378198"/>
                  <a:gd name="connsiteX83" fmla="*/ 241300 w 2100264"/>
                  <a:gd name="connsiteY83" fmla="*/ 3086102 h 3378198"/>
                  <a:gd name="connsiteX84" fmla="*/ 298450 w 2100264"/>
                  <a:gd name="connsiteY84" fmla="*/ 3073398 h 3378198"/>
                  <a:gd name="connsiteX85" fmla="*/ 298450 w 2100264"/>
                  <a:gd name="connsiteY85" fmla="*/ 2952750 h 3378198"/>
                  <a:gd name="connsiteX86" fmla="*/ 247650 w 2100264"/>
                  <a:gd name="connsiteY86" fmla="*/ 2844798 h 3378198"/>
                  <a:gd name="connsiteX87" fmla="*/ 152400 w 2100264"/>
                  <a:gd name="connsiteY87" fmla="*/ 2832102 h 3378198"/>
                  <a:gd name="connsiteX88" fmla="*/ 171450 w 2100264"/>
                  <a:gd name="connsiteY88" fmla="*/ 2755902 h 3378198"/>
                  <a:gd name="connsiteX89" fmla="*/ 0 w 2100264"/>
                  <a:gd name="connsiteY89" fmla="*/ 2603502 h 3378198"/>
                  <a:gd name="connsiteX90" fmla="*/ 6350 w 2100264"/>
                  <a:gd name="connsiteY90" fmla="*/ 2508250 h 3378198"/>
                  <a:gd name="connsiteX91" fmla="*/ 101600 w 2100264"/>
                  <a:gd name="connsiteY91" fmla="*/ 2470150 h 3378198"/>
                  <a:gd name="connsiteX92" fmla="*/ 146050 w 2100264"/>
                  <a:gd name="connsiteY92" fmla="*/ 2343150 h 3378198"/>
                  <a:gd name="connsiteX93" fmla="*/ 184150 w 2100264"/>
                  <a:gd name="connsiteY93" fmla="*/ 2330450 h 3378198"/>
                  <a:gd name="connsiteX94" fmla="*/ 203200 w 2100264"/>
                  <a:gd name="connsiteY94" fmla="*/ 2279650 h 3378198"/>
                  <a:gd name="connsiteX95" fmla="*/ 266700 w 2100264"/>
                  <a:gd name="connsiteY95" fmla="*/ 2222502 h 3378198"/>
                  <a:gd name="connsiteX96" fmla="*/ 298450 w 2100264"/>
                  <a:gd name="connsiteY96" fmla="*/ 2184398 h 3378198"/>
                  <a:gd name="connsiteX97" fmla="*/ 285750 w 2100264"/>
                  <a:gd name="connsiteY97" fmla="*/ 2114550 h 3378198"/>
                  <a:gd name="connsiteX98" fmla="*/ 336550 w 2100264"/>
                  <a:gd name="connsiteY98" fmla="*/ 2076450 h 3378198"/>
                  <a:gd name="connsiteX99" fmla="*/ 438150 w 2100264"/>
                  <a:gd name="connsiteY99" fmla="*/ 2057398 h 3378198"/>
                  <a:gd name="connsiteX100" fmla="*/ 482600 w 2100264"/>
                  <a:gd name="connsiteY100" fmla="*/ 2095502 h 3378198"/>
                  <a:gd name="connsiteX101" fmla="*/ 552450 w 2100264"/>
                  <a:gd name="connsiteY101" fmla="*/ 2044702 h 3378198"/>
                  <a:gd name="connsiteX102" fmla="*/ 552450 w 2100264"/>
                  <a:gd name="connsiteY102" fmla="*/ 1911350 h 3378198"/>
                  <a:gd name="connsiteX103" fmla="*/ 495300 w 2100264"/>
                  <a:gd name="connsiteY103" fmla="*/ 1854198 h 3378198"/>
                  <a:gd name="connsiteX104" fmla="*/ 431800 w 2100264"/>
                  <a:gd name="connsiteY104" fmla="*/ 1892302 h 3378198"/>
                  <a:gd name="connsiteX105" fmla="*/ 400050 w 2100264"/>
                  <a:gd name="connsiteY105" fmla="*/ 1847850 h 3378198"/>
                  <a:gd name="connsiteX106" fmla="*/ 361950 w 2100264"/>
                  <a:gd name="connsiteY106" fmla="*/ 1651000 h 3378198"/>
                  <a:gd name="connsiteX107" fmla="*/ 368300 w 2100264"/>
                  <a:gd name="connsiteY107" fmla="*/ 1574800 h 3378198"/>
                  <a:gd name="connsiteX108" fmla="*/ 344312 w 2100264"/>
                  <a:gd name="connsiteY108" fmla="*/ 1460854 h 3378198"/>
                  <a:gd name="connsiteX109" fmla="*/ 419100 w 2100264"/>
                  <a:gd name="connsiteY109" fmla="*/ 1395414 h 3378198"/>
                  <a:gd name="connsiteX110" fmla="*/ 361950 w 2100264"/>
                  <a:gd name="connsiteY110" fmla="*/ 1333500 h 3378198"/>
                  <a:gd name="connsiteX111" fmla="*/ 419100 w 2100264"/>
                  <a:gd name="connsiteY111" fmla="*/ 1238250 h 3378198"/>
                  <a:gd name="connsiteX112" fmla="*/ 419100 w 2100264"/>
                  <a:gd name="connsiteY112" fmla="*/ 1052514 h 3378198"/>
                  <a:gd name="connsiteX113" fmla="*/ 400050 w 2100264"/>
                  <a:gd name="connsiteY113" fmla="*/ 1038226 h 3378198"/>
                  <a:gd name="connsiteX114" fmla="*/ 414338 w 2100264"/>
                  <a:gd name="connsiteY114" fmla="*/ 995362 h 3378198"/>
                  <a:gd name="connsiteX115" fmla="*/ 342900 w 2100264"/>
                  <a:gd name="connsiteY115" fmla="*/ 876300 h 3378198"/>
                  <a:gd name="connsiteX116" fmla="*/ 347664 w 2100264"/>
                  <a:gd name="connsiteY116" fmla="*/ 804862 h 3378198"/>
                  <a:gd name="connsiteX117" fmla="*/ 428624 w 2100264"/>
                  <a:gd name="connsiteY117" fmla="*/ 714374 h 3378198"/>
                  <a:gd name="connsiteX118" fmla="*/ 428624 w 2100264"/>
                  <a:gd name="connsiteY118" fmla="*/ 666750 h 3378198"/>
                  <a:gd name="connsiteX119" fmla="*/ 309564 w 2100264"/>
                  <a:gd name="connsiteY119" fmla="*/ 652462 h 3378198"/>
                  <a:gd name="connsiteX120" fmla="*/ 357188 w 2100264"/>
                  <a:gd name="connsiteY120" fmla="*/ 561974 h 3378198"/>
                  <a:gd name="connsiteX121" fmla="*/ 390524 w 2100264"/>
                  <a:gd name="connsiteY121" fmla="*/ 395288 h 3378198"/>
                  <a:gd name="connsiteX122" fmla="*/ 419100 w 2100264"/>
                  <a:gd name="connsiteY122" fmla="*/ 366714 h 3378198"/>
                  <a:gd name="connsiteX123" fmla="*/ 381000 w 2100264"/>
                  <a:gd name="connsiteY123" fmla="*/ 304800 h 3378198"/>
                  <a:gd name="connsiteX124" fmla="*/ 390524 w 2100264"/>
                  <a:gd name="connsiteY124" fmla="*/ 261938 h 3378198"/>
                  <a:gd name="connsiteX125" fmla="*/ 447676 w 2100264"/>
                  <a:gd name="connsiteY125" fmla="*/ 228600 h 3378198"/>
                  <a:gd name="connsiteX126" fmla="*/ 485776 w 2100264"/>
                  <a:gd name="connsiteY126" fmla="*/ 209550 h 3378198"/>
                  <a:gd name="connsiteX127" fmla="*/ 461964 w 2100264"/>
                  <a:gd name="connsiteY127" fmla="*/ 133350 h 3378198"/>
                  <a:gd name="connsiteX128" fmla="*/ 495300 w 2100264"/>
                  <a:gd name="connsiteY128" fmla="*/ 100014 h 337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100264" h="3378198">
                    <a:moveTo>
                      <a:pt x="500064" y="0"/>
                    </a:moveTo>
                    <a:lnTo>
                      <a:pt x="557212" y="0"/>
                    </a:lnTo>
                    <a:lnTo>
                      <a:pt x="590550" y="95250"/>
                    </a:lnTo>
                    <a:lnTo>
                      <a:pt x="623888" y="119062"/>
                    </a:lnTo>
                    <a:lnTo>
                      <a:pt x="638176" y="171450"/>
                    </a:lnTo>
                    <a:lnTo>
                      <a:pt x="809624" y="214314"/>
                    </a:lnTo>
                    <a:lnTo>
                      <a:pt x="890588" y="257174"/>
                    </a:lnTo>
                    <a:lnTo>
                      <a:pt x="1057276" y="242888"/>
                    </a:lnTo>
                    <a:lnTo>
                      <a:pt x="1128712" y="104774"/>
                    </a:lnTo>
                    <a:lnTo>
                      <a:pt x="1176338" y="138114"/>
                    </a:lnTo>
                    <a:lnTo>
                      <a:pt x="1266824" y="128588"/>
                    </a:lnTo>
                    <a:lnTo>
                      <a:pt x="1323976" y="142874"/>
                    </a:lnTo>
                    <a:lnTo>
                      <a:pt x="1347788" y="223838"/>
                    </a:lnTo>
                    <a:lnTo>
                      <a:pt x="1419224" y="228600"/>
                    </a:lnTo>
                    <a:lnTo>
                      <a:pt x="1447800" y="242888"/>
                    </a:lnTo>
                    <a:lnTo>
                      <a:pt x="1495424" y="238126"/>
                    </a:lnTo>
                    <a:lnTo>
                      <a:pt x="1552576" y="138114"/>
                    </a:lnTo>
                    <a:lnTo>
                      <a:pt x="1585912" y="204788"/>
                    </a:lnTo>
                    <a:lnTo>
                      <a:pt x="1604964" y="233362"/>
                    </a:lnTo>
                    <a:lnTo>
                      <a:pt x="1585912" y="280988"/>
                    </a:lnTo>
                    <a:lnTo>
                      <a:pt x="1633538" y="309562"/>
                    </a:lnTo>
                    <a:lnTo>
                      <a:pt x="1628776" y="442914"/>
                    </a:lnTo>
                    <a:lnTo>
                      <a:pt x="1590676" y="461962"/>
                    </a:lnTo>
                    <a:lnTo>
                      <a:pt x="1604964" y="523874"/>
                    </a:lnTo>
                    <a:lnTo>
                      <a:pt x="1552576" y="642938"/>
                    </a:lnTo>
                    <a:lnTo>
                      <a:pt x="1576388" y="752474"/>
                    </a:lnTo>
                    <a:lnTo>
                      <a:pt x="1604964" y="795338"/>
                    </a:lnTo>
                    <a:lnTo>
                      <a:pt x="1724024" y="809626"/>
                    </a:lnTo>
                    <a:lnTo>
                      <a:pt x="1743076" y="862014"/>
                    </a:lnTo>
                    <a:lnTo>
                      <a:pt x="1824038" y="823914"/>
                    </a:lnTo>
                    <a:lnTo>
                      <a:pt x="1871664" y="823914"/>
                    </a:lnTo>
                    <a:lnTo>
                      <a:pt x="1909764" y="890588"/>
                    </a:lnTo>
                    <a:lnTo>
                      <a:pt x="1914524" y="966788"/>
                    </a:lnTo>
                    <a:lnTo>
                      <a:pt x="2033588" y="923926"/>
                    </a:lnTo>
                    <a:lnTo>
                      <a:pt x="2062164" y="952500"/>
                    </a:lnTo>
                    <a:lnTo>
                      <a:pt x="2062164" y="990600"/>
                    </a:lnTo>
                    <a:lnTo>
                      <a:pt x="2057400" y="1038226"/>
                    </a:lnTo>
                    <a:lnTo>
                      <a:pt x="2100264" y="1052514"/>
                    </a:lnTo>
                    <a:lnTo>
                      <a:pt x="2038350" y="1143000"/>
                    </a:lnTo>
                    <a:lnTo>
                      <a:pt x="2019300" y="1219200"/>
                    </a:lnTo>
                    <a:lnTo>
                      <a:pt x="1776412" y="1252538"/>
                    </a:lnTo>
                    <a:lnTo>
                      <a:pt x="1681164" y="1300162"/>
                    </a:lnTo>
                    <a:lnTo>
                      <a:pt x="1666876" y="1357314"/>
                    </a:lnTo>
                    <a:lnTo>
                      <a:pt x="1600200" y="1433514"/>
                    </a:lnTo>
                    <a:lnTo>
                      <a:pt x="1638300" y="1462088"/>
                    </a:lnTo>
                    <a:lnTo>
                      <a:pt x="1709738" y="1662114"/>
                    </a:lnTo>
                    <a:lnTo>
                      <a:pt x="1771650" y="1681162"/>
                    </a:lnTo>
                    <a:lnTo>
                      <a:pt x="1771650" y="1728790"/>
                    </a:lnTo>
                    <a:lnTo>
                      <a:pt x="1671638" y="1766886"/>
                    </a:lnTo>
                    <a:lnTo>
                      <a:pt x="1795464" y="1957390"/>
                    </a:lnTo>
                    <a:lnTo>
                      <a:pt x="1743076" y="2047874"/>
                    </a:lnTo>
                    <a:lnTo>
                      <a:pt x="1757364" y="2095502"/>
                    </a:lnTo>
                    <a:lnTo>
                      <a:pt x="1681164" y="2171702"/>
                    </a:lnTo>
                    <a:lnTo>
                      <a:pt x="1743076" y="2200274"/>
                    </a:lnTo>
                    <a:lnTo>
                      <a:pt x="1738312" y="2257426"/>
                    </a:lnTo>
                    <a:lnTo>
                      <a:pt x="1738312" y="2285998"/>
                    </a:lnTo>
                    <a:lnTo>
                      <a:pt x="1728788" y="2343150"/>
                    </a:lnTo>
                    <a:lnTo>
                      <a:pt x="1728788" y="2414590"/>
                    </a:lnTo>
                    <a:lnTo>
                      <a:pt x="1724024" y="2505074"/>
                    </a:lnTo>
                    <a:lnTo>
                      <a:pt x="1728788" y="2543174"/>
                    </a:lnTo>
                    <a:lnTo>
                      <a:pt x="1676400" y="2557462"/>
                    </a:lnTo>
                    <a:lnTo>
                      <a:pt x="1709738" y="2762250"/>
                    </a:lnTo>
                    <a:lnTo>
                      <a:pt x="1514476" y="2738438"/>
                    </a:lnTo>
                    <a:lnTo>
                      <a:pt x="1457324" y="2752726"/>
                    </a:lnTo>
                    <a:lnTo>
                      <a:pt x="1423988" y="2814638"/>
                    </a:lnTo>
                    <a:lnTo>
                      <a:pt x="1309688" y="2947990"/>
                    </a:lnTo>
                    <a:lnTo>
                      <a:pt x="1171576" y="2943226"/>
                    </a:lnTo>
                    <a:lnTo>
                      <a:pt x="1133476" y="3014662"/>
                    </a:lnTo>
                    <a:lnTo>
                      <a:pt x="1085850" y="3057526"/>
                    </a:lnTo>
                    <a:lnTo>
                      <a:pt x="1085850" y="3148014"/>
                    </a:lnTo>
                    <a:lnTo>
                      <a:pt x="1046832" y="3223046"/>
                    </a:lnTo>
                    <a:lnTo>
                      <a:pt x="1041400" y="3206750"/>
                    </a:lnTo>
                    <a:lnTo>
                      <a:pt x="990600" y="3181350"/>
                    </a:lnTo>
                    <a:lnTo>
                      <a:pt x="958850" y="3257550"/>
                    </a:lnTo>
                    <a:lnTo>
                      <a:pt x="844550" y="3232150"/>
                    </a:lnTo>
                    <a:lnTo>
                      <a:pt x="736600" y="3276598"/>
                    </a:lnTo>
                    <a:lnTo>
                      <a:pt x="647700" y="3289302"/>
                    </a:lnTo>
                    <a:lnTo>
                      <a:pt x="533400" y="3251198"/>
                    </a:lnTo>
                    <a:lnTo>
                      <a:pt x="400050" y="3251198"/>
                    </a:lnTo>
                    <a:lnTo>
                      <a:pt x="355600" y="3321050"/>
                    </a:lnTo>
                    <a:lnTo>
                      <a:pt x="266700" y="3378198"/>
                    </a:lnTo>
                    <a:lnTo>
                      <a:pt x="254000" y="3295650"/>
                    </a:lnTo>
                    <a:lnTo>
                      <a:pt x="196850" y="3244850"/>
                    </a:lnTo>
                    <a:lnTo>
                      <a:pt x="241300" y="3086102"/>
                    </a:lnTo>
                    <a:lnTo>
                      <a:pt x="298450" y="3073398"/>
                    </a:lnTo>
                    <a:lnTo>
                      <a:pt x="298450" y="2952750"/>
                    </a:lnTo>
                    <a:lnTo>
                      <a:pt x="247650" y="2844798"/>
                    </a:lnTo>
                    <a:lnTo>
                      <a:pt x="152400" y="2832102"/>
                    </a:lnTo>
                    <a:lnTo>
                      <a:pt x="171450" y="2755902"/>
                    </a:lnTo>
                    <a:lnTo>
                      <a:pt x="0" y="2603502"/>
                    </a:lnTo>
                    <a:lnTo>
                      <a:pt x="6350" y="2508250"/>
                    </a:lnTo>
                    <a:lnTo>
                      <a:pt x="101600" y="2470150"/>
                    </a:lnTo>
                    <a:lnTo>
                      <a:pt x="146050" y="2343150"/>
                    </a:lnTo>
                    <a:lnTo>
                      <a:pt x="184150" y="2330450"/>
                    </a:lnTo>
                    <a:lnTo>
                      <a:pt x="203200" y="2279650"/>
                    </a:lnTo>
                    <a:lnTo>
                      <a:pt x="266700" y="2222502"/>
                    </a:lnTo>
                    <a:lnTo>
                      <a:pt x="298450" y="2184398"/>
                    </a:lnTo>
                    <a:lnTo>
                      <a:pt x="285750" y="2114550"/>
                    </a:lnTo>
                    <a:lnTo>
                      <a:pt x="336550" y="2076450"/>
                    </a:lnTo>
                    <a:lnTo>
                      <a:pt x="438150" y="2057398"/>
                    </a:lnTo>
                    <a:lnTo>
                      <a:pt x="482600" y="2095502"/>
                    </a:lnTo>
                    <a:lnTo>
                      <a:pt x="552450" y="2044702"/>
                    </a:lnTo>
                    <a:lnTo>
                      <a:pt x="552450" y="1911350"/>
                    </a:lnTo>
                    <a:lnTo>
                      <a:pt x="495300" y="1854198"/>
                    </a:lnTo>
                    <a:lnTo>
                      <a:pt x="431800" y="1892302"/>
                    </a:lnTo>
                    <a:lnTo>
                      <a:pt x="400050" y="1847850"/>
                    </a:lnTo>
                    <a:lnTo>
                      <a:pt x="361950" y="1651000"/>
                    </a:lnTo>
                    <a:lnTo>
                      <a:pt x="368300" y="1574800"/>
                    </a:lnTo>
                    <a:lnTo>
                      <a:pt x="344312" y="1460854"/>
                    </a:lnTo>
                    <a:lnTo>
                      <a:pt x="419100" y="1395414"/>
                    </a:lnTo>
                    <a:lnTo>
                      <a:pt x="361950" y="1333500"/>
                    </a:lnTo>
                    <a:lnTo>
                      <a:pt x="419100" y="1238250"/>
                    </a:lnTo>
                    <a:lnTo>
                      <a:pt x="419100" y="1052514"/>
                    </a:lnTo>
                    <a:lnTo>
                      <a:pt x="400050" y="1038226"/>
                    </a:lnTo>
                    <a:lnTo>
                      <a:pt x="414338" y="995362"/>
                    </a:lnTo>
                    <a:lnTo>
                      <a:pt x="342900" y="876300"/>
                    </a:lnTo>
                    <a:lnTo>
                      <a:pt x="347664" y="804862"/>
                    </a:lnTo>
                    <a:lnTo>
                      <a:pt x="428624" y="714374"/>
                    </a:lnTo>
                    <a:lnTo>
                      <a:pt x="428624" y="666750"/>
                    </a:lnTo>
                    <a:lnTo>
                      <a:pt x="309564" y="652462"/>
                    </a:lnTo>
                    <a:lnTo>
                      <a:pt x="357188" y="561974"/>
                    </a:lnTo>
                    <a:lnTo>
                      <a:pt x="390524" y="395288"/>
                    </a:lnTo>
                    <a:lnTo>
                      <a:pt x="419100" y="366714"/>
                    </a:lnTo>
                    <a:lnTo>
                      <a:pt x="381000" y="304800"/>
                    </a:lnTo>
                    <a:lnTo>
                      <a:pt x="390524" y="261938"/>
                    </a:lnTo>
                    <a:lnTo>
                      <a:pt x="447676" y="228600"/>
                    </a:lnTo>
                    <a:lnTo>
                      <a:pt x="485776" y="209550"/>
                    </a:lnTo>
                    <a:lnTo>
                      <a:pt x="461964" y="133350"/>
                    </a:lnTo>
                    <a:lnTo>
                      <a:pt x="495300" y="10001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988F0901-EFB8-48D2-8059-18B150DDCB81}"/>
                  </a:ext>
                </a:extLst>
              </p:cNvPr>
              <p:cNvSpPr/>
              <p:nvPr/>
            </p:nvSpPr>
            <p:spPr>
              <a:xfrm>
                <a:off x="17926050" y="30651448"/>
                <a:ext cx="4367616" cy="3379472"/>
              </a:xfrm>
              <a:custGeom>
                <a:avLst/>
                <a:gdLst>
                  <a:gd name="connsiteX0" fmla="*/ 2628900 w 4367616"/>
                  <a:gd name="connsiteY0" fmla="*/ 0 h 3379472"/>
                  <a:gd name="connsiteX1" fmla="*/ 2686050 w 4367616"/>
                  <a:gd name="connsiteY1" fmla="*/ 76200 h 3379472"/>
                  <a:gd name="connsiteX2" fmla="*/ 2828926 w 4367616"/>
                  <a:gd name="connsiteY2" fmla="*/ 95252 h 3379472"/>
                  <a:gd name="connsiteX3" fmla="*/ 2943226 w 4367616"/>
                  <a:gd name="connsiteY3" fmla="*/ 28576 h 3379472"/>
                  <a:gd name="connsiteX4" fmla="*/ 3105150 w 4367616"/>
                  <a:gd name="connsiteY4" fmla="*/ 142876 h 3379472"/>
                  <a:gd name="connsiteX5" fmla="*/ 3267074 w 4367616"/>
                  <a:gd name="connsiteY5" fmla="*/ 47628 h 3379472"/>
                  <a:gd name="connsiteX6" fmla="*/ 3355840 w 4367616"/>
                  <a:gd name="connsiteY6" fmla="*/ 77216 h 3379472"/>
                  <a:gd name="connsiteX7" fmla="*/ 3348990 w 4367616"/>
                  <a:gd name="connsiteY7" fmla="*/ 110492 h 3379472"/>
                  <a:gd name="connsiteX8" fmla="*/ 3615690 w 4367616"/>
                  <a:gd name="connsiteY8" fmla="*/ 118112 h 3379472"/>
                  <a:gd name="connsiteX9" fmla="*/ 3630930 w 4367616"/>
                  <a:gd name="connsiteY9" fmla="*/ 140972 h 3379472"/>
                  <a:gd name="connsiteX10" fmla="*/ 3691890 w 4367616"/>
                  <a:gd name="connsiteY10" fmla="*/ 118112 h 3379472"/>
                  <a:gd name="connsiteX11" fmla="*/ 3768090 w 4367616"/>
                  <a:gd name="connsiteY11" fmla="*/ 156212 h 3379472"/>
                  <a:gd name="connsiteX12" fmla="*/ 3778866 w 4367616"/>
                  <a:gd name="connsiteY12" fmla="*/ 149746 h 3379472"/>
                  <a:gd name="connsiteX13" fmla="*/ 3790950 w 4367616"/>
                  <a:gd name="connsiteY13" fmla="*/ 222252 h 3379472"/>
                  <a:gd name="connsiteX14" fmla="*/ 3873500 w 4367616"/>
                  <a:gd name="connsiteY14" fmla="*/ 311152 h 3379472"/>
                  <a:gd name="connsiteX15" fmla="*/ 3930650 w 4367616"/>
                  <a:gd name="connsiteY15" fmla="*/ 361952 h 3379472"/>
                  <a:gd name="connsiteX16" fmla="*/ 3949700 w 4367616"/>
                  <a:gd name="connsiteY16" fmla="*/ 419102 h 3379472"/>
                  <a:gd name="connsiteX17" fmla="*/ 3860800 w 4367616"/>
                  <a:gd name="connsiteY17" fmla="*/ 546102 h 3379472"/>
                  <a:gd name="connsiteX18" fmla="*/ 3898900 w 4367616"/>
                  <a:gd name="connsiteY18" fmla="*/ 647702 h 3379472"/>
                  <a:gd name="connsiteX19" fmla="*/ 3848100 w 4367616"/>
                  <a:gd name="connsiteY19" fmla="*/ 806452 h 3379472"/>
                  <a:gd name="connsiteX20" fmla="*/ 3956050 w 4367616"/>
                  <a:gd name="connsiteY20" fmla="*/ 1016002 h 3379472"/>
                  <a:gd name="connsiteX21" fmla="*/ 4108450 w 4367616"/>
                  <a:gd name="connsiteY21" fmla="*/ 1085852 h 3379472"/>
                  <a:gd name="connsiteX22" fmla="*/ 4038600 w 4367616"/>
                  <a:gd name="connsiteY22" fmla="*/ 1428752 h 3379472"/>
                  <a:gd name="connsiteX23" fmla="*/ 4133850 w 4367616"/>
                  <a:gd name="connsiteY23" fmla="*/ 1606552 h 3379472"/>
                  <a:gd name="connsiteX24" fmla="*/ 4178300 w 4367616"/>
                  <a:gd name="connsiteY24" fmla="*/ 1619252 h 3379472"/>
                  <a:gd name="connsiteX25" fmla="*/ 4140200 w 4367616"/>
                  <a:gd name="connsiteY25" fmla="*/ 1809752 h 3379472"/>
                  <a:gd name="connsiteX26" fmla="*/ 4191000 w 4367616"/>
                  <a:gd name="connsiteY26" fmla="*/ 1917702 h 3379472"/>
                  <a:gd name="connsiteX27" fmla="*/ 4241800 w 4367616"/>
                  <a:gd name="connsiteY27" fmla="*/ 1943102 h 3379472"/>
                  <a:gd name="connsiteX28" fmla="*/ 4324350 w 4367616"/>
                  <a:gd name="connsiteY28" fmla="*/ 2063752 h 3379472"/>
                  <a:gd name="connsiteX29" fmla="*/ 4349750 w 4367616"/>
                  <a:gd name="connsiteY29" fmla="*/ 2241552 h 3379472"/>
                  <a:gd name="connsiteX30" fmla="*/ 4298950 w 4367616"/>
                  <a:gd name="connsiteY30" fmla="*/ 2336802 h 3379472"/>
                  <a:gd name="connsiteX31" fmla="*/ 4356100 w 4367616"/>
                  <a:gd name="connsiteY31" fmla="*/ 2425702 h 3379472"/>
                  <a:gd name="connsiteX32" fmla="*/ 4367616 w 4367616"/>
                  <a:gd name="connsiteY32" fmla="*/ 2431984 h 3379472"/>
                  <a:gd name="connsiteX33" fmla="*/ 4316730 w 4367616"/>
                  <a:gd name="connsiteY33" fmla="*/ 2472692 h 3379472"/>
                  <a:gd name="connsiteX34" fmla="*/ 4187190 w 4367616"/>
                  <a:gd name="connsiteY34" fmla="*/ 2518412 h 3379472"/>
                  <a:gd name="connsiteX35" fmla="*/ 4126230 w 4367616"/>
                  <a:gd name="connsiteY35" fmla="*/ 2586992 h 3379472"/>
                  <a:gd name="connsiteX36" fmla="*/ 4110990 w 4367616"/>
                  <a:gd name="connsiteY36" fmla="*/ 2731772 h 3379472"/>
                  <a:gd name="connsiteX37" fmla="*/ 4057650 w 4367616"/>
                  <a:gd name="connsiteY37" fmla="*/ 2739392 h 3379472"/>
                  <a:gd name="connsiteX38" fmla="*/ 3935730 w 4367616"/>
                  <a:gd name="connsiteY38" fmla="*/ 2693672 h 3379472"/>
                  <a:gd name="connsiteX39" fmla="*/ 3768090 w 4367616"/>
                  <a:gd name="connsiteY39" fmla="*/ 2640332 h 3379472"/>
                  <a:gd name="connsiteX40" fmla="*/ 3798570 w 4367616"/>
                  <a:gd name="connsiteY40" fmla="*/ 2556512 h 3379472"/>
                  <a:gd name="connsiteX41" fmla="*/ 3722370 w 4367616"/>
                  <a:gd name="connsiteY41" fmla="*/ 2487932 h 3379472"/>
                  <a:gd name="connsiteX42" fmla="*/ 3653790 w 4367616"/>
                  <a:gd name="connsiteY42" fmla="*/ 2571752 h 3379472"/>
                  <a:gd name="connsiteX43" fmla="*/ 3341370 w 4367616"/>
                  <a:gd name="connsiteY43" fmla="*/ 2663192 h 3379472"/>
                  <a:gd name="connsiteX44" fmla="*/ 3227070 w 4367616"/>
                  <a:gd name="connsiteY44" fmla="*/ 2663192 h 3379472"/>
                  <a:gd name="connsiteX45" fmla="*/ 3173730 w 4367616"/>
                  <a:gd name="connsiteY45" fmla="*/ 2815592 h 3379472"/>
                  <a:gd name="connsiteX46" fmla="*/ 3105150 w 4367616"/>
                  <a:gd name="connsiteY46" fmla="*/ 2876552 h 3379472"/>
                  <a:gd name="connsiteX47" fmla="*/ 2792730 w 4367616"/>
                  <a:gd name="connsiteY47" fmla="*/ 2823212 h 3379472"/>
                  <a:gd name="connsiteX48" fmla="*/ 2739390 w 4367616"/>
                  <a:gd name="connsiteY48" fmla="*/ 2876552 h 3379472"/>
                  <a:gd name="connsiteX49" fmla="*/ 2625090 w 4367616"/>
                  <a:gd name="connsiteY49" fmla="*/ 2884172 h 3379472"/>
                  <a:gd name="connsiteX50" fmla="*/ 2487930 w 4367616"/>
                  <a:gd name="connsiteY50" fmla="*/ 3028952 h 3379472"/>
                  <a:gd name="connsiteX51" fmla="*/ 2426970 w 4367616"/>
                  <a:gd name="connsiteY51" fmla="*/ 2960372 h 3379472"/>
                  <a:gd name="connsiteX52" fmla="*/ 2350770 w 4367616"/>
                  <a:gd name="connsiteY52" fmla="*/ 2960372 h 3379472"/>
                  <a:gd name="connsiteX53" fmla="*/ 2335530 w 4367616"/>
                  <a:gd name="connsiteY53" fmla="*/ 3059432 h 3379472"/>
                  <a:gd name="connsiteX54" fmla="*/ 2221230 w 4367616"/>
                  <a:gd name="connsiteY54" fmla="*/ 3219452 h 3379472"/>
                  <a:gd name="connsiteX55" fmla="*/ 2007870 w 4367616"/>
                  <a:gd name="connsiteY55" fmla="*/ 3219452 h 3379472"/>
                  <a:gd name="connsiteX56" fmla="*/ 1847850 w 4367616"/>
                  <a:gd name="connsiteY56" fmla="*/ 3348992 h 3379472"/>
                  <a:gd name="connsiteX57" fmla="*/ 1764030 w 4367616"/>
                  <a:gd name="connsiteY57" fmla="*/ 3303272 h 3379472"/>
                  <a:gd name="connsiteX58" fmla="*/ 1741170 w 4367616"/>
                  <a:gd name="connsiteY58" fmla="*/ 3295652 h 3379472"/>
                  <a:gd name="connsiteX59" fmla="*/ 1642110 w 4367616"/>
                  <a:gd name="connsiteY59" fmla="*/ 3379472 h 3379472"/>
                  <a:gd name="connsiteX60" fmla="*/ 1558290 w 4367616"/>
                  <a:gd name="connsiteY60" fmla="*/ 3326132 h 3379472"/>
                  <a:gd name="connsiteX61" fmla="*/ 1611630 w 4367616"/>
                  <a:gd name="connsiteY61" fmla="*/ 3257552 h 3379472"/>
                  <a:gd name="connsiteX62" fmla="*/ 1497330 w 4367616"/>
                  <a:gd name="connsiteY62" fmla="*/ 3196592 h 3379472"/>
                  <a:gd name="connsiteX63" fmla="*/ 1421130 w 4367616"/>
                  <a:gd name="connsiteY63" fmla="*/ 3013712 h 3379472"/>
                  <a:gd name="connsiteX64" fmla="*/ 1413510 w 4367616"/>
                  <a:gd name="connsiteY64" fmla="*/ 2907032 h 3379472"/>
                  <a:gd name="connsiteX65" fmla="*/ 1436370 w 4367616"/>
                  <a:gd name="connsiteY65" fmla="*/ 2823212 h 3379472"/>
                  <a:gd name="connsiteX66" fmla="*/ 1367790 w 4367616"/>
                  <a:gd name="connsiteY66" fmla="*/ 2807972 h 3379472"/>
                  <a:gd name="connsiteX67" fmla="*/ 1268730 w 4367616"/>
                  <a:gd name="connsiteY67" fmla="*/ 2846072 h 3379472"/>
                  <a:gd name="connsiteX68" fmla="*/ 1131570 w 4367616"/>
                  <a:gd name="connsiteY68" fmla="*/ 2777492 h 3379472"/>
                  <a:gd name="connsiteX69" fmla="*/ 1032510 w 4367616"/>
                  <a:gd name="connsiteY69" fmla="*/ 2792732 h 3379472"/>
                  <a:gd name="connsiteX70" fmla="*/ 902970 w 4367616"/>
                  <a:gd name="connsiteY70" fmla="*/ 2807972 h 3379472"/>
                  <a:gd name="connsiteX71" fmla="*/ 864870 w 4367616"/>
                  <a:gd name="connsiteY71" fmla="*/ 2922272 h 3379472"/>
                  <a:gd name="connsiteX72" fmla="*/ 742950 w 4367616"/>
                  <a:gd name="connsiteY72" fmla="*/ 3036572 h 3379472"/>
                  <a:gd name="connsiteX73" fmla="*/ 613410 w 4367616"/>
                  <a:gd name="connsiteY73" fmla="*/ 3143252 h 3379472"/>
                  <a:gd name="connsiteX74" fmla="*/ 575310 w 4367616"/>
                  <a:gd name="connsiteY74" fmla="*/ 3219452 h 3379472"/>
                  <a:gd name="connsiteX75" fmla="*/ 628650 w 4367616"/>
                  <a:gd name="connsiteY75" fmla="*/ 3326132 h 3379472"/>
                  <a:gd name="connsiteX76" fmla="*/ 615398 w 4367616"/>
                  <a:gd name="connsiteY76" fmla="*/ 3331432 h 3379472"/>
                  <a:gd name="connsiteX77" fmla="*/ 499110 w 4367616"/>
                  <a:gd name="connsiteY77" fmla="*/ 3318512 h 3379472"/>
                  <a:gd name="connsiteX78" fmla="*/ 499110 w 4367616"/>
                  <a:gd name="connsiteY78" fmla="*/ 3257552 h 3379472"/>
                  <a:gd name="connsiteX79" fmla="*/ 407670 w 4367616"/>
                  <a:gd name="connsiteY79" fmla="*/ 3257552 h 3379472"/>
                  <a:gd name="connsiteX80" fmla="*/ 346710 w 4367616"/>
                  <a:gd name="connsiteY80" fmla="*/ 3242312 h 3379472"/>
                  <a:gd name="connsiteX81" fmla="*/ 339090 w 4367616"/>
                  <a:gd name="connsiteY81" fmla="*/ 3211832 h 3379472"/>
                  <a:gd name="connsiteX82" fmla="*/ 316230 w 4367616"/>
                  <a:gd name="connsiteY82" fmla="*/ 3143252 h 3379472"/>
                  <a:gd name="connsiteX83" fmla="*/ 316230 w 4367616"/>
                  <a:gd name="connsiteY83" fmla="*/ 3082292 h 3379472"/>
                  <a:gd name="connsiteX84" fmla="*/ 262890 w 4367616"/>
                  <a:gd name="connsiteY84" fmla="*/ 2945132 h 3379472"/>
                  <a:gd name="connsiteX85" fmla="*/ 285750 w 4367616"/>
                  <a:gd name="connsiteY85" fmla="*/ 2884172 h 3379472"/>
                  <a:gd name="connsiteX86" fmla="*/ 209550 w 4367616"/>
                  <a:gd name="connsiteY86" fmla="*/ 2876552 h 3379472"/>
                  <a:gd name="connsiteX87" fmla="*/ 201930 w 4367616"/>
                  <a:gd name="connsiteY87" fmla="*/ 2823212 h 3379472"/>
                  <a:gd name="connsiteX88" fmla="*/ 118110 w 4367616"/>
                  <a:gd name="connsiteY88" fmla="*/ 2769872 h 3379472"/>
                  <a:gd name="connsiteX89" fmla="*/ 118110 w 4367616"/>
                  <a:gd name="connsiteY89" fmla="*/ 2708912 h 3379472"/>
                  <a:gd name="connsiteX90" fmla="*/ 118110 w 4367616"/>
                  <a:gd name="connsiteY90" fmla="*/ 2594612 h 3379472"/>
                  <a:gd name="connsiteX91" fmla="*/ 118110 w 4367616"/>
                  <a:gd name="connsiteY91" fmla="*/ 2487932 h 3379472"/>
                  <a:gd name="connsiteX92" fmla="*/ 110490 w 4367616"/>
                  <a:gd name="connsiteY92" fmla="*/ 2373632 h 3379472"/>
                  <a:gd name="connsiteX93" fmla="*/ 96568 w 4367616"/>
                  <a:gd name="connsiteY93" fmla="*/ 2373632 h 3379472"/>
                  <a:gd name="connsiteX94" fmla="*/ 66674 w 4367616"/>
                  <a:gd name="connsiteY94" fmla="*/ 2276476 h 3379472"/>
                  <a:gd name="connsiteX95" fmla="*/ 0 w 4367616"/>
                  <a:gd name="connsiteY95" fmla="*/ 2247900 h 3379472"/>
                  <a:gd name="connsiteX96" fmla="*/ 57150 w 4367616"/>
                  <a:gd name="connsiteY96" fmla="*/ 2162176 h 3379472"/>
                  <a:gd name="connsiteX97" fmla="*/ 104774 w 4367616"/>
                  <a:gd name="connsiteY97" fmla="*/ 2152652 h 3379472"/>
                  <a:gd name="connsiteX98" fmla="*/ 247650 w 4367616"/>
                  <a:gd name="connsiteY98" fmla="*/ 2028828 h 3379472"/>
                  <a:gd name="connsiteX99" fmla="*/ 304800 w 4367616"/>
                  <a:gd name="connsiteY99" fmla="*/ 1885952 h 3379472"/>
                  <a:gd name="connsiteX100" fmla="*/ 247650 w 4367616"/>
                  <a:gd name="connsiteY100" fmla="*/ 1809752 h 3379472"/>
                  <a:gd name="connsiteX101" fmla="*/ 371474 w 4367616"/>
                  <a:gd name="connsiteY101" fmla="*/ 1552576 h 3379472"/>
                  <a:gd name="connsiteX102" fmla="*/ 304800 w 4367616"/>
                  <a:gd name="connsiteY102" fmla="*/ 1514476 h 3379472"/>
                  <a:gd name="connsiteX103" fmla="*/ 361950 w 4367616"/>
                  <a:gd name="connsiteY103" fmla="*/ 1438276 h 3379472"/>
                  <a:gd name="connsiteX104" fmla="*/ 561974 w 4367616"/>
                  <a:gd name="connsiteY104" fmla="*/ 1333500 h 3379472"/>
                  <a:gd name="connsiteX105" fmla="*/ 609600 w 4367616"/>
                  <a:gd name="connsiteY105" fmla="*/ 1228728 h 3379472"/>
                  <a:gd name="connsiteX106" fmla="*/ 609600 w 4367616"/>
                  <a:gd name="connsiteY106" fmla="*/ 1114428 h 3379472"/>
                  <a:gd name="connsiteX107" fmla="*/ 685800 w 4367616"/>
                  <a:gd name="connsiteY107" fmla="*/ 1114428 h 3379472"/>
                  <a:gd name="connsiteX108" fmla="*/ 771526 w 4367616"/>
                  <a:gd name="connsiteY108" fmla="*/ 1238252 h 3379472"/>
                  <a:gd name="connsiteX109" fmla="*/ 819150 w 4367616"/>
                  <a:gd name="connsiteY109" fmla="*/ 1152528 h 3379472"/>
                  <a:gd name="connsiteX110" fmla="*/ 876300 w 4367616"/>
                  <a:gd name="connsiteY110" fmla="*/ 1181100 h 3379472"/>
                  <a:gd name="connsiteX111" fmla="*/ 1019174 w 4367616"/>
                  <a:gd name="connsiteY111" fmla="*/ 1143000 h 3379472"/>
                  <a:gd name="connsiteX112" fmla="*/ 1085850 w 4367616"/>
                  <a:gd name="connsiteY112" fmla="*/ 1238252 h 3379472"/>
                  <a:gd name="connsiteX113" fmla="*/ 1171574 w 4367616"/>
                  <a:gd name="connsiteY113" fmla="*/ 1162052 h 3379472"/>
                  <a:gd name="connsiteX114" fmla="*/ 1190626 w 4367616"/>
                  <a:gd name="connsiteY114" fmla="*/ 1085852 h 3379472"/>
                  <a:gd name="connsiteX115" fmla="*/ 1304926 w 4367616"/>
                  <a:gd name="connsiteY115" fmla="*/ 1133476 h 3379472"/>
                  <a:gd name="connsiteX116" fmla="*/ 1543050 w 4367616"/>
                  <a:gd name="connsiteY116" fmla="*/ 1143000 h 3379472"/>
                  <a:gd name="connsiteX117" fmla="*/ 1771650 w 4367616"/>
                  <a:gd name="connsiteY117" fmla="*/ 1000128 h 3379472"/>
                  <a:gd name="connsiteX118" fmla="*/ 1924050 w 4367616"/>
                  <a:gd name="connsiteY118" fmla="*/ 1047752 h 3379472"/>
                  <a:gd name="connsiteX119" fmla="*/ 1971674 w 4367616"/>
                  <a:gd name="connsiteY119" fmla="*/ 971552 h 3379472"/>
                  <a:gd name="connsiteX120" fmla="*/ 2085974 w 4367616"/>
                  <a:gd name="connsiteY120" fmla="*/ 971552 h 3379472"/>
                  <a:gd name="connsiteX121" fmla="*/ 2076450 w 4367616"/>
                  <a:gd name="connsiteY121" fmla="*/ 866776 h 3379472"/>
                  <a:gd name="connsiteX122" fmla="*/ 1828800 w 4367616"/>
                  <a:gd name="connsiteY122" fmla="*/ 781052 h 3379472"/>
                  <a:gd name="connsiteX123" fmla="*/ 1981200 w 4367616"/>
                  <a:gd name="connsiteY123" fmla="*/ 571500 h 3379472"/>
                  <a:gd name="connsiteX124" fmla="*/ 2105026 w 4367616"/>
                  <a:gd name="connsiteY124" fmla="*/ 571500 h 3379472"/>
                  <a:gd name="connsiteX125" fmla="*/ 2209800 w 4367616"/>
                  <a:gd name="connsiteY125" fmla="*/ 504828 h 3379472"/>
                  <a:gd name="connsiteX126" fmla="*/ 2266950 w 4367616"/>
                  <a:gd name="connsiteY126" fmla="*/ 409576 h 3379472"/>
                  <a:gd name="connsiteX127" fmla="*/ 2400300 w 4367616"/>
                  <a:gd name="connsiteY127" fmla="*/ 238128 h 3379472"/>
                  <a:gd name="connsiteX128" fmla="*/ 2419350 w 4367616"/>
                  <a:gd name="connsiteY128" fmla="*/ 142876 h 3379472"/>
                  <a:gd name="connsiteX129" fmla="*/ 2552700 w 4367616"/>
                  <a:gd name="connsiteY129" fmla="*/ 28576 h 337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367616" h="3379472">
                    <a:moveTo>
                      <a:pt x="2628900" y="0"/>
                    </a:moveTo>
                    <a:lnTo>
                      <a:pt x="2686050" y="76200"/>
                    </a:lnTo>
                    <a:lnTo>
                      <a:pt x="2828926" y="95252"/>
                    </a:lnTo>
                    <a:lnTo>
                      <a:pt x="2943226" y="28576"/>
                    </a:lnTo>
                    <a:lnTo>
                      <a:pt x="3105150" y="142876"/>
                    </a:lnTo>
                    <a:lnTo>
                      <a:pt x="3267074" y="47628"/>
                    </a:lnTo>
                    <a:lnTo>
                      <a:pt x="3355840" y="77216"/>
                    </a:lnTo>
                    <a:lnTo>
                      <a:pt x="3348990" y="110492"/>
                    </a:lnTo>
                    <a:lnTo>
                      <a:pt x="3615690" y="118112"/>
                    </a:lnTo>
                    <a:lnTo>
                      <a:pt x="3630930" y="140972"/>
                    </a:lnTo>
                    <a:lnTo>
                      <a:pt x="3691890" y="118112"/>
                    </a:lnTo>
                    <a:lnTo>
                      <a:pt x="3768090" y="156212"/>
                    </a:lnTo>
                    <a:lnTo>
                      <a:pt x="3778866" y="149746"/>
                    </a:lnTo>
                    <a:lnTo>
                      <a:pt x="3790950" y="222252"/>
                    </a:lnTo>
                    <a:lnTo>
                      <a:pt x="3873500" y="311152"/>
                    </a:lnTo>
                    <a:lnTo>
                      <a:pt x="3930650" y="361952"/>
                    </a:lnTo>
                    <a:lnTo>
                      <a:pt x="3949700" y="419102"/>
                    </a:lnTo>
                    <a:lnTo>
                      <a:pt x="3860800" y="546102"/>
                    </a:lnTo>
                    <a:lnTo>
                      <a:pt x="3898900" y="647702"/>
                    </a:lnTo>
                    <a:lnTo>
                      <a:pt x="3848100" y="806452"/>
                    </a:lnTo>
                    <a:lnTo>
                      <a:pt x="3956050" y="1016002"/>
                    </a:lnTo>
                    <a:lnTo>
                      <a:pt x="4108450" y="1085852"/>
                    </a:lnTo>
                    <a:lnTo>
                      <a:pt x="4038600" y="1428752"/>
                    </a:lnTo>
                    <a:lnTo>
                      <a:pt x="4133850" y="1606552"/>
                    </a:lnTo>
                    <a:lnTo>
                      <a:pt x="4178300" y="1619252"/>
                    </a:lnTo>
                    <a:lnTo>
                      <a:pt x="4140200" y="1809752"/>
                    </a:lnTo>
                    <a:lnTo>
                      <a:pt x="4191000" y="1917702"/>
                    </a:lnTo>
                    <a:lnTo>
                      <a:pt x="4241800" y="1943102"/>
                    </a:lnTo>
                    <a:lnTo>
                      <a:pt x="4324350" y="2063752"/>
                    </a:lnTo>
                    <a:lnTo>
                      <a:pt x="4349750" y="2241552"/>
                    </a:lnTo>
                    <a:lnTo>
                      <a:pt x="4298950" y="2336802"/>
                    </a:lnTo>
                    <a:lnTo>
                      <a:pt x="4356100" y="2425702"/>
                    </a:lnTo>
                    <a:lnTo>
                      <a:pt x="4367616" y="2431984"/>
                    </a:lnTo>
                    <a:lnTo>
                      <a:pt x="4316730" y="2472692"/>
                    </a:lnTo>
                    <a:lnTo>
                      <a:pt x="4187190" y="2518412"/>
                    </a:lnTo>
                    <a:lnTo>
                      <a:pt x="4126230" y="2586992"/>
                    </a:lnTo>
                    <a:lnTo>
                      <a:pt x="4110990" y="2731772"/>
                    </a:lnTo>
                    <a:lnTo>
                      <a:pt x="4057650" y="2739392"/>
                    </a:lnTo>
                    <a:lnTo>
                      <a:pt x="3935730" y="2693672"/>
                    </a:lnTo>
                    <a:lnTo>
                      <a:pt x="3768090" y="2640332"/>
                    </a:lnTo>
                    <a:lnTo>
                      <a:pt x="3798570" y="2556512"/>
                    </a:lnTo>
                    <a:lnTo>
                      <a:pt x="3722370" y="2487932"/>
                    </a:lnTo>
                    <a:lnTo>
                      <a:pt x="3653790" y="2571752"/>
                    </a:lnTo>
                    <a:lnTo>
                      <a:pt x="3341370" y="2663192"/>
                    </a:lnTo>
                    <a:lnTo>
                      <a:pt x="3227070" y="2663192"/>
                    </a:lnTo>
                    <a:lnTo>
                      <a:pt x="3173730" y="2815592"/>
                    </a:lnTo>
                    <a:lnTo>
                      <a:pt x="3105150" y="2876552"/>
                    </a:lnTo>
                    <a:lnTo>
                      <a:pt x="2792730" y="2823212"/>
                    </a:lnTo>
                    <a:lnTo>
                      <a:pt x="2739390" y="2876552"/>
                    </a:lnTo>
                    <a:lnTo>
                      <a:pt x="2625090" y="2884172"/>
                    </a:lnTo>
                    <a:lnTo>
                      <a:pt x="2487930" y="3028952"/>
                    </a:lnTo>
                    <a:lnTo>
                      <a:pt x="2426970" y="2960372"/>
                    </a:lnTo>
                    <a:lnTo>
                      <a:pt x="2350770" y="2960372"/>
                    </a:lnTo>
                    <a:lnTo>
                      <a:pt x="2335530" y="3059432"/>
                    </a:lnTo>
                    <a:lnTo>
                      <a:pt x="2221230" y="3219452"/>
                    </a:lnTo>
                    <a:lnTo>
                      <a:pt x="2007870" y="3219452"/>
                    </a:lnTo>
                    <a:lnTo>
                      <a:pt x="1847850" y="3348992"/>
                    </a:lnTo>
                    <a:cubicBezTo>
                      <a:pt x="1769472" y="3301964"/>
                      <a:pt x="1801270" y="3303272"/>
                      <a:pt x="1764030" y="3303272"/>
                    </a:cubicBezTo>
                    <a:lnTo>
                      <a:pt x="1741170" y="3295652"/>
                    </a:lnTo>
                    <a:lnTo>
                      <a:pt x="1642110" y="3379472"/>
                    </a:lnTo>
                    <a:lnTo>
                      <a:pt x="1558290" y="3326132"/>
                    </a:lnTo>
                    <a:lnTo>
                      <a:pt x="1611630" y="3257552"/>
                    </a:lnTo>
                    <a:lnTo>
                      <a:pt x="1497330" y="3196592"/>
                    </a:lnTo>
                    <a:lnTo>
                      <a:pt x="1421130" y="3013712"/>
                    </a:lnTo>
                    <a:lnTo>
                      <a:pt x="1413510" y="2907032"/>
                    </a:lnTo>
                    <a:lnTo>
                      <a:pt x="1436370" y="2823212"/>
                    </a:lnTo>
                    <a:lnTo>
                      <a:pt x="1367790" y="2807972"/>
                    </a:lnTo>
                    <a:lnTo>
                      <a:pt x="1268730" y="2846072"/>
                    </a:lnTo>
                    <a:lnTo>
                      <a:pt x="1131570" y="2777492"/>
                    </a:lnTo>
                    <a:lnTo>
                      <a:pt x="1032510" y="2792732"/>
                    </a:lnTo>
                    <a:lnTo>
                      <a:pt x="902970" y="2807972"/>
                    </a:lnTo>
                    <a:lnTo>
                      <a:pt x="864870" y="2922272"/>
                    </a:lnTo>
                    <a:lnTo>
                      <a:pt x="742950" y="3036572"/>
                    </a:lnTo>
                    <a:lnTo>
                      <a:pt x="613410" y="3143252"/>
                    </a:lnTo>
                    <a:lnTo>
                      <a:pt x="575310" y="3219452"/>
                    </a:lnTo>
                    <a:lnTo>
                      <a:pt x="628650" y="3326132"/>
                    </a:lnTo>
                    <a:lnTo>
                      <a:pt x="615398" y="3331432"/>
                    </a:lnTo>
                    <a:lnTo>
                      <a:pt x="499110" y="3318512"/>
                    </a:lnTo>
                    <a:lnTo>
                      <a:pt x="499110" y="3257552"/>
                    </a:lnTo>
                    <a:lnTo>
                      <a:pt x="407670" y="3257552"/>
                    </a:lnTo>
                    <a:lnTo>
                      <a:pt x="346710" y="3242312"/>
                    </a:lnTo>
                    <a:lnTo>
                      <a:pt x="339090" y="3211832"/>
                    </a:lnTo>
                    <a:lnTo>
                      <a:pt x="316230" y="3143252"/>
                    </a:lnTo>
                    <a:lnTo>
                      <a:pt x="316230" y="3082292"/>
                    </a:lnTo>
                    <a:lnTo>
                      <a:pt x="262890" y="2945132"/>
                    </a:lnTo>
                    <a:lnTo>
                      <a:pt x="285750" y="2884172"/>
                    </a:lnTo>
                    <a:lnTo>
                      <a:pt x="209550" y="2876552"/>
                    </a:lnTo>
                    <a:lnTo>
                      <a:pt x="201930" y="2823212"/>
                    </a:lnTo>
                    <a:lnTo>
                      <a:pt x="118110" y="2769872"/>
                    </a:lnTo>
                    <a:lnTo>
                      <a:pt x="118110" y="2708912"/>
                    </a:lnTo>
                    <a:lnTo>
                      <a:pt x="118110" y="2594612"/>
                    </a:lnTo>
                    <a:lnTo>
                      <a:pt x="118110" y="2487932"/>
                    </a:lnTo>
                    <a:lnTo>
                      <a:pt x="110490" y="2373632"/>
                    </a:lnTo>
                    <a:lnTo>
                      <a:pt x="96568" y="2373632"/>
                    </a:lnTo>
                    <a:lnTo>
                      <a:pt x="66674" y="2276476"/>
                    </a:lnTo>
                    <a:lnTo>
                      <a:pt x="0" y="2247900"/>
                    </a:lnTo>
                    <a:lnTo>
                      <a:pt x="57150" y="2162176"/>
                    </a:lnTo>
                    <a:lnTo>
                      <a:pt x="104774" y="2152652"/>
                    </a:lnTo>
                    <a:lnTo>
                      <a:pt x="247650" y="2028828"/>
                    </a:lnTo>
                    <a:lnTo>
                      <a:pt x="304800" y="1885952"/>
                    </a:lnTo>
                    <a:lnTo>
                      <a:pt x="247650" y="1809752"/>
                    </a:lnTo>
                    <a:lnTo>
                      <a:pt x="371474" y="1552576"/>
                    </a:lnTo>
                    <a:lnTo>
                      <a:pt x="304800" y="1514476"/>
                    </a:lnTo>
                    <a:lnTo>
                      <a:pt x="361950" y="1438276"/>
                    </a:lnTo>
                    <a:lnTo>
                      <a:pt x="561974" y="1333500"/>
                    </a:lnTo>
                    <a:lnTo>
                      <a:pt x="609600" y="1228728"/>
                    </a:lnTo>
                    <a:lnTo>
                      <a:pt x="609600" y="1114428"/>
                    </a:lnTo>
                    <a:lnTo>
                      <a:pt x="685800" y="1114428"/>
                    </a:lnTo>
                    <a:lnTo>
                      <a:pt x="771526" y="1238252"/>
                    </a:lnTo>
                    <a:lnTo>
                      <a:pt x="819150" y="1152528"/>
                    </a:lnTo>
                    <a:lnTo>
                      <a:pt x="876300" y="1181100"/>
                    </a:lnTo>
                    <a:lnTo>
                      <a:pt x="1019174" y="1143000"/>
                    </a:lnTo>
                    <a:lnTo>
                      <a:pt x="1085850" y="1238252"/>
                    </a:lnTo>
                    <a:lnTo>
                      <a:pt x="1171574" y="1162052"/>
                    </a:lnTo>
                    <a:lnTo>
                      <a:pt x="1190626" y="1085852"/>
                    </a:lnTo>
                    <a:lnTo>
                      <a:pt x="1304926" y="1133476"/>
                    </a:lnTo>
                    <a:lnTo>
                      <a:pt x="1543050" y="1143000"/>
                    </a:lnTo>
                    <a:lnTo>
                      <a:pt x="1771650" y="1000128"/>
                    </a:lnTo>
                    <a:lnTo>
                      <a:pt x="1924050" y="1047752"/>
                    </a:lnTo>
                    <a:lnTo>
                      <a:pt x="1971674" y="971552"/>
                    </a:lnTo>
                    <a:lnTo>
                      <a:pt x="2085974" y="971552"/>
                    </a:lnTo>
                    <a:lnTo>
                      <a:pt x="2076450" y="866776"/>
                    </a:lnTo>
                    <a:lnTo>
                      <a:pt x="1828800" y="781052"/>
                    </a:lnTo>
                    <a:lnTo>
                      <a:pt x="1981200" y="571500"/>
                    </a:lnTo>
                    <a:lnTo>
                      <a:pt x="2105026" y="571500"/>
                    </a:lnTo>
                    <a:lnTo>
                      <a:pt x="2209800" y="504828"/>
                    </a:lnTo>
                    <a:lnTo>
                      <a:pt x="2266950" y="409576"/>
                    </a:lnTo>
                    <a:lnTo>
                      <a:pt x="2400300" y="238128"/>
                    </a:lnTo>
                    <a:lnTo>
                      <a:pt x="2419350" y="142876"/>
                    </a:lnTo>
                    <a:lnTo>
                      <a:pt x="2552700" y="285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B8ED2C11-F1C7-4362-B72D-0A367C08A745}"/>
                  </a:ext>
                </a:extLst>
              </p:cNvPr>
              <p:cNvSpPr/>
              <p:nvPr/>
            </p:nvSpPr>
            <p:spPr>
              <a:xfrm>
                <a:off x="18615025" y="33623250"/>
                <a:ext cx="254000" cy="273050"/>
              </a:xfrm>
              <a:custGeom>
                <a:avLst/>
                <a:gdLst>
                  <a:gd name="connsiteX0" fmla="*/ 228600 w 254000"/>
                  <a:gd name="connsiteY0" fmla="*/ 0 h 273050"/>
                  <a:gd name="connsiteX1" fmla="*/ 196850 w 254000"/>
                  <a:gd name="connsiteY1" fmla="*/ 6350 h 273050"/>
                  <a:gd name="connsiteX2" fmla="*/ 180975 w 254000"/>
                  <a:gd name="connsiteY2" fmla="*/ 41275 h 273050"/>
                  <a:gd name="connsiteX3" fmla="*/ 82550 w 254000"/>
                  <a:gd name="connsiteY3" fmla="*/ 66675 h 273050"/>
                  <a:gd name="connsiteX4" fmla="*/ 60325 w 254000"/>
                  <a:gd name="connsiteY4" fmla="*/ 142875 h 273050"/>
                  <a:gd name="connsiteX5" fmla="*/ 0 w 254000"/>
                  <a:gd name="connsiteY5" fmla="*/ 193675 h 273050"/>
                  <a:gd name="connsiteX6" fmla="*/ 19050 w 254000"/>
                  <a:gd name="connsiteY6" fmla="*/ 219075 h 273050"/>
                  <a:gd name="connsiteX7" fmla="*/ 19050 w 254000"/>
                  <a:gd name="connsiteY7" fmla="*/ 266700 h 273050"/>
                  <a:gd name="connsiteX8" fmla="*/ 57150 w 254000"/>
                  <a:gd name="connsiteY8" fmla="*/ 273050 h 273050"/>
                  <a:gd name="connsiteX9" fmla="*/ 152400 w 254000"/>
                  <a:gd name="connsiteY9" fmla="*/ 203200 h 273050"/>
                  <a:gd name="connsiteX10" fmla="*/ 177800 w 254000"/>
                  <a:gd name="connsiteY10" fmla="*/ 165100 h 273050"/>
                  <a:gd name="connsiteX11" fmla="*/ 250825 w 254000"/>
                  <a:gd name="connsiteY11" fmla="*/ 133350 h 273050"/>
                  <a:gd name="connsiteX12" fmla="*/ 254000 w 254000"/>
                  <a:gd name="connsiteY12" fmla="*/ 47625 h 273050"/>
                  <a:gd name="connsiteX13" fmla="*/ 228600 w 254000"/>
                  <a:gd name="connsiteY13" fmla="*/ 0 h 27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000" h="273050">
                    <a:moveTo>
                      <a:pt x="228600" y="0"/>
                    </a:moveTo>
                    <a:lnTo>
                      <a:pt x="196850" y="6350"/>
                    </a:lnTo>
                    <a:lnTo>
                      <a:pt x="180975" y="41275"/>
                    </a:lnTo>
                    <a:lnTo>
                      <a:pt x="82550" y="66675"/>
                    </a:lnTo>
                    <a:lnTo>
                      <a:pt x="60325" y="142875"/>
                    </a:lnTo>
                    <a:lnTo>
                      <a:pt x="0" y="193675"/>
                    </a:lnTo>
                    <a:lnTo>
                      <a:pt x="19050" y="219075"/>
                    </a:lnTo>
                    <a:lnTo>
                      <a:pt x="19050" y="266700"/>
                    </a:lnTo>
                    <a:lnTo>
                      <a:pt x="57150" y="273050"/>
                    </a:lnTo>
                    <a:lnTo>
                      <a:pt x="152400" y="203200"/>
                    </a:lnTo>
                    <a:lnTo>
                      <a:pt x="177800" y="165100"/>
                    </a:lnTo>
                    <a:lnTo>
                      <a:pt x="250825" y="133350"/>
                    </a:lnTo>
                    <a:lnTo>
                      <a:pt x="254000" y="4762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573CFFB-8271-4934-9CCA-C851E7328169}"/>
                  </a:ext>
                </a:extLst>
              </p:cNvPr>
              <p:cNvSpPr/>
              <p:nvPr/>
            </p:nvSpPr>
            <p:spPr>
              <a:xfrm>
                <a:off x="18967450" y="33674050"/>
                <a:ext cx="381000" cy="422275"/>
              </a:xfrm>
              <a:custGeom>
                <a:avLst/>
                <a:gdLst>
                  <a:gd name="connsiteX0" fmla="*/ 311150 w 381000"/>
                  <a:gd name="connsiteY0" fmla="*/ 0 h 422275"/>
                  <a:gd name="connsiteX1" fmla="*/ 177800 w 381000"/>
                  <a:gd name="connsiteY1" fmla="*/ 22225 h 422275"/>
                  <a:gd name="connsiteX2" fmla="*/ 174625 w 381000"/>
                  <a:gd name="connsiteY2" fmla="*/ 57150 h 422275"/>
                  <a:gd name="connsiteX3" fmla="*/ 282575 w 381000"/>
                  <a:gd name="connsiteY3" fmla="*/ 142875 h 422275"/>
                  <a:gd name="connsiteX4" fmla="*/ 311150 w 381000"/>
                  <a:gd name="connsiteY4" fmla="*/ 200025 h 422275"/>
                  <a:gd name="connsiteX5" fmla="*/ 292100 w 381000"/>
                  <a:gd name="connsiteY5" fmla="*/ 311150 h 422275"/>
                  <a:gd name="connsiteX6" fmla="*/ 200025 w 381000"/>
                  <a:gd name="connsiteY6" fmla="*/ 244475 h 422275"/>
                  <a:gd name="connsiteX7" fmla="*/ 180975 w 381000"/>
                  <a:gd name="connsiteY7" fmla="*/ 212725 h 422275"/>
                  <a:gd name="connsiteX8" fmla="*/ 196850 w 381000"/>
                  <a:gd name="connsiteY8" fmla="*/ 190500 h 422275"/>
                  <a:gd name="connsiteX9" fmla="*/ 152400 w 381000"/>
                  <a:gd name="connsiteY9" fmla="*/ 142875 h 422275"/>
                  <a:gd name="connsiteX10" fmla="*/ 0 w 381000"/>
                  <a:gd name="connsiteY10" fmla="*/ 139700 h 422275"/>
                  <a:gd name="connsiteX11" fmla="*/ 0 w 381000"/>
                  <a:gd name="connsiteY11" fmla="*/ 168275 h 422275"/>
                  <a:gd name="connsiteX12" fmla="*/ 25400 w 381000"/>
                  <a:gd name="connsiteY12" fmla="*/ 273050 h 422275"/>
                  <a:gd name="connsiteX13" fmla="*/ 190500 w 381000"/>
                  <a:gd name="connsiteY13" fmla="*/ 422275 h 422275"/>
                  <a:gd name="connsiteX14" fmla="*/ 228600 w 381000"/>
                  <a:gd name="connsiteY14" fmla="*/ 393700 h 422275"/>
                  <a:gd name="connsiteX15" fmla="*/ 365125 w 381000"/>
                  <a:gd name="connsiteY15" fmla="*/ 336550 h 422275"/>
                  <a:gd name="connsiteX16" fmla="*/ 365125 w 381000"/>
                  <a:gd name="connsiteY16" fmla="*/ 206375 h 422275"/>
                  <a:gd name="connsiteX17" fmla="*/ 381000 w 381000"/>
                  <a:gd name="connsiteY17" fmla="*/ 133350 h 422275"/>
                  <a:gd name="connsiteX18" fmla="*/ 311150 w 381000"/>
                  <a:gd name="connsiteY18" fmla="*/ 0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1000" h="422275">
                    <a:moveTo>
                      <a:pt x="311150" y="0"/>
                    </a:moveTo>
                    <a:lnTo>
                      <a:pt x="177800" y="22225"/>
                    </a:lnTo>
                    <a:lnTo>
                      <a:pt x="174625" y="57150"/>
                    </a:lnTo>
                    <a:lnTo>
                      <a:pt x="282575" y="142875"/>
                    </a:lnTo>
                    <a:lnTo>
                      <a:pt x="311150" y="200025"/>
                    </a:lnTo>
                    <a:lnTo>
                      <a:pt x="292100" y="311150"/>
                    </a:lnTo>
                    <a:lnTo>
                      <a:pt x="200025" y="244475"/>
                    </a:lnTo>
                    <a:lnTo>
                      <a:pt x="180975" y="212725"/>
                    </a:lnTo>
                    <a:lnTo>
                      <a:pt x="196850" y="190500"/>
                    </a:lnTo>
                    <a:lnTo>
                      <a:pt x="152400" y="142875"/>
                    </a:lnTo>
                    <a:lnTo>
                      <a:pt x="0" y="139700"/>
                    </a:lnTo>
                    <a:lnTo>
                      <a:pt x="0" y="168275"/>
                    </a:lnTo>
                    <a:lnTo>
                      <a:pt x="25400" y="273050"/>
                    </a:lnTo>
                    <a:lnTo>
                      <a:pt x="190500" y="422275"/>
                    </a:lnTo>
                    <a:lnTo>
                      <a:pt x="228600" y="393700"/>
                    </a:lnTo>
                    <a:lnTo>
                      <a:pt x="365125" y="336550"/>
                    </a:lnTo>
                    <a:lnTo>
                      <a:pt x="365125" y="206375"/>
                    </a:lnTo>
                    <a:lnTo>
                      <a:pt x="381000" y="133350"/>
                    </a:lnTo>
                    <a:lnTo>
                      <a:pt x="3111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46E4846E-1B5B-4B43-8D69-366546CEBF87}"/>
                  </a:ext>
                </a:extLst>
              </p:cNvPr>
              <p:cNvSpPr/>
              <p:nvPr/>
            </p:nvSpPr>
            <p:spPr>
              <a:xfrm>
                <a:off x="19173825" y="34039175"/>
                <a:ext cx="387350" cy="415925"/>
              </a:xfrm>
              <a:custGeom>
                <a:avLst/>
                <a:gdLst>
                  <a:gd name="connsiteX0" fmla="*/ 244475 w 387350"/>
                  <a:gd name="connsiteY0" fmla="*/ 0 h 415925"/>
                  <a:gd name="connsiteX1" fmla="*/ 161925 w 387350"/>
                  <a:gd name="connsiteY1" fmla="*/ 50800 h 415925"/>
                  <a:gd name="connsiteX2" fmla="*/ 146050 w 387350"/>
                  <a:gd name="connsiteY2" fmla="*/ 104775 h 415925"/>
                  <a:gd name="connsiteX3" fmla="*/ 168275 w 387350"/>
                  <a:gd name="connsiteY3" fmla="*/ 171450 h 415925"/>
                  <a:gd name="connsiteX4" fmla="*/ 168275 w 387350"/>
                  <a:gd name="connsiteY4" fmla="*/ 171450 h 415925"/>
                  <a:gd name="connsiteX5" fmla="*/ 187325 w 387350"/>
                  <a:gd name="connsiteY5" fmla="*/ 225425 h 415925"/>
                  <a:gd name="connsiteX6" fmla="*/ 0 w 387350"/>
                  <a:gd name="connsiteY6" fmla="*/ 311150 h 415925"/>
                  <a:gd name="connsiteX7" fmla="*/ 6350 w 387350"/>
                  <a:gd name="connsiteY7" fmla="*/ 381000 h 415925"/>
                  <a:gd name="connsiteX8" fmla="*/ 53975 w 387350"/>
                  <a:gd name="connsiteY8" fmla="*/ 403225 h 415925"/>
                  <a:gd name="connsiteX9" fmla="*/ 146050 w 387350"/>
                  <a:gd name="connsiteY9" fmla="*/ 381000 h 415925"/>
                  <a:gd name="connsiteX10" fmla="*/ 190500 w 387350"/>
                  <a:gd name="connsiteY10" fmla="*/ 330200 h 415925"/>
                  <a:gd name="connsiteX11" fmla="*/ 234950 w 387350"/>
                  <a:gd name="connsiteY11" fmla="*/ 371475 h 415925"/>
                  <a:gd name="connsiteX12" fmla="*/ 276225 w 387350"/>
                  <a:gd name="connsiteY12" fmla="*/ 336550 h 415925"/>
                  <a:gd name="connsiteX13" fmla="*/ 276225 w 387350"/>
                  <a:gd name="connsiteY13" fmla="*/ 336550 h 415925"/>
                  <a:gd name="connsiteX14" fmla="*/ 304800 w 387350"/>
                  <a:gd name="connsiteY14" fmla="*/ 415925 h 415925"/>
                  <a:gd name="connsiteX15" fmla="*/ 374650 w 387350"/>
                  <a:gd name="connsiteY15" fmla="*/ 387350 h 415925"/>
                  <a:gd name="connsiteX16" fmla="*/ 387350 w 387350"/>
                  <a:gd name="connsiteY16" fmla="*/ 288925 h 415925"/>
                  <a:gd name="connsiteX17" fmla="*/ 295275 w 387350"/>
                  <a:gd name="connsiteY17" fmla="*/ 298450 h 415925"/>
                  <a:gd name="connsiteX18" fmla="*/ 317500 w 387350"/>
                  <a:gd name="connsiteY18" fmla="*/ 190500 h 415925"/>
                  <a:gd name="connsiteX19" fmla="*/ 279400 w 387350"/>
                  <a:gd name="connsiteY19" fmla="*/ 171450 h 415925"/>
                  <a:gd name="connsiteX20" fmla="*/ 241300 w 387350"/>
                  <a:gd name="connsiteY20" fmla="*/ 117475 h 415925"/>
                  <a:gd name="connsiteX21" fmla="*/ 336550 w 387350"/>
                  <a:gd name="connsiteY21" fmla="*/ 76200 h 415925"/>
                  <a:gd name="connsiteX22" fmla="*/ 323850 w 387350"/>
                  <a:gd name="connsiteY22" fmla="*/ 28575 h 415925"/>
                  <a:gd name="connsiteX23" fmla="*/ 244475 w 387350"/>
                  <a:gd name="connsiteY23" fmla="*/ 0 h 41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7350" h="415925">
                    <a:moveTo>
                      <a:pt x="244475" y="0"/>
                    </a:moveTo>
                    <a:lnTo>
                      <a:pt x="161925" y="50800"/>
                    </a:lnTo>
                    <a:lnTo>
                      <a:pt x="146050" y="104775"/>
                    </a:lnTo>
                    <a:lnTo>
                      <a:pt x="168275" y="171450"/>
                    </a:lnTo>
                    <a:lnTo>
                      <a:pt x="168275" y="171450"/>
                    </a:lnTo>
                    <a:lnTo>
                      <a:pt x="187325" y="225425"/>
                    </a:lnTo>
                    <a:lnTo>
                      <a:pt x="0" y="311150"/>
                    </a:lnTo>
                    <a:lnTo>
                      <a:pt x="6350" y="381000"/>
                    </a:lnTo>
                    <a:lnTo>
                      <a:pt x="53975" y="403225"/>
                    </a:lnTo>
                    <a:lnTo>
                      <a:pt x="146050" y="381000"/>
                    </a:lnTo>
                    <a:lnTo>
                      <a:pt x="190500" y="330200"/>
                    </a:lnTo>
                    <a:lnTo>
                      <a:pt x="234950" y="371475"/>
                    </a:lnTo>
                    <a:lnTo>
                      <a:pt x="276225" y="336550"/>
                    </a:lnTo>
                    <a:lnTo>
                      <a:pt x="276225" y="336550"/>
                    </a:lnTo>
                    <a:lnTo>
                      <a:pt x="304800" y="415925"/>
                    </a:lnTo>
                    <a:lnTo>
                      <a:pt x="374650" y="387350"/>
                    </a:lnTo>
                    <a:lnTo>
                      <a:pt x="387350" y="288925"/>
                    </a:lnTo>
                    <a:lnTo>
                      <a:pt x="295275" y="298450"/>
                    </a:lnTo>
                    <a:lnTo>
                      <a:pt x="317500" y="190500"/>
                    </a:lnTo>
                    <a:lnTo>
                      <a:pt x="279400" y="171450"/>
                    </a:lnTo>
                    <a:lnTo>
                      <a:pt x="241300" y="117475"/>
                    </a:lnTo>
                    <a:lnTo>
                      <a:pt x="336550" y="76200"/>
                    </a:lnTo>
                    <a:lnTo>
                      <a:pt x="323850" y="28575"/>
                    </a:lnTo>
                    <a:lnTo>
                      <a:pt x="244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2687FA6A-EA99-46AF-BD35-833650AFD463}"/>
                  </a:ext>
                </a:extLst>
              </p:cNvPr>
              <p:cNvSpPr/>
              <p:nvPr/>
            </p:nvSpPr>
            <p:spPr>
              <a:xfrm>
                <a:off x="19138900" y="34109025"/>
                <a:ext cx="146050" cy="139700"/>
              </a:xfrm>
              <a:custGeom>
                <a:avLst/>
                <a:gdLst>
                  <a:gd name="connsiteX0" fmla="*/ 63500 w 146050"/>
                  <a:gd name="connsiteY0" fmla="*/ 3175 h 139700"/>
                  <a:gd name="connsiteX1" fmla="*/ 111125 w 146050"/>
                  <a:gd name="connsiteY1" fmla="*/ 0 h 139700"/>
                  <a:gd name="connsiteX2" fmla="*/ 146050 w 146050"/>
                  <a:gd name="connsiteY2" fmla="*/ 47625 h 139700"/>
                  <a:gd name="connsiteX3" fmla="*/ 142875 w 146050"/>
                  <a:gd name="connsiteY3" fmla="*/ 101600 h 139700"/>
                  <a:gd name="connsiteX4" fmla="*/ 88900 w 146050"/>
                  <a:gd name="connsiteY4" fmla="*/ 139700 h 139700"/>
                  <a:gd name="connsiteX5" fmla="*/ 12700 w 146050"/>
                  <a:gd name="connsiteY5" fmla="*/ 139700 h 139700"/>
                  <a:gd name="connsiteX6" fmla="*/ 0 w 146050"/>
                  <a:gd name="connsiteY6" fmla="*/ 107950 h 139700"/>
                  <a:gd name="connsiteX7" fmla="*/ 63500 w 146050"/>
                  <a:gd name="connsiteY7" fmla="*/ 317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050" h="139700">
                    <a:moveTo>
                      <a:pt x="63500" y="3175"/>
                    </a:moveTo>
                    <a:lnTo>
                      <a:pt x="111125" y="0"/>
                    </a:lnTo>
                    <a:lnTo>
                      <a:pt x="146050" y="47625"/>
                    </a:lnTo>
                    <a:lnTo>
                      <a:pt x="142875" y="101600"/>
                    </a:lnTo>
                    <a:lnTo>
                      <a:pt x="88900" y="139700"/>
                    </a:lnTo>
                    <a:lnTo>
                      <a:pt x="12700" y="139700"/>
                    </a:lnTo>
                    <a:lnTo>
                      <a:pt x="0" y="107950"/>
                    </a:lnTo>
                    <a:lnTo>
                      <a:pt x="6350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81E2D347-8956-4C4D-8F5B-CEAB2B36E1E2}"/>
                  </a:ext>
                </a:extLst>
              </p:cNvPr>
              <p:cNvSpPr/>
              <p:nvPr/>
            </p:nvSpPr>
            <p:spPr>
              <a:xfrm>
                <a:off x="18989675" y="34109025"/>
                <a:ext cx="95250" cy="101600"/>
              </a:xfrm>
              <a:custGeom>
                <a:avLst/>
                <a:gdLst>
                  <a:gd name="connsiteX0" fmla="*/ 0 w 95250"/>
                  <a:gd name="connsiteY0" fmla="*/ 0 h 101600"/>
                  <a:gd name="connsiteX1" fmla="*/ 50800 w 95250"/>
                  <a:gd name="connsiteY1" fmla="*/ 0 h 101600"/>
                  <a:gd name="connsiteX2" fmla="*/ 95250 w 95250"/>
                  <a:gd name="connsiteY2" fmla="*/ 47625 h 101600"/>
                  <a:gd name="connsiteX3" fmla="*/ 92075 w 95250"/>
                  <a:gd name="connsiteY3" fmla="*/ 79375 h 101600"/>
                  <a:gd name="connsiteX4" fmla="*/ 60325 w 95250"/>
                  <a:gd name="connsiteY4" fmla="*/ 101600 h 101600"/>
                  <a:gd name="connsiteX5" fmla="*/ 34925 w 95250"/>
                  <a:gd name="connsiteY5" fmla="*/ 101600 h 101600"/>
                  <a:gd name="connsiteX6" fmla="*/ 0 w 95250"/>
                  <a:gd name="connsiteY6" fmla="*/ 79375 h 101600"/>
                  <a:gd name="connsiteX7" fmla="*/ 0 w 95250"/>
                  <a:gd name="connsiteY7" fmla="*/ 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101600">
                    <a:moveTo>
                      <a:pt x="0" y="0"/>
                    </a:moveTo>
                    <a:lnTo>
                      <a:pt x="50800" y="0"/>
                    </a:lnTo>
                    <a:lnTo>
                      <a:pt x="95250" y="47625"/>
                    </a:lnTo>
                    <a:lnTo>
                      <a:pt x="92075" y="79375"/>
                    </a:lnTo>
                    <a:lnTo>
                      <a:pt x="60325" y="101600"/>
                    </a:lnTo>
                    <a:lnTo>
                      <a:pt x="34925" y="101600"/>
                    </a:lnTo>
                    <a:lnTo>
                      <a:pt x="0" y="7937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9DD37172-8199-47F4-864A-BA1D8E762441}"/>
                  </a:ext>
                </a:extLst>
              </p:cNvPr>
              <p:cNvSpPr/>
              <p:nvPr/>
            </p:nvSpPr>
            <p:spPr>
              <a:xfrm>
                <a:off x="19792950" y="34004250"/>
                <a:ext cx="111125" cy="123825"/>
              </a:xfrm>
              <a:custGeom>
                <a:avLst/>
                <a:gdLst>
                  <a:gd name="connsiteX0" fmla="*/ 76200 w 111125"/>
                  <a:gd name="connsiteY0" fmla="*/ 0 h 123825"/>
                  <a:gd name="connsiteX1" fmla="*/ 111125 w 111125"/>
                  <a:gd name="connsiteY1" fmla="*/ 85725 h 123825"/>
                  <a:gd name="connsiteX2" fmla="*/ 60325 w 111125"/>
                  <a:gd name="connsiteY2" fmla="*/ 123825 h 123825"/>
                  <a:gd name="connsiteX3" fmla="*/ 15875 w 111125"/>
                  <a:gd name="connsiteY3" fmla="*/ 117475 h 123825"/>
                  <a:gd name="connsiteX4" fmla="*/ 0 w 111125"/>
                  <a:gd name="connsiteY4" fmla="*/ 57150 h 123825"/>
                  <a:gd name="connsiteX5" fmla="*/ 76200 w 111125"/>
                  <a:gd name="connsiteY5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125" h="123825">
                    <a:moveTo>
                      <a:pt x="76200" y="0"/>
                    </a:moveTo>
                    <a:lnTo>
                      <a:pt x="111125" y="85725"/>
                    </a:lnTo>
                    <a:lnTo>
                      <a:pt x="60325" y="123825"/>
                    </a:lnTo>
                    <a:lnTo>
                      <a:pt x="15875" y="117475"/>
                    </a:lnTo>
                    <a:lnTo>
                      <a:pt x="0" y="57150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3D6BA165-874C-47D8-9B1B-3BCEC96560E4}"/>
                  </a:ext>
                </a:extLst>
              </p:cNvPr>
              <p:cNvSpPr/>
              <p:nvPr/>
            </p:nvSpPr>
            <p:spPr>
              <a:xfrm>
                <a:off x="19948525" y="34020125"/>
                <a:ext cx="304800" cy="171450"/>
              </a:xfrm>
              <a:custGeom>
                <a:avLst/>
                <a:gdLst>
                  <a:gd name="connsiteX0" fmla="*/ 0 w 304800"/>
                  <a:gd name="connsiteY0" fmla="*/ 0 h 171450"/>
                  <a:gd name="connsiteX1" fmla="*/ 6350 w 304800"/>
                  <a:gd name="connsiteY1" fmla="*/ 66675 h 171450"/>
                  <a:gd name="connsiteX2" fmla="*/ 60325 w 304800"/>
                  <a:gd name="connsiteY2" fmla="*/ 79375 h 171450"/>
                  <a:gd name="connsiteX3" fmla="*/ 111125 w 304800"/>
                  <a:gd name="connsiteY3" fmla="*/ 101600 h 171450"/>
                  <a:gd name="connsiteX4" fmla="*/ 142875 w 304800"/>
                  <a:gd name="connsiteY4" fmla="*/ 127000 h 171450"/>
                  <a:gd name="connsiteX5" fmla="*/ 206375 w 304800"/>
                  <a:gd name="connsiteY5" fmla="*/ 171450 h 171450"/>
                  <a:gd name="connsiteX6" fmla="*/ 285750 w 304800"/>
                  <a:gd name="connsiteY6" fmla="*/ 133350 h 171450"/>
                  <a:gd name="connsiteX7" fmla="*/ 304800 w 304800"/>
                  <a:gd name="connsiteY7" fmla="*/ 92075 h 171450"/>
                  <a:gd name="connsiteX8" fmla="*/ 285750 w 304800"/>
                  <a:gd name="connsiteY8" fmla="*/ 44450 h 171450"/>
                  <a:gd name="connsiteX9" fmla="*/ 200025 w 304800"/>
                  <a:gd name="connsiteY9" fmla="*/ 79375 h 171450"/>
                  <a:gd name="connsiteX10" fmla="*/ 180975 w 304800"/>
                  <a:gd name="connsiteY10" fmla="*/ 12700 h 171450"/>
                  <a:gd name="connsiteX11" fmla="*/ 120650 w 304800"/>
                  <a:gd name="connsiteY11" fmla="*/ 0 h 171450"/>
                  <a:gd name="connsiteX12" fmla="*/ 73025 w 304800"/>
                  <a:gd name="connsiteY12" fmla="*/ 6350 h 171450"/>
                  <a:gd name="connsiteX13" fmla="*/ 0 w 304800"/>
                  <a:gd name="connsiteY1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800" h="171450">
                    <a:moveTo>
                      <a:pt x="0" y="0"/>
                    </a:moveTo>
                    <a:lnTo>
                      <a:pt x="6350" y="66675"/>
                    </a:lnTo>
                    <a:lnTo>
                      <a:pt x="60325" y="79375"/>
                    </a:lnTo>
                    <a:lnTo>
                      <a:pt x="111125" y="101600"/>
                    </a:lnTo>
                    <a:lnTo>
                      <a:pt x="142875" y="127000"/>
                    </a:lnTo>
                    <a:lnTo>
                      <a:pt x="206375" y="171450"/>
                    </a:lnTo>
                    <a:lnTo>
                      <a:pt x="285750" y="133350"/>
                    </a:lnTo>
                    <a:lnTo>
                      <a:pt x="304800" y="92075"/>
                    </a:lnTo>
                    <a:lnTo>
                      <a:pt x="285750" y="44450"/>
                    </a:lnTo>
                    <a:lnTo>
                      <a:pt x="200025" y="79375"/>
                    </a:lnTo>
                    <a:lnTo>
                      <a:pt x="180975" y="12700"/>
                    </a:lnTo>
                    <a:lnTo>
                      <a:pt x="120650" y="0"/>
                    </a:lnTo>
                    <a:lnTo>
                      <a:pt x="7302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1CD26BEB-01B7-4DC2-B531-685CFA7C3CB7}"/>
                  </a:ext>
                </a:extLst>
              </p:cNvPr>
              <p:cNvSpPr/>
              <p:nvPr/>
            </p:nvSpPr>
            <p:spPr>
              <a:xfrm>
                <a:off x="20281900" y="34039175"/>
                <a:ext cx="187325" cy="146050"/>
              </a:xfrm>
              <a:custGeom>
                <a:avLst/>
                <a:gdLst>
                  <a:gd name="connsiteX0" fmla="*/ 130175 w 187325"/>
                  <a:gd name="connsiteY0" fmla="*/ 0 h 146050"/>
                  <a:gd name="connsiteX1" fmla="*/ 60325 w 187325"/>
                  <a:gd name="connsiteY1" fmla="*/ 41275 h 146050"/>
                  <a:gd name="connsiteX2" fmla="*/ 19050 w 187325"/>
                  <a:gd name="connsiteY2" fmla="*/ 57150 h 146050"/>
                  <a:gd name="connsiteX3" fmla="*/ 0 w 187325"/>
                  <a:gd name="connsiteY3" fmla="*/ 98425 h 146050"/>
                  <a:gd name="connsiteX4" fmla="*/ 6350 w 187325"/>
                  <a:gd name="connsiteY4" fmla="*/ 146050 h 146050"/>
                  <a:gd name="connsiteX5" fmla="*/ 47625 w 187325"/>
                  <a:gd name="connsiteY5" fmla="*/ 146050 h 146050"/>
                  <a:gd name="connsiteX6" fmla="*/ 111125 w 187325"/>
                  <a:gd name="connsiteY6" fmla="*/ 120650 h 146050"/>
                  <a:gd name="connsiteX7" fmla="*/ 161925 w 187325"/>
                  <a:gd name="connsiteY7" fmla="*/ 88900 h 146050"/>
                  <a:gd name="connsiteX8" fmla="*/ 187325 w 187325"/>
                  <a:gd name="connsiteY8" fmla="*/ 53975 h 146050"/>
                  <a:gd name="connsiteX9" fmla="*/ 130175 w 187325"/>
                  <a:gd name="connsiteY9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25" h="146050">
                    <a:moveTo>
                      <a:pt x="130175" y="0"/>
                    </a:moveTo>
                    <a:lnTo>
                      <a:pt x="60325" y="41275"/>
                    </a:lnTo>
                    <a:lnTo>
                      <a:pt x="19050" y="57150"/>
                    </a:lnTo>
                    <a:lnTo>
                      <a:pt x="0" y="98425"/>
                    </a:lnTo>
                    <a:lnTo>
                      <a:pt x="6350" y="146050"/>
                    </a:lnTo>
                    <a:lnTo>
                      <a:pt x="47625" y="146050"/>
                    </a:lnTo>
                    <a:lnTo>
                      <a:pt x="111125" y="120650"/>
                    </a:lnTo>
                    <a:lnTo>
                      <a:pt x="161925" y="88900"/>
                    </a:lnTo>
                    <a:lnTo>
                      <a:pt x="187325" y="53975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0FB99135-9B4A-478D-AD45-2D957586BF2E}"/>
                  </a:ext>
                </a:extLst>
              </p:cNvPr>
              <p:cNvSpPr/>
              <p:nvPr/>
            </p:nvSpPr>
            <p:spPr>
              <a:xfrm>
                <a:off x="20389850" y="33689925"/>
                <a:ext cx="304800" cy="298450"/>
              </a:xfrm>
              <a:custGeom>
                <a:avLst/>
                <a:gdLst>
                  <a:gd name="connsiteX0" fmla="*/ 0 w 304800"/>
                  <a:gd name="connsiteY0" fmla="*/ 238125 h 298450"/>
                  <a:gd name="connsiteX1" fmla="*/ 50800 w 304800"/>
                  <a:gd name="connsiteY1" fmla="*/ 288925 h 298450"/>
                  <a:gd name="connsiteX2" fmla="*/ 190500 w 304800"/>
                  <a:gd name="connsiteY2" fmla="*/ 298450 h 298450"/>
                  <a:gd name="connsiteX3" fmla="*/ 228600 w 304800"/>
                  <a:gd name="connsiteY3" fmla="*/ 254000 h 298450"/>
                  <a:gd name="connsiteX4" fmla="*/ 219075 w 304800"/>
                  <a:gd name="connsiteY4" fmla="*/ 212725 h 298450"/>
                  <a:gd name="connsiteX5" fmla="*/ 257175 w 304800"/>
                  <a:gd name="connsiteY5" fmla="*/ 180975 h 298450"/>
                  <a:gd name="connsiteX6" fmla="*/ 304800 w 304800"/>
                  <a:gd name="connsiteY6" fmla="*/ 0 h 298450"/>
                  <a:gd name="connsiteX7" fmla="*/ 238125 w 304800"/>
                  <a:gd name="connsiteY7" fmla="*/ 25400 h 298450"/>
                  <a:gd name="connsiteX8" fmla="*/ 180975 w 304800"/>
                  <a:gd name="connsiteY8" fmla="*/ 139700 h 298450"/>
                  <a:gd name="connsiteX9" fmla="*/ 120650 w 304800"/>
                  <a:gd name="connsiteY9" fmla="*/ 146050 h 298450"/>
                  <a:gd name="connsiteX10" fmla="*/ 38100 w 304800"/>
                  <a:gd name="connsiteY10" fmla="*/ 177800 h 298450"/>
                  <a:gd name="connsiteX11" fmla="*/ 0 w 304800"/>
                  <a:gd name="connsiteY11" fmla="*/ 238125 h 29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00" h="298450">
                    <a:moveTo>
                      <a:pt x="0" y="238125"/>
                    </a:moveTo>
                    <a:lnTo>
                      <a:pt x="50800" y="288925"/>
                    </a:lnTo>
                    <a:lnTo>
                      <a:pt x="190500" y="298450"/>
                    </a:lnTo>
                    <a:lnTo>
                      <a:pt x="228600" y="254000"/>
                    </a:lnTo>
                    <a:lnTo>
                      <a:pt x="219075" y="212725"/>
                    </a:lnTo>
                    <a:lnTo>
                      <a:pt x="257175" y="180975"/>
                    </a:lnTo>
                    <a:lnTo>
                      <a:pt x="304800" y="0"/>
                    </a:lnTo>
                    <a:lnTo>
                      <a:pt x="238125" y="25400"/>
                    </a:lnTo>
                    <a:lnTo>
                      <a:pt x="180975" y="139700"/>
                    </a:lnTo>
                    <a:lnTo>
                      <a:pt x="120650" y="146050"/>
                    </a:lnTo>
                    <a:lnTo>
                      <a:pt x="38100" y="177800"/>
                    </a:lnTo>
                    <a:lnTo>
                      <a:pt x="0" y="2381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8454EC04-E14B-4710-BED4-75A3190C5991}"/>
                  </a:ext>
                </a:extLst>
              </p:cNvPr>
              <p:cNvSpPr/>
              <p:nvPr/>
            </p:nvSpPr>
            <p:spPr>
              <a:xfrm>
                <a:off x="20716875" y="33635950"/>
                <a:ext cx="330200" cy="428625"/>
              </a:xfrm>
              <a:custGeom>
                <a:avLst/>
                <a:gdLst>
                  <a:gd name="connsiteX0" fmla="*/ 212725 w 330200"/>
                  <a:gd name="connsiteY0" fmla="*/ 0 h 428625"/>
                  <a:gd name="connsiteX1" fmla="*/ 127000 w 330200"/>
                  <a:gd name="connsiteY1" fmla="*/ 53975 h 428625"/>
                  <a:gd name="connsiteX2" fmla="*/ 107950 w 330200"/>
                  <a:gd name="connsiteY2" fmla="*/ 69850 h 428625"/>
                  <a:gd name="connsiteX3" fmla="*/ 98425 w 330200"/>
                  <a:gd name="connsiteY3" fmla="*/ 120650 h 428625"/>
                  <a:gd name="connsiteX4" fmla="*/ 127000 w 330200"/>
                  <a:gd name="connsiteY4" fmla="*/ 158750 h 428625"/>
                  <a:gd name="connsiteX5" fmla="*/ 133350 w 330200"/>
                  <a:gd name="connsiteY5" fmla="*/ 254000 h 428625"/>
                  <a:gd name="connsiteX6" fmla="*/ 130175 w 330200"/>
                  <a:gd name="connsiteY6" fmla="*/ 279400 h 428625"/>
                  <a:gd name="connsiteX7" fmla="*/ 79375 w 330200"/>
                  <a:gd name="connsiteY7" fmla="*/ 279400 h 428625"/>
                  <a:gd name="connsiteX8" fmla="*/ 22225 w 330200"/>
                  <a:gd name="connsiteY8" fmla="*/ 311150 h 428625"/>
                  <a:gd name="connsiteX9" fmla="*/ 0 w 330200"/>
                  <a:gd name="connsiteY9" fmla="*/ 339725 h 428625"/>
                  <a:gd name="connsiteX10" fmla="*/ 12700 w 330200"/>
                  <a:gd name="connsiteY10" fmla="*/ 381000 h 428625"/>
                  <a:gd name="connsiteX11" fmla="*/ 19050 w 330200"/>
                  <a:gd name="connsiteY11" fmla="*/ 425450 h 428625"/>
                  <a:gd name="connsiteX12" fmla="*/ 50800 w 330200"/>
                  <a:gd name="connsiteY12" fmla="*/ 428625 h 428625"/>
                  <a:gd name="connsiteX13" fmla="*/ 152400 w 330200"/>
                  <a:gd name="connsiteY13" fmla="*/ 355600 h 428625"/>
                  <a:gd name="connsiteX14" fmla="*/ 323850 w 330200"/>
                  <a:gd name="connsiteY14" fmla="*/ 336550 h 428625"/>
                  <a:gd name="connsiteX15" fmla="*/ 330200 w 330200"/>
                  <a:gd name="connsiteY15" fmla="*/ 177800 h 428625"/>
                  <a:gd name="connsiteX16" fmla="*/ 279400 w 330200"/>
                  <a:gd name="connsiteY16" fmla="*/ 146050 h 428625"/>
                  <a:gd name="connsiteX17" fmla="*/ 266700 w 330200"/>
                  <a:gd name="connsiteY17" fmla="*/ 34925 h 428625"/>
                  <a:gd name="connsiteX18" fmla="*/ 212725 w 330200"/>
                  <a:gd name="connsiteY18" fmla="*/ 0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0200" h="428625">
                    <a:moveTo>
                      <a:pt x="212725" y="0"/>
                    </a:moveTo>
                    <a:lnTo>
                      <a:pt x="127000" y="53975"/>
                    </a:lnTo>
                    <a:lnTo>
                      <a:pt x="107950" y="69850"/>
                    </a:lnTo>
                    <a:lnTo>
                      <a:pt x="98425" y="120650"/>
                    </a:lnTo>
                    <a:lnTo>
                      <a:pt x="127000" y="158750"/>
                    </a:lnTo>
                    <a:lnTo>
                      <a:pt x="133350" y="254000"/>
                    </a:lnTo>
                    <a:lnTo>
                      <a:pt x="130175" y="279400"/>
                    </a:lnTo>
                    <a:lnTo>
                      <a:pt x="79375" y="279400"/>
                    </a:lnTo>
                    <a:lnTo>
                      <a:pt x="22225" y="311150"/>
                    </a:lnTo>
                    <a:lnTo>
                      <a:pt x="0" y="339725"/>
                    </a:lnTo>
                    <a:lnTo>
                      <a:pt x="12700" y="381000"/>
                    </a:lnTo>
                    <a:lnTo>
                      <a:pt x="19050" y="425450"/>
                    </a:lnTo>
                    <a:lnTo>
                      <a:pt x="50800" y="428625"/>
                    </a:lnTo>
                    <a:lnTo>
                      <a:pt x="152400" y="355600"/>
                    </a:lnTo>
                    <a:lnTo>
                      <a:pt x="323850" y="336550"/>
                    </a:lnTo>
                    <a:lnTo>
                      <a:pt x="330200" y="177800"/>
                    </a:lnTo>
                    <a:lnTo>
                      <a:pt x="279400" y="146050"/>
                    </a:lnTo>
                    <a:lnTo>
                      <a:pt x="266700" y="34925"/>
                    </a:lnTo>
                    <a:lnTo>
                      <a:pt x="212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91A4D397-99EE-4B03-AA1B-99647003C1D9}"/>
                  </a:ext>
                </a:extLst>
              </p:cNvPr>
              <p:cNvSpPr/>
              <p:nvPr/>
            </p:nvSpPr>
            <p:spPr>
              <a:xfrm>
                <a:off x="20910550" y="34039175"/>
                <a:ext cx="288925" cy="314325"/>
              </a:xfrm>
              <a:custGeom>
                <a:avLst/>
                <a:gdLst>
                  <a:gd name="connsiteX0" fmla="*/ 209550 w 288925"/>
                  <a:gd name="connsiteY0" fmla="*/ 3175 h 314325"/>
                  <a:gd name="connsiteX1" fmla="*/ 142875 w 288925"/>
                  <a:gd name="connsiteY1" fmla="*/ 19050 h 314325"/>
                  <a:gd name="connsiteX2" fmla="*/ 95250 w 288925"/>
                  <a:gd name="connsiteY2" fmla="*/ 0 h 314325"/>
                  <a:gd name="connsiteX3" fmla="*/ 38100 w 288925"/>
                  <a:gd name="connsiteY3" fmla="*/ 47625 h 314325"/>
                  <a:gd name="connsiteX4" fmla="*/ 57150 w 288925"/>
                  <a:gd name="connsiteY4" fmla="*/ 85725 h 314325"/>
                  <a:gd name="connsiteX5" fmla="*/ 82550 w 288925"/>
                  <a:gd name="connsiteY5" fmla="*/ 146050 h 314325"/>
                  <a:gd name="connsiteX6" fmla="*/ 57150 w 288925"/>
                  <a:gd name="connsiteY6" fmla="*/ 177800 h 314325"/>
                  <a:gd name="connsiteX7" fmla="*/ 31750 w 288925"/>
                  <a:gd name="connsiteY7" fmla="*/ 152400 h 314325"/>
                  <a:gd name="connsiteX8" fmla="*/ 3175 w 288925"/>
                  <a:gd name="connsiteY8" fmla="*/ 177800 h 314325"/>
                  <a:gd name="connsiteX9" fmla="*/ 19050 w 288925"/>
                  <a:gd name="connsiteY9" fmla="*/ 238125 h 314325"/>
                  <a:gd name="connsiteX10" fmla="*/ 0 w 288925"/>
                  <a:gd name="connsiteY10" fmla="*/ 301625 h 314325"/>
                  <a:gd name="connsiteX11" fmla="*/ 53975 w 288925"/>
                  <a:gd name="connsiteY11" fmla="*/ 314325 h 314325"/>
                  <a:gd name="connsiteX12" fmla="*/ 190500 w 288925"/>
                  <a:gd name="connsiteY12" fmla="*/ 193675 h 314325"/>
                  <a:gd name="connsiteX13" fmla="*/ 285750 w 288925"/>
                  <a:gd name="connsiteY13" fmla="*/ 120650 h 314325"/>
                  <a:gd name="connsiteX14" fmla="*/ 288925 w 288925"/>
                  <a:gd name="connsiteY14" fmla="*/ 88900 h 314325"/>
                  <a:gd name="connsiteX15" fmla="*/ 215900 w 288925"/>
                  <a:gd name="connsiteY15" fmla="*/ 85725 h 314325"/>
                  <a:gd name="connsiteX16" fmla="*/ 209550 w 288925"/>
                  <a:gd name="connsiteY16" fmla="*/ 3175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925" h="314325">
                    <a:moveTo>
                      <a:pt x="209550" y="3175"/>
                    </a:moveTo>
                    <a:lnTo>
                      <a:pt x="142875" y="19050"/>
                    </a:lnTo>
                    <a:lnTo>
                      <a:pt x="95250" y="0"/>
                    </a:lnTo>
                    <a:lnTo>
                      <a:pt x="38100" y="47625"/>
                    </a:lnTo>
                    <a:lnTo>
                      <a:pt x="57150" y="85725"/>
                    </a:lnTo>
                    <a:lnTo>
                      <a:pt x="82550" y="146050"/>
                    </a:lnTo>
                    <a:lnTo>
                      <a:pt x="57150" y="177800"/>
                    </a:lnTo>
                    <a:lnTo>
                      <a:pt x="31750" y="152400"/>
                    </a:lnTo>
                    <a:lnTo>
                      <a:pt x="3175" y="177800"/>
                    </a:lnTo>
                    <a:lnTo>
                      <a:pt x="19050" y="238125"/>
                    </a:lnTo>
                    <a:lnTo>
                      <a:pt x="0" y="301625"/>
                    </a:lnTo>
                    <a:lnTo>
                      <a:pt x="53975" y="314325"/>
                    </a:lnTo>
                    <a:lnTo>
                      <a:pt x="190500" y="193675"/>
                    </a:lnTo>
                    <a:lnTo>
                      <a:pt x="285750" y="120650"/>
                    </a:lnTo>
                    <a:lnTo>
                      <a:pt x="288925" y="88900"/>
                    </a:lnTo>
                    <a:lnTo>
                      <a:pt x="215900" y="85725"/>
                    </a:lnTo>
                    <a:lnTo>
                      <a:pt x="209550" y="31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39E80D37-E6F0-47A8-8E67-5449A47D2AD3}"/>
                  </a:ext>
                </a:extLst>
              </p:cNvPr>
              <p:cNvSpPr/>
              <p:nvPr/>
            </p:nvSpPr>
            <p:spPr>
              <a:xfrm>
                <a:off x="21088350" y="33616900"/>
                <a:ext cx="244475" cy="180975"/>
              </a:xfrm>
              <a:custGeom>
                <a:avLst/>
                <a:gdLst>
                  <a:gd name="connsiteX0" fmla="*/ 206375 w 244475"/>
                  <a:gd name="connsiteY0" fmla="*/ 0 h 180975"/>
                  <a:gd name="connsiteX1" fmla="*/ 92075 w 244475"/>
                  <a:gd name="connsiteY1" fmla="*/ 0 h 180975"/>
                  <a:gd name="connsiteX2" fmla="*/ 53975 w 244475"/>
                  <a:gd name="connsiteY2" fmla="*/ 12700 h 180975"/>
                  <a:gd name="connsiteX3" fmla="*/ 12700 w 244475"/>
                  <a:gd name="connsiteY3" fmla="*/ 82550 h 180975"/>
                  <a:gd name="connsiteX4" fmla="*/ 0 w 244475"/>
                  <a:gd name="connsiteY4" fmla="*/ 158750 h 180975"/>
                  <a:gd name="connsiteX5" fmla="*/ 34925 w 244475"/>
                  <a:gd name="connsiteY5" fmla="*/ 180975 h 180975"/>
                  <a:gd name="connsiteX6" fmla="*/ 190500 w 244475"/>
                  <a:gd name="connsiteY6" fmla="*/ 107950 h 180975"/>
                  <a:gd name="connsiteX7" fmla="*/ 244475 w 244475"/>
                  <a:gd name="connsiteY7" fmla="*/ 85725 h 180975"/>
                  <a:gd name="connsiteX8" fmla="*/ 206375 w 244475"/>
                  <a:gd name="connsiteY8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475" h="180975">
                    <a:moveTo>
                      <a:pt x="206375" y="0"/>
                    </a:moveTo>
                    <a:lnTo>
                      <a:pt x="92075" y="0"/>
                    </a:lnTo>
                    <a:lnTo>
                      <a:pt x="53975" y="12700"/>
                    </a:lnTo>
                    <a:lnTo>
                      <a:pt x="12700" y="82550"/>
                    </a:lnTo>
                    <a:lnTo>
                      <a:pt x="0" y="158750"/>
                    </a:lnTo>
                    <a:lnTo>
                      <a:pt x="34925" y="180975"/>
                    </a:lnTo>
                    <a:lnTo>
                      <a:pt x="190500" y="107950"/>
                    </a:lnTo>
                    <a:lnTo>
                      <a:pt x="244475" y="85725"/>
                    </a:lnTo>
                    <a:lnTo>
                      <a:pt x="2063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861C2DA7-D366-4DCC-AF42-919835EE3AEA}"/>
                  </a:ext>
                </a:extLst>
              </p:cNvPr>
              <p:cNvSpPr/>
              <p:nvPr/>
            </p:nvSpPr>
            <p:spPr>
              <a:xfrm>
                <a:off x="21402675" y="33267650"/>
                <a:ext cx="215900" cy="152400"/>
              </a:xfrm>
              <a:custGeom>
                <a:avLst/>
                <a:gdLst>
                  <a:gd name="connsiteX0" fmla="*/ 130175 w 215900"/>
                  <a:gd name="connsiteY0" fmla="*/ 0 h 152400"/>
                  <a:gd name="connsiteX1" fmla="*/ 9525 w 215900"/>
                  <a:gd name="connsiteY1" fmla="*/ 50800 h 152400"/>
                  <a:gd name="connsiteX2" fmla="*/ 0 w 215900"/>
                  <a:gd name="connsiteY2" fmla="*/ 92075 h 152400"/>
                  <a:gd name="connsiteX3" fmla="*/ 25400 w 215900"/>
                  <a:gd name="connsiteY3" fmla="*/ 149225 h 152400"/>
                  <a:gd name="connsiteX4" fmla="*/ 107950 w 215900"/>
                  <a:gd name="connsiteY4" fmla="*/ 152400 h 152400"/>
                  <a:gd name="connsiteX5" fmla="*/ 146050 w 215900"/>
                  <a:gd name="connsiteY5" fmla="*/ 69850 h 152400"/>
                  <a:gd name="connsiteX6" fmla="*/ 215900 w 215900"/>
                  <a:gd name="connsiteY6" fmla="*/ 6350 h 152400"/>
                  <a:gd name="connsiteX7" fmla="*/ 130175 w 215900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900" h="152400">
                    <a:moveTo>
                      <a:pt x="130175" y="0"/>
                    </a:moveTo>
                    <a:lnTo>
                      <a:pt x="9525" y="50800"/>
                    </a:lnTo>
                    <a:lnTo>
                      <a:pt x="0" y="92075"/>
                    </a:lnTo>
                    <a:lnTo>
                      <a:pt x="25400" y="149225"/>
                    </a:lnTo>
                    <a:lnTo>
                      <a:pt x="107950" y="152400"/>
                    </a:lnTo>
                    <a:lnTo>
                      <a:pt x="146050" y="69850"/>
                    </a:lnTo>
                    <a:lnTo>
                      <a:pt x="215900" y="6350"/>
                    </a:lnTo>
                    <a:lnTo>
                      <a:pt x="130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74CAB92A-34CC-4FBB-AE9A-0E2382AAAE09}"/>
                  </a:ext>
                </a:extLst>
              </p:cNvPr>
              <p:cNvSpPr/>
              <p:nvPr/>
            </p:nvSpPr>
            <p:spPr>
              <a:xfrm>
                <a:off x="21294725" y="33432750"/>
                <a:ext cx="228600" cy="288925"/>
              </a:xfrm>
              <a:custGeom>
                <a:avLst/>
                <a:gdLst>
                  <a:gd name="connsiteX0" fmla="*/ 95250 w 228600"/>
                  <a:gd name="connsiteY0" fmla="*/ 0 h 288925"/>
                  <a:gd name="connsiteX1" fmla="*/ 25400 w 228600"/>
                  <a:gd name="connsiteY1" fmla="*/ 31750 h 288925"/>
                  <a:gd name="connsiteX2" fmla="*/ 0 w 228600"/>
                  <a:gd name="connsiteY2" fmla="*/ 76200 h 288925"/>
                  <a:gd name="connsiteX3" fmla="*/ 12700 w 228600"/>
                  <a:gd name="connsiteY3" fmla="*/ 142875 h 288925"/>
                  <a:gd name="connsiteX4" fmla="*/ 44450 w 228600"/>
                  <a:gd name="connsiteY4" fmla="*/ 165100 h 288925"/>
                  <a:gd name="connsiteX5" fmla="*/ 69850 w 228600"/>
                  <a:gd name="connsiteY5" fmla="*/ 231775 h 288925"/>
                  <a:gd name="connsiteX6" fmla="*/ 146050 w 228600"/>
                  <a:gd name="connsiteY6" fmla="*/ 288925 h 288925"/>
                  <a:gd name="connsiteX7" fmla="*/ 190500 w 228600"/>
                  <a:gd name="connsiteY7" fmla="*/ 257175 h 288925"/>
                  <a:gd name="connsiteX8" fmla="*/ 180975 w 228600"/>
                  <a:gd name="connsiteY8" fmla="*/ 200025 h 288925"/>
                  <a:gd name="connsiteX9" fmla="*/ 228600 w 228600"/>
                  <a:gd name="connsiteY9" fmla="*/ 161925 h 288925"/>
                  <a:gd name="connsiteX10" fmla="*/ 177800 w 228600"/>
                  <a:gd name="connsiteY10" fmla="*/ 79375 h 288925"/>
                  <a:gd name="connsiteX11" fmla="*/ 127000 w 228600"/>
                  <a:gd name="connsiteY11" fmla="*/ 53975 h 288925"/>
                  <a:gd name="connsiteX12" fmla="*/ 95250 w 228600"/>
                  <a:gd name="connsiteY12" fmla="*/ 0 h 28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600" h="288925">
                    <a:moveTo>
                      <a:pt x="95250" y="0"/>
                    </a:moveTo>
                    <a:lnTo>
                      <a:pt x="25400" y="31750"/>
                    </a:lnTo>
                    <a:lnTo>
                      <a:pt x="0" y="76200"/>
                    </a:lnTo>
                    <a:lnTo>
                      <a:pt x="12700" y="142875"/>
                    </a:lnTo>
                    <a:lnTo>
                      <a:pt x="44450" y="165100"/>
                    </a:lnTo>
                    <a:lnTo>
                      <a:pt x="69850" y="231775"/>
                    </a:lnTo>
                    <a:lnTo>
                      <a:pt x="146050" y="288925"/>
                    </a:lnTo>
                    <a:lnTo>
                      <a:pt x="190500" y="257175"/>
                    </a:lnTo>
                    <a:lnTo>
                      <a:pt x="180975" y="200025"/>
                    </a:lnTo>
                    <a:lnTo>
                      <a:pt x="228600" y="161925"/>
                    </a:lnTo>
                    <a:lnTo>
                      <a:pt x="177800" y="79375"/>
                    </a:lnTo>
                    <a:lnTo>
                      <a:pt x="127000" y="53975"/>
                    </a:lnTo>
                    <a:lnTo>
                      <a:pt x="952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02ECFF62-96CF-489A-AF23-264FAA9304DE}"/>
                  </a:ext>
                </a:extLst>
              </p:cNvPr>
              <p:cNvSpPr/>
              <p:nvPr/>
            </p:nvSpPr>
            <p:spPr>
              <a:xfrm>
                <a:off x="11153775" y="42471975"/>
                <a:ext cx="327025" cy="292100"/>
              </a:xfrm>
              <a:custGeom>
                <a:avLst/>
                <a:gdLst>
                  <a:gd name="connsiteX0" fmla="*/ 117475 w 327025"/>
                  <a:gd name="connsiteY0" fmla="*/ 0 h 292100"/>
                  <a:gd name="connsiteX1" fmla="*/ 50800 w 327025"/>
                  <a:gd name="connsiteY1" fmla="*/ 6350 h 292100"/>
                  <a:gd name="connsiteX2" fmla="*/ 0 w 327025"/>
                  <a:gd name="connsiteY2" fmla="*/ 41275 h 292100"/>
                  <a:gd name="connsiteX3" fmla="*/ 3175 w 327025"/>
                  <a:gd name="connsiteY3" fmla="*/ 85725 h 292100"/>
                  <a:gd name="connsiteX4" fmla="*/ 69850 w 327025"/>
                  <a:gd name="connsiteY4" fmla="*/ 101600 h 292100"/>
                  <a:gd name="connsiteX5" fmla="*/ 79375 w 327025"/>
                  <a:gd name="connsiteY5" fmla="*/ 161925 h 292100"/>
                  <a:gd name="connsiteX6" fmla="*/ 142875 w 327025"/>
                  <a:gd name="connsiteY6" fmla="*/ 225425 h 292100"/>
                  <a:gd name="connsiteX7" fmla="*/ 161925 w 327025"/>
                  <a:gd name="connsiteY7" fmla="*/ 292100 h 292100"/>
                  <a:gd name="connsiteX8" fmla="*/ 247650 w 327025"/>
                  <a:gd name="connsiteY8" fmla="*/ 222250 h 292100"/>
                  <a:gd name="connsiteX9" fmla="*/ 327025 w 327025"/>
                  <a:gd name="connsiteY9" fmla="*/ 234950 h 292100"/>
                  <a:gd name="connsiteX10" fmla="*/ 320675 w 327025"/>
                  <a:gd name="connsiteY10" fmla="*/ 152400 h 292100"/>
                  <a:gd name="connsiteX11" fmla="*/ 295275 w 327025"/>
                  <a:gd name="connsiteY11" fmla="*/ 139700 h 292100"/>
                  <a:gd name="connsiteX12" fmla="*/ 311150 w 327025"/>
                  <a:gd name="connsiteY12" fmla="*/ 76200 h 292100"/>
                  <a:gd name="connsiteX13" fmla="*/ 269875 w 327025"/>
                  <a:gd name="connsiteY13" fmla="*/ 44450 h 292100"/>
                  <a:gd name="connsiteX14" fmla="*/ 228600 w 327025"/>
                  <a:gd name="connsiteY14" fmla="*/ 101600 h 292100"/>
                  <a:gd name="connsiteX15" fmla="*/ 193675 w 327025"/>
                  <a:gd name="connsiteY15" fmla="*/ 85725 h 292100"/>
                  <a:gd name="connsiteX16" fmla="*/ 117475 w 327025"/>
                  <a:gd name="connsiteY16" fmla="*/ 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025" h="292100">
                    <a:moveTo>
                      <a:pt x="117475" y="0"/>
                    </a:moveTo>
                    <a:lnTo>
                      <a:pt x="50800" y="6350"/>
                    </a:lnTo>
                    <a:lnTo>
                      <a:pt x="0" y="41275"/>
                    </a:lnTo>
                    <a:lnTo>
                      <a:pt x="3175" y="85725"/>
                    </a:lnTo>
                    <a:lnTo>
                      <a:pt x="69850" y="101600"/>
                    </a:lnTo>
                    <a:lnTo>
                      <a:pt x="79375" y="161925"/>
                    </a:lnTo>
                    <a:lnTo>
                      <a:pt x="142875" y="225425"/>
                    </a:lnTo>
                    <a:lnTo>
                      <a:pt x="161925" y="292100"/>
                    </a:lnTo>
                    <a:lnTo>
                      <a:pt x="247650" y="222250"/>
                    </a:lnTo>
                    <a:lnTo>
                      <a:pt x="327025" y="234950"/>
                    </a:lnTo>
                    <a:lnTo>
                      <a:pt x="320675" y="152400"/>
                    </a:lnTo>
                    <a:lnTo>
                      <a:pt x="295275" y="139700"/>
                    </a:lnTo>
                    <a:lnTo>
                      <a:pt x="311150" y="76200"/>
                    </a:lnTo>
                    <a:lnTo>
                      <a:pt x="269875" y="44450"/>
                    </a:lnTo>
                    <a:lnTo>
                      <a:pt x="228600" y="101600"/>
                    </a:lnTo>
                    <a:lnTo>
                      <a:pt x="193675" y="85725"/>
                    </a:lnTo>
                    <a:lnTo>
                      <a:pt x="117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9AAB8368-C41B-4A71-AFFF-AD27E1C3250D}"/>
                  </a:ext>
                </a:extLst>
              </p:cNvPr>
              <p:cNvSpPr/>
              <p:nvPr/>
            </p:nvSpPr>
            <p:spPr>
              <a:xfrm>
                <a:off x="11137900" y="42697400"/>
                <a:ext cx="85725" cy="180975"/>
              </a:xfrm>
              <a:custGeom>
                <a:avLst/>
                <a:gdLst>
                  <a:gd name="connsiteX0" fmla="*/ 85725 w 85725"/>
                  <a:gd name="connsiteY0" fmla="*/ 0 h 180975"/>
                  <a:gd name="connsiteX1" fmla="*/ 19050 w 85725"/>
                  <a:gd name="connsiteY1" fmla="*/ 0 h 180975"/>
                  <a:gd name="connsiteX2" fmla="*/ 0 w 85725"/>
                  <a:gd name="connsiteY2" fmla="*/ 41275 h 180975"/>
                  <a:gd name="connsiteX3" fmla="*/ 3175 w 85725"/>
                  <a:gd name="connsiteY3" fmla="*/ 107950 h 180975"/>
                  <a:gd name="connsiteX4" fmla="*/ 31750 w 85725"/>
                  <a:gd name="connsiteY4" fmla="*/ 180975 h 180975"/>
                  <a:gd name="connsiteX5" fmla="*/ 53975 w 85725"/>
                  <a:gd name="connsiteY5" fmla="*/ 95250 h 180975"/>
                  <a:gd name="connsiteX6" fmla="*/ 76200 w 85725"/>
                  <a:gd name="connsiteY6" fmla="*/ 85725 h 180975"/>
                  <a:gd name="connsiteX7" fmla="*/ 85725 w 85725"/>
                  <a:gd name="connsiteY7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80975">
                    <a:moveTo>
                      <a:pt x="85725" y="0"/>
                    </a:moveTo>
                    <a:lnTo>
                      <a:pt x="19050" y="0"/>
                    </a:lnTo>
                    <a:lnTo>
                      <a:pt x="0" y="41275"/>
                    </a:lnTo>
                    <a:lnTo>
                      <a:pt x="3175" y="107950"/>
                    </a:lnTo>
                    <a:lnTo>
                      <a:pt x="31750" y="180975"/>
                    </a:lnTo>
                    <a:lnTo>
                      <a:pt x="53975" y="95250"/>
                    </a:lnTo>
                    <a:lnTo>
                      <a:pt x="76200" y="85725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19E68EF7-8159-4869-9932-BF5C5AE2804E}"/>
                  </a:ext>
                </a:extLst>
              </p:cNvPr>
              <p:cNvSpPr/>
              <p:nvPr/>
            </p:nvSpPr>
            <p:spPr>
              <a:xfrm>
                <a:off x="10671175" y="42951400"/>
                <a:ext cx="365125" cy="463550"/>
              </a:xfrm>
              <a:custGeom>
                <a:avLst/>
                <a:gdLst>
                  <a:gd name="connsiteX0" fmla="*/ 327025 w 365125"/>
                  <a:gd name="connsiteY0" fmla="*/ 0 h 463550"/>
                  <a:gd name="connsiteX1" fmla="*/ 215900 w 365125"/>
                  <a:gd name="connsiteY1" fmla="*/ 50800 h 463550"/>
                  <a:gd name="connsiteX2" fmla="*/ 120650 w 365125"/>
                  <a:gd name="connsiteY2" fmla="*/ 79375 h 463550"/>
                  <a:gd name="connsiteX3" fmla="*/ 117475 w 365125"/>
                  <a:gd name="connsiteY3" fmla="*/ 117475 h 463550"/>
                  <a:gd name="connsiteX4" fmla="*/ 88900 w 365125"/>
                  <a:gd name="connsiteY4" fmla="*/ 165100 h 463550"/>
                  <a:gd name="connsiteX5" fmla="*/ 60325 w 365125"/>
                  <a:gd name="connsiteY5" fmla="*/ 269875 h 463550"/>
                  <a:gd name="connsiteX6" fmla="*/ 41275 w 365125"/>
                  <a:gd name="connsiteY6" fmla="*/ 295275 h 463550"/>
                  <a:gd name="connsiteX7" fmla="*/ 3175 w 365125"/>
                  <a:gd name="connsiteY7" fmla="*/ 311150 h 463550"/>
                  <a:gd name="connsiteX8" fmla="*/ 0 w 365125"/>
                  <a:gd name="connsiteY8" fmla="*/ 352425 h 463550"/>
                  <a:gd name="connsiteX9" fmla="*/ 53975 w 365125"/>
                  <a:gd name="connsiteY9" fmla="*/ 431800 h 463550"/>
                  <a:gd name="connsiteX10" fmla="*/ 69850 w 365125"/>
                  <a:gd name="connsiteY10" fmla="*/ 463550 h 463550"/>
                  <a:gd name="connsiteX11" fmla="*/ 101600 w 365125"/>
                  <a:gd name="connsiteY11" fmla="*/ 457200 h 463550"/>
                  <a:gd name="connsiteX12" fmla="*/ 127000 w 365125"/>
                  <a:gd name="connsiteY12" fmla="*/ 425450 h 463550"/>
                  <a:gd name="connsiteX13" fmla="*/ 203200 w 365125"/>
                  <a:gd name="connsiteY13" fmla="*/ 400050 h 463550"/>
                  <a:gd name="connsiteX14" fmla="*/ 241300 w 365125"/>
                  <a:gd name="connsiteY14" fmla="*/ 336550 h 463550"/>
                  <a:gd name="connsiteX15" fmla="*/ 196850 w 365125"/>
                  <a:gd name="connsiteY15" fmla="*/ 295275 h 463550"/>
                  <a:gd name="connsiteX16" fmla="*/ 241300 w 365125"/>
                  <a:gd name="connsiteY16" fmla="*/ 231775 h 463550"/>
                  <a:gd name="connsiteX17" fmla="*/ 244475 w 365125"/>
                  <a:gd name="connsiteY17" fmla="*/ 139700 h 463550"/>
                  <a:gd name="connsiteX18" fmla="*/ 298450 w 365125"/>
                  <a:gd name="connsiteY18" fmla="*/ 120650 h 463550"/>
                  <a:gd name="connsiteX19" fmla="*/ 317500 w 365125"/>
                  <a:gd name="connsiteY19" fmla="*/ 142875 h 463550"/>
                  <a:gd name="connsiteX20" fmla="*/ 339725 w 365125"/>
                  <a:gd name="connsiteY20" fmla="*/ 114300 h 463550"/>
                  <a:gd name="connsiteX21" fmla="*/ 336550 w 365125"/>
                  <a:gd name="connsiteY21" fmla="*/ 76200 h 463550"/>
                  <a:gd name="connsiteX22" fmla="*/ 365125 w 365125"/>
                  <a:gd name="connsiteY22" fmla="*/ 34925 h 463550"/>
                  <a:gd name="connsiteX23" fmla="*/ 327025 w 365125"/>
                  <a:gd name="connsiteY23" fmla="*/ 0 h 46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5125" h="463550">
                    <a:moveTo>
                      <a:pt x="327025" y="0"/>
                    </a:moveTo>
                    <a:lnTo>
                      <a:pt x="215900" y="50800"/>
                    </a:lnTo>
                    <a:lnTo>
                      <a:pt x="120650" y="79375"/>
                    </a:lnTo>
                    <a:lnTo>
                      <a:pt x="117475" y="117475"/>
                    </a:lnTo>
                    <a:lnTo>
                      <a:pt x="88900" y="165100"/>
                    </a:lnTo>
                    <a:lnTo>
                      <a:pt x="60325" y="269875"/>
                    </a:lnTo>
                    <a:lnTo>
                      <a:pt x="41275" y="295275"/>
                    </a:lnTo>
                    <a:lnTo>
                      <a:pt x="3175" y="311150"/>
                    </a:lnTo>
                    <a:lnTo>
                      <a:pt x="0" y="352425"/>
                    </a:lnTo>
                    <a:lnTo>
                      <a:pt x="53975" y="431800"/>
                    </a:lnTo>
                    <a:lnTo>
                      <a:pt x="69850" y="463550"/>
                    </a:lnTo>
                    <a:lnTo>
                      <a:pt x="101600" y="457200"/>
                    </a:lnTo>
                    <a:lnTo>
                      <a:pt x="127000" y="425450"/>
                    </a:lnTo>
                    <a:lnTo>
                      <a:pt x="203200" y="400050"/>
                    </a:lnTo>
                    <a:lnTo>
                      <a:pt x="241300" y="336550"/>
                    </a:lnTo>
                    <a:lnTo>
                      <a:pt x="196850" y="295275"/>
                    </a:lnTo>
                    <a:lnTo>
                      <a:pt x="241300" y="231775"/>
                    </a:lnTo>
                    <a:lnTo>
                      <a:pt x="244475" y="139700"/>
                    </a:lnTo>
                    <a:lnTo>
                      <a:pt x="298450" y="120650"/>
                    </a:lnTo>
                    <a:lnTo>
                      <a:pt x="317500" y="142875"/>
                    </a:lnTo>
                    <a:lnTo>
                      <a:pt x="339725" y="114300"/>
                    </a:lnTo>
                    <a:lnTo>
                      <a:pt x="336550" y="76200"/>
                    </a:lnTo>
                    <a:lnTo>
                      <a:pt x="365125" y="34925"/>
                    </a:lnTo>
                    <a:lnTo>
                      <a:pt x="327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8BE3C322-E5BE-470E-B94C-0BFA216CA499}"/>
                  </a:ext>
                </a:extLst>
              </p:cNvPr>
              <p:cNvSpPr/>
              <p:nvPr/>
            </p:nvSpPr>
            <p:spPr>
              <a:xfrm>
                <a:off x="12347575" y="40932100"/>
                <a:ext cx="171450" cy="184150"/>
              </a:xfrm>
              <a:custGeom>
                <a:avLst/>
                <a:gdLst>
                  <a:gd name="connsiteX0" fmla="*/ 114300 w 171450"/>
                  <a:gd name="connsiteY0" fmla="*/ 0 h 184150"/>
                  <a:gd name="connsiteX1" fmla="*/ 41275 w 171450"/>
                  <a:gd name="connsiteY1" fmla="*/ 53975 h 184150"/>
                  <a:gd name="connsiteX2" fmla="*/ 0 w 171450"/>
                  <a:gd name="connsiteY2" fmla="*/ 88900 h 184150"/>
                  <a:gd name="connsiteX3" fmla="*/ 3175 w 171450"/>
                  <a:gd name="connsiteY3" fmla="*/ 117475 h 184150"/>
                  <a:gd name="connsiteX4" fmla="*/ 0 w 171450"/>
                  <a:gd name="connsiteY4" fmla="*/ 158750 h 184150"/>
                  <a:gd name="connsiteX5" fmla="*/ 0 w 171450"/>
                  <a:gd name="connsiteY5" fmla="*/ 158750 h 184150"/>
                  <a:gd name="connsiteX6" fmla="*/ 53975 w 171450"/>
                  <a:gd name="connsiteY6" fmla="*/ 184150 h 184150"/>
                  <a:gd name="connsiteX7" fmla="*/ 139700 w 171450"/>
                  <a:gd name="connsiteY7" fmla="*/ 149225 h 184150"/>
                  <a:gd name="connsiteX8" fmla="*/ 171450 w 171450"/>
                  <a:gd name="connsiteY8" fmla="*/ 95250 h 184150"/>
                  <a:gd name="connsiteX9" fmla="*/ 171450 w 171450"/>
                  <a:gd name="connsiteY9" fmla="*/ 57150 h 184150"/>
                  <a:gd name="connsiteX10" fmla="*/ 114300 w 171450"/>
                  <a:gd name="connsiteY10" fmla="*/ 0 h 18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1450" h="184150">
                    <a:moveTo>
                      <a:pt x="114300" y="0"/>
                    </a:moveTo>
                    <a:lnTo>
                      <a:pt x="41275" y="53975"/>
                    </a:lnTo>
                    <a:lnTo>
                      <a:pt x="0" y="88900"/>
                    </a:lnTo>
                    <a:lnTo>
                      <a:pt x="3175" y="117475"/>
                    </a:lnTo>
                    <a:lnTo>
                      <a:pt x="0" y="158750"/>
                    </a:lnTo>
                    <a:lnTo>
                      <a:pt x="0" y="158750"/>
                    </a:lnTo>
                    <a:lnTo>
                      <a:pt x="53975" y="184150"/>
                    </a:lnTo>
                    <a:lnTo>
                      <a:pt x="139700" y="149225"/>
                    </a:lnTo>
                    <a:lnTo>
                      <a:pt x="171450" y="95250"/>
                    </a:lnTo>
                    <a:lnTo>
                      <a:pt x="171450" y="57150"/>
                    </a:lnTo>
                    <a:lnTo>
                      <a:pt x="1143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E2D59D27-B3DF-4B51-BE7C-3EBEF9920195}"/>
                  </a:ext>
                </a:extLst>
              </p:cNvPr>
              <p:cNvSpPr/>
              <p:nvPr/>
            </p:nvSpPr>
            <p:spPr>
              <a:xfrm>
                <a:off x="11991975" y="41205150"/>
                <a:ext cx="342900" cy="504825"/>
              </a:xfrm>
              <a:custGeom>
                <a:avLst/>
                <a:gdLst>
                  <a:gd name="connsiteX0" fmla="*/ 215900 w 342900"/>
                  <a:gd name="connsiteY0" fmla="*/ 0 h 504825"/>
                  <a:gd name="connsiteX1" fmla="*/ 171450 w 342900"/>
                  <a:gd name="connsiteY1" fmla="*/ 98425 h 504825"/>
                  <a:gd name="connsiteX2" fmla="*/ 101600 w 342900"/>
                  <a:gd name="connsiteY2" fmla="*/ 79375 h 504825"/>
                  <a:gd name="connsiteX3" fmla="*/ 41275 w 342900"/>
                  <a:gd name="connsiteY3" fmla="*/ 76200 h 504825"/>
                  <a:gd name="connsiteX4" fmla="*/ 53975 w 342900"/>
                  <a:gd name="connsiteY4" fmla="*/ 104775 h 504825"/>
                  <a:gd name="connsiteX5" fmla="*/ 0 w 342900"/>
                  <a:gd name="connsiteY5" fmla="*/ 171450 h 504825"/>
                  <a:gd name="connsiteX6" fmla="*/ 22225 w 342900"/>
                  <a:gd name="connsiteY6" fmla="*/ 222250 h 504825"/>
                  <a:gd name="connsiteX7" fmla="*/ 38100 w 342900"/>
                  <a:gd name="connsiteY7" fmla="*/ 361950 h 504825"/>
                  <a:gd name="connsiteX8" fmla="*/ 95250 w 342900"/>
                  <a:gd name="connsiteY8" fmla="*/ 422275 h 504825"/>
                  <a:gd name="connsiteX9" fmla="*/ 146050 w 342900"/>
                  <a:gd name="connsiteY9" fmla="*/ 463550 h 504825"/>
                  <a:gd name="connsiteX10" fmla="*/ 168275 w 342900"/>
                  <a:gd name="connsiteY10" fmla="*/ 504825 h 504825"/>
                  <a:gd name="connsiteX11" fmla="*/ 231775 w 342900"/>
                  <a:gd name="connsiteY11" fmla="*/ 419100 h 504825"/>
                  <a:gd name="connsiteX12" fmla="*/ 231775 w 342900"/>
                  <a:gd name="connsiteY12" fmla="*/ 368300 h 504825"/>
                  <a:gd name="connsiteX13" fmla="*/ 295275 w 342900"/>
                  <a:gd name="connsiteY13" fmla="*/ 314325 h 504825"/>
                  <a:gd name="connsiteX14" fmla="*/ 342900 w 342900"/>
                  <a:gd name="connsiteY14" fmla="*/ 304800 h 504825"/>
                  <a:gd name="connsiteX15" fmla="*/ 336550 w 342900"/>
                  <a:gd name="connsiteY15" fmla="*/ 222250 h 504825"/>
                  <a:gd name="connsiteX16" fmla="*/ 282575 w 342900"/>
                  <a:gd name="connsiteY16" fmla="*/ 241300 h 504825"/>
                  <a:gd name="connsiteX17" fmla="*/ 266700 w 342900"/>
                  <a:gd name="connsiteY17" fmla="*/ 193675 h 504825"/>
                  <a:gd name="connsiteX18" fmla="*/ 298450 w 342900"/>
                  <a:gd name="connsiteY18" fmla="*/ 146050 h 504825"/>
                  <a:gd name="connsiteX19" fmla="*/ 288925 w 342900"/>
                  <a:gd name="connsiteY19" fmla="*/ 98425 h 504825"/>
                  <a:gd name="connsiteX20" fmla="*/ 215900 w 342900"/>
                  <a:gd name="connsiteY20" fmla="*/ 0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2900" h="504825">
                    <a:moveTo>
                      <a:pt x="215900" y="0"/>
                    </a:moveTo>
                    <a:lnTo>
                      <a:pt x="171450" y="98425"/>
                    </a:lnTo>
                    <a:lnTo>
                      <a:pt x="101600" y="79375"/>
                    </a:lnTo>
                    <a:lnTo>
                      <a:pt x="41275" y="76200"/>
                    </a:lnTo>
                    <a:lnTo>
                      <a:pt x="53975" y="104775"/>
                    </a:lnTo>
                    <a:lnTo>
                      <a:pt x="0" y="171450"/>
                    </a:lnTo>
                    <a:lnTo>
                      <a:pt x="22225" y="222250"/>
                    </a:lnTo>
                    <a:lnTo>
                      <a:pt x="38100" y="361950"/>
                    </a:lnTo>
                    <a:lnTo>
                      <a:pt x="95250" y="422275"/>
                    </a:lnTo>
                    <a:lnTo>
                      <a:pt x="146050" y="463550"/>
                    </a:lnTo>
                    <a:lnTo>
                      <a:pt x="168275" y="504825"/>
                    </a:lnTo>
                    <a:lnTo>
                      <a:pt x="231775" y="419100"/>
                    </a:lnTo>
                    <a:lnTo>
                      <a:pt x="231775" y="368300"/>
                    </a:lnTo>
                    <a:lnTo>
                      <a:pt x="295275" y="314325"/>
                    </a:lnTo>
                    <a:lnTo>
                      <a:pt x="342900" y="304800"/>
                    </a:lnTo>
                    <a:lnTo>
                      <a:pt x="336550" y="222250"/>
                    </a:lnTo>
                    <a:lnTo>
                      <a:pt x="282575" y="241300"/>
                    </a:lnTo>
                    <a:lnTo>
                      <a:pt x="266700" y="193675"/>
                    </a:lnTo>
                    <a:lnTo>
                      <a:pt x="298450" y="146050"/>
                    </a:lnTo>
                    <a:lnTo>
                      <a:pt x="288925" y="98425"/>
                    </a:lnTo>
                    <a:lnTo>
                      <a:pt x="2159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43AD0C92-CC87-4F9B-A432-79F2EEA18B82}"/>
                  </a:ext>
                </a:extLst>
              </p:cNvPr>
              <p:cNvSpPr/>
              <p:nvPr/>
            </p:nvSpPr>
            <p:spPr>
              <a:xfrm>
                <a:off x="11606213" y="40066913"/>
                <a:ext cx="1500187" cy="1304925"/>
              </a:xfrm>
              <a:custGeom>
                <a:avLst/>
                <a:gdLst>
                  <a:gd name="connsiteX0" fmla="*/ 1500187 w 1500187"/>
                  <a:gd name="connsiteY0" fmla="*/ 104775 h 1304925"/>
                  <a:gd name="connsiteX1" fmla="*/ 1371600 w 1500187"/>
                  <a:gd name="connsiteY1" fmla="*/ 76200 h 1304925"/>
                  <a:gd name="connsiteX2" fmla="*/ 1290637 w 1500187"/>
                  <a:gd name="connsiteY2" fmla="*/ 123825 h 1304925"/>
                  <a:gd name="connsiteX3" fmla="*/ 1223962 w 1500187"/>
                  <a:gd name="connsiteY3" fmla="*/ 76200 h 1304925"/>
                  <a:gd name="connsiteX4" fmla="*/ 1095375 w 1500187"/>
                  <a:gd name="connsiteY4" fmla="*/ 104775 h 1304925"/>
                  <a:gd name="connsiteX5" fmla="*/ 952500 w 1500187"/>
                  <a:gd name="connsiteY5" fmla="*/ 242887 h 1304925"/>
                  <a:gd name="connsiteX6" fmla="*/ 885825 w 1500187"/>
                  <a:gd name="connsiteY6" fmla="*/ 247650 h 1304925"/>
                  <a:gd name="connsiteX7" fmla="*/ 723900 w 1500187"/>
                  <a:gd name="connsiteY7" fmla="*/ 314325 h 1304925"/>
                  <a:gd name="connsiteX8" fmla="*/ 690562 w 1500187"/>
                  <a:gd name="connsiteY8" fmla="*/ 152400 h 1304925"/>
                  <a:gd name="connsiteX9" fmla="*/ 681037 w 1500187"/>
                  <a:gd name="connsiteY9" fmla="*/ 19050 h 1304925"/>
                  <a:gd name="connsiteX10" fmla="*/ 500062 w 1500187"/>
                  <a:gd name="connsiteY10" fmla="*/ 0 h 1304925"/>
                  <a:gd name="connsiteX11" fmla="*/ 342900 w 1500187"/>
                  <a:gd name="connsiteY11" fmla="*/ 80962 h 1304925"/>
                  <a:gd name="connsiteX12" fmla="*/ 257175 w 1500187"/>
                  <a:gd name="connsiteY12" fmla="*/ 109537 h 1304925"/>
                  <a:gd name="connsiteX13" fmla="*/ 200025 w 1500187"/>
                  <a:gd name="connsiteY13" fmla="*/ 90487 h 1304925"/>
                  <a:gd name="connsiteX14" fmla="*/ 180975 w 1500187"/>
                  <a:gd name="connsiteY14" fmla="*/ 23812 h 1304925"/>
                  <a:gd name="connsiteX15" fmla="*/ 152400 w 1500187"/>
                  <a:gd name="connsiteY15" fmla="*/ 42862 h 1304925"/>
                  <a:gd name="connsiteX16" fmla="*/ 147637 w 1500187"/>
                  <a:gd name="connsiteY16" fmla="*/ 85725 h 1304925"/>
                  <a:gd name="connsiteX17" fmla="*/ 190500 w 1500187"/>
                  <a:gd name="connsiteY17" fmla="*/ 152400 h 1304925"/>
                  <a:gd name="connsiteX18" fmla="*/ 233362 w 1500187"/>
                  <a:gd name="connsiteY18" fmla="*/ 176212 h 1304925"/>
                  <a:gd name="connsiteX19" fmla="*/ 223837 w 1500187"/>
                  <a:gd name="connsiteY19" fmla="*/ 238125 h 1304925"/>
                  <a:gd name="connsiteX20" fmla="*/ 180975 w 1500187"/>
                  <a:gd name="connsiteY20" fmla="*/ 247650 h 1304925"/>
                  <a:gd name="connsiteX21" fmla="*/ 190500 w 1500187"/>
                  <a:gd name="connsiteY21" fmla="*/ 300037 h 1304925"/>
                  <a:gd name="connsiteX22" fmla="*/ 100012 w 1500187"/>
                  <a:gd name="connsiteY22" fmla="*/ 514350 h 1304925"/>
                  <a:gd name="connsiteX23" fmla="*/ 38100 w 1500187"/>
                  <a:gd name="connsiteY23" fmla="*/ 666750 h 1304925"/>
                  <a:gd name="connsiteX24" fmla="*/ 76200 w 1500187"/>
                  <a:gd name="connsiteY24" fmla="*/ 828675 h 1304925"/>
                  <a:gd name="connsiteX25" fmla="*/ 114300 w 1500187"/>
                  <a:gd name="connsiteY25" fmla="*/ 871537 h 1304925"/>
                  <a:gd name="connsiteX26" fmla="*/ 185737 w 1500187"/>
                  <a:gd name="connsiteY26" fmla="*/ 852487 h 1304925"/>
                  <a:gd name="connsiteX27" fmla="*/ 200025 w 1500187"/>
                  <a:gd name="connsiteY27" fmla="*/ 900112 h 1304925"/>
                  <a:gd name="connsiteX28" fmla="*/ 76200 w 1500187"/>
                  <a:gd name="connsiteY28" fmla="*/ 966787 h 1304925"/>
                  <a:gd name="connsiteX29" fmla="*/ 0 w 1500187"/>
                  <a:gd name="connsiteY29" fmla="*/ 1100137 h 1304925"/>
                  <a:gd name="connsiteX30" fmla="*/ 123825 w 1500187"/>
                  <a:gd name="connsiteY30" fmla="*/ 1128712 h 1304925"/>
                  <a:gd name="connsiteX31" fmla="*/ 119062 w 1500187"/>
                  <a:gd name="connsiteY31" fmla="*/ 1204912 h 1304925"/>
                  <a:gd name="connsiteX32" fmla="*/ 76200 w 1500187"/>
                  <a:gd name="connsiteY32" fmla="*/ 1243012 h 1304925"/>
                  <a:gd name="connsiteX33" fmla="*/ 85725 w 1500187"/>
                  <a:gd name="connsiteY33" fmla="*/ 1290637 h 1304925"/>
                  <a:gd name="connsiteX34" fmla="*/ 171450 w 1500187"/>
                  <a:gd name="connsiteY34" fmla="*/ 1304925 h 1304925"/>
                  <a:gd name="connsiteX35" fmla="*/ 190500 w 1500187"/>
                  <a:gd name="connsiteY35" fmla="*/ 1223962 h 1304925"/>
                  <a:gd name="connsiteX36" fmla="*/ 228600 w 1500187"/>
                  <a:gd name="connsiteY36" fmla="*/ 1243012 h 1304925"/>
                  <a:gd name="connsiteX37" fmla="*/ 357187 w 1500187"/>
                  <a:gd name="connsiteY37" fmla="*/ 1223962 h 1304925"/>
                  <a:gd name="connsiteX38" fmla="*/ 352425 w 1500187"/>
                  <a:gd name="connsiteY38" fmla="*/ 1133475 h 1304925"/>
                  <a:gd name="connsiteX39" fmla="*/ 523875 w 1500187"/>
                  <a:gd name="connsiteY39" fmla="*/ 919162 h 1304925"/>
                  <a:gd name="connsiteX40" fmla="*/ 528637 w 1500187"/>
                  <a:gd name="connsiteY40" fmla="*/ 862012 h 1304925"/>
                  <a:gd name="connsiteX41" fmla="*/ 590550 w 1500187"/>
                  <a:gd name="connsiteY41" fmla="*/ 781050 h 1304925"/>
                  <a:gd name="connsiteX42" fmla="*/ 619125 w 1500187"/>
                  <a:gd name="connsiteY42" fmla="*/ 781050 h 1304925"/>
                  <a:gd name="connsiteX43" fmla="*/ 614362 w 1500187"/>
                  <a:gd name="connsiteY43" fmla="*/ 842962 h 1304925"/>
                  <a:gd name="connsiteX44" fmla="*/ 666750 w 1500187"/>
                  <a:gd name="connsiteY44" fmla="*/ 833437 h 1304925"/>
                  <a:gd name="connsiteX45" fmla="*/ 738187 w 1500187"/>
                  <a:gd name="connsiteY45" fmla="*/ 752475 h 1304925"/>
                  <a:gd name="connsiteX46" fmla="*/ 771525 w 1500187"/>
                  <a:gd name="connsiteY46" fmla="*/ 628650 h 1304925"/>
                  <a:gd name="connsiteX47" fmla="*/ 766762 w 1500187"/>
                  <a:gd name="connsiteY47" fmla="*/ 566737 h 1304925"/>
                  <a:gd name="connsiteX48" fmla="*/ 747712 w 1500187"/>
                  <a:gd name="connsiteY48" fmla="*/ 561975 h 1304925"/>
                  <a:gd name="connsiteX49" fmla="*/ 709612 w 1500187"/>
                  <a:gd name="connsiteY49" fmla="*/ 566737 h 1304925"/>
                  <a:gd name="connsiteX50" fmla="*/ 742950 w 1500187"/>
                  <a:gd name="connsiteY50" fmla="*/ 433387 h 1304925"/>
                  <a:gd name="connsiteX51" fmla="*/ 814387 w 1500187"/>
                  <a:gd name="connsiteY51" fmla="*/ 509587 h 1304925"/>
                  <a:gd name="connsiteX52" fmla="*/ 862012 w 1500187"/>
                  <a:gd name="connsiteY52" fmla="*/ 552450 h 1304925"/>
                  <a:gd name="connsiteX53" fmla="*/ 890587 w 1500187"/>
                  <a:gd name="connsiteY53" fmla="*/ 485775 h 1304925"/>
                  <a:gd name="connsiteX54" fmla="*/ 1019175 w 1500187"/>
                  <a:gd name="connsiteY54" fmla="*/ 538162 h 1304925"/>
                  <a:gd name="connsiteX55" fmla="*/ 1085850 w 1500187"/>
                  <a:gd name="connsiteY55" fmla="*/ 533400 h 1304925"/>
                  <a:gd name="connsiteX56" fmla="*/ 1138237 w 1500187"/>
                  <a:gd name="connsiteY56" fmla="*/ 519112 h 1304925"/>
                  <a:gd name="connsiteX57" fmla="*/ 1171575 w 1500187"/>
                  <a:gd name="connsiteY57" fmla="*/ 566737 h 1304925"/>
                  <a:gd name="connsiteX58" fmla="*/ 1266825 w 1500187"/>
                  <a:gd name="connsiteY58" fmla="*/ 561975 h 1304925"/>
                  <a:gd name="connsiteX59" fmla="*/ 1300162 w 1500187"/>
                  <a:gd name="connsiteY59" fmla="*/ 552450 h 1304925"/>
                  <a:gd name="connsiteX60" fmla="*/ 1362075 w 1500187"/>
                  <a:gd name="connsiteY60" fmla="*/ 485775 h 1304925"/>
                  <a:gd name="connsiteX61" fmla="*/ 1362075 w 1500187"/>
                  <a:gd name="connsiteY61" fmla="*/ 409575 h 1304925"/>
                  <a:gd name="connsiteX62" fmla="*/ 1414462 w 1500187"/>
                  <a:gd name="connsiteY62" fmla="*/ 266700 h 1304925"/>
                  <a:gd name="connsiteX63" fmla="*/ 1438275 w 1500187"/>
                  <a:gd name="connsiteY63" fmla="*/ 161925 h 1304925"/>
                  <a:gd name="connsiteX64" fmla="*/ 1500187 w 1500187"/>
                  <a:gd name="connsiteY64" fmla="*/ 104775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00187" h="1304925">
                    <a:moveTo>
                      <a:pt x="1500187" y="104775"/>
                    </a:moveTo>
                    <a:lnTo>
                      <a:pt x="1371600" y="76200"/>
                    </a:lnTo>
                    <a:lnTo>
                      <a:pt x="1290637" y="123825"/>
                    </a:lnTo>
                    <a:lnTo>
                      <a:pt x="1223962" y="76200"/>
                    </a:lnTo>
                    <a:lnTo>
                      <a:pt x="1095375" y="104775"/>
                    </a:lnTo>
                    <a:lnTo>
                      <a:pt x="952500" y="242887"/>
                    </a:lnTo>
                    <a:lnTo>
                      <a:pt x="885825" y="247650"/>
                    </a:lnTo>
                    <a:lnTo>
                      <a:pt x="723900" y="314325"/>
                    </a:lnTo>
                    <a:lnTo>
                      <a:pt x="690562" y="152400"/>
                    </a:lnTo>
                    <a:lnTo>
                      <a:pt x="681037" y="19050"/>
                    </a:lnTo>
                    <a:lnTo>
                      <a:pt x="500062" y="0"/>
                    </a:lnTo>
                    <a:lnTo>
                      <a:pt x="342900" y="80962"/>
                    </a:lnTo>
                    <a:lnTo>
                      <a:pt x="257175" y="109537"/>
                    </a:lnTo>
                    <a:lnTo>
                      <a:pt x="200025" y="90487"/>
                    </a:lnTo>
                    <a:lnTo>
                      <a:pt x="180975" y="23812"/>
                    </a:lnTo>
                    <a:lnTo>
                      <a:pt x="152400" y="42862"/>
                    </a:lnTo>
                    <a:lnTo>
                      <a:pt x="147637" y="85725"/>
                    </a:lnTo>
                    <a:lnTo>
                      <a:pt x="190500" y="152400"/>
                    </a:lnTo>
                    <a:lnTo>
                      <a:pt x="233362" y="176212"/>
                    </a:lnTo>
                    <a:lnTo>
                      <a:pt x="223837" y="238125"/>
                    </a:lnTo>
                    <a:lnTo>
                      <a:pt x="180975" y="247650"/>
                    </a:lnTo>
                    <a:lnTo>
                      <a:pt x="190500" y="300037"/>
                    </a:lnTo>
                    <a:lnTo>
                      <a:pt x="100012" y="514350"/>
                    </a:lnTo>
                    <a:lnTo>
                      <a:pt x="38100" y="666750"/>
                    </a:lnTo>
                    <a:lnTo>
                      <a:pt x="76200" y="828675"/>
                    </a:lnTo>
                    <a:lnTo>
                      <a:pt x="114300" y="871537"/>
                    </a:lnTo>
                    <a:lnTo>
                      <a:pt x="185737" y="852487"/>
                    </a:lnTo>
                    <a:lnTo>
                      <a:pt x="200025" y="900112"/>
                    </a:lnTo>
                    <a:lnTo>
                      <a:pt x="76200" y="966787"/>
                    </a:lnTo>
                    <a:lnTo>
                      <a:pt x="0" y="1100137"/>
                    </a:lnTo>
                    <a:lnTo>
                      <a:pt x="123825" y="1128712"/>
                    </a:lnTo>
                    <a:lnTo>
                      <a:pt x="119062" y="1204912"/>
                    </a:lnTo>
                    <a:lnTo>
                      <a:pt x="76200" y="1243012"/>
                    </a:lnTo>
                    <a:lnTo>
                      <a:pt x="85725" y="1290637"/>
                    </a:lnTo>
                    <a:lnTo>
                      <a:pt x="171450" y="1304925"/>
                    </a:lnTo>
                    <a:lnTo>
                      <a:pt x="190500" y="1223962"/>
                    </a:lnTo>
                    <a:lnTo>
                      <a:pt x="228600" y="1243012"/>
                    </a:lnTo>
                    <a:lnTo>
                      <a:pt x="357187" y="1223962"/>
                    </a:lnTo>
                    <a:lnTo>
                      <a:pt x="352425" y="1133475"/>
                    </a:lnTo>
                    <a:lnTo>
                      <a:pt x="523875" y="919162"/>
                    </a:lnTo>
                    <a:lnTo>
                      <a:pt x="528637" y="862012"/>
                    </a:lnTo>
                    <a:lnTo>
                      <a:pt x="590550" y="781050"/>
                    </a:lnTo>
                    <a:lnTo>
                      <a:pt x="619125" y="781050"/>
                    </a:lnTo>
                    <a:lnTo>
                      <a:pt x="614362" y="842962"/>
                    </a:lnTo>
                    <a:lnTo>
                      <a:pt x="666750" y="833437"/>
                    </a:lnTo>
                    <a:lnTo>
                      <a:pt x="738187" y="752475"/>
                    </a:lnTo>
                    <a:lnTo>
                      <a:pt x="771525" y="628650"/>
                    </a:lnTo>
                    <a:lnTo>
                      <a:pt x="766762" y="566737"/>
                    </a:lnTo>
                    <a:lnTo>
                      <a:pt x="747712" y="561975"/>
                    </a:lnTo>
                    <a:lnTo>
                      <a:pt x="709612" y="566737"/>
                    </a:lnTo>
                    <a:lnTo>
                      <a:pt x="742950" y="433387"/>
                    </a:lnTo>
                    <a:lnTo>
                      <a:pt x="814387" y="509587"/>
                    </a:lnTo>
                    <a:lnTo>
                      <a:pt x="862012" y="552450"/>
                    </a:lnTo>
                    <a:lnTo>
                      <a:pt x="890587" y="485775"/>
                    </a:lnTo>
                    <a:lnTo>
                      <a:pt x="1019175" y="538162"/>
                    </a:lnTo>
                    <a:lnTo>
                      <a:pt x="1085850" y="533400"/>
                    </a:lnTo>
                    <a:lnTo>
                      <a:pt x="1138237" y="519112"/>
                    </a:lnTo>
                    <a:lnTo>
                      <a:pt x="1171575" y="566737"/>
                    </a:lnTo>
                    <a:lnTo>
                      <a:pt x="1266825" y="561975"/>
                    </a:lnTo>
                    <a:lnTo>
                      <a:pt x="1300162" y="552450"/>
                    </a:lnTo>
                    <a:lnTo>
                      <a:pt x="1362075" y="485775"/>
                    </a:lnTo>
                    <a:lnTo>
                      <a:pt x="1362075" y="409575"/>
                    </a:lnTo>
                    <a:lnTo>
                      <a:pt x="1414462" y="266700"/>
                    </a:lnTo>
                    <a:lnTo>
                      <a:pt x="1438275" y="161925"/>
                    </a:lnTo>
                    <a:lnTo>
                      <a:pt x="1500187" y="10477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E4C34A6E-C49C-4E68-A3AC-5AB7BA87579A}"/>
                  </a:ext>
                </a:extLst>
              </p:cNvPr>
              <p:cNvSpPr/>
              <p:nvPr/>
            </p:nvSpPr>
            <p:spPr>
              <a:xfrm>
                <a:off x="12827001" y="37706300"/>
                <a:ext cx="2951554" cy="4011676"/>
              </a:xfrm>
              <a:custGeom>
                <a:avLst/>
                <a:gdLst>
                  <a:gd name="connsiteX0" fmla="*/ 1239519 w 3030220"/>
                  <a:gd name="connsiteY0" fmla="*/ 4279900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135218 w 3030220"/>
                  <a:gd name="connsiteY8" fmla="*/ 674876 h 4289784"/>
                  <a:gd name="connsiteX9" fmla="*/ 128309 w 3030220"/>
                  <a:gd name="connsiteY9" fmla="*/ 694736 h 4289784"/>
                  <a:gd name="connsiteX10" fmla="*/ 120650 w 3030220"/>
                  <a:gd name="connsiteY10" fmla="*/ 685800 h 4289784"/>
                  <a:gd name="connsiteX11" fmla="*/ 2101850 w 3030220"/>
                  <a:gd name="connsiteY11" fmla="*/ 0 h 4289784"/>
                  <a:gd name="connsiteX12" fmla="*/ 2260600 w 3030220"/>
                  <a:gd name="connsiteY12" fmla="*/ 44452 h 4289784"/>
                  <a:gd name="connsiteX13" fmla="*/ 2305050 w 3030220"/>
                  <a:gd name="connsiteY13" fmla="*/ 107948 h 4289784"/>
                  <a:gd name="connsiteX14" fmla="*/ 2425700 w 3030220"/>
                  <a:gd name="connsiteY14" fmla="*/ 209548 h 4289784"/>
                  <a:gd name="connsiteX15" fmla="*/ 2463800 w 3030220"/>
                  <a:gd name="connsiteY15" fmla="*/ 393700 h 4289784"/>
                  <a:gd name="connsiteX16" fmla="*/ 2597150 w 3030220"/>
                  <a:gd name="connsiteY16" fmla="*/ 520700 h 4289784"/>
                  <a:gd name="connsiteX17" fmla="*/ 2616200 w 3030220"/>
                  <a:gd name="connsiteY17" fmla="*/ 647700 h 4289784"/>
                  <a:gd name="connsiteX18" fmla="*/ 2667000 w 3030220"/>
                  <a:gd name="connsiteY18" fmla="*/ 692148 h 4289784"/>
                  <a:gd name="connsiteX19" fmla="*/ 2673350 w 3030220"/>
                  <a:gd name="connsiteY19" fmla="*/ 749300 h 4289784"/>
                  <a:gd name="connsiteX20" fmla="*/ 2736850 w 3030220"/>
                  <a:gd name="connsiteY20" fmla="*/ 806452 h 4289784"/>
                  <a:gd name="connsiteX21" fmla="*/ 2679700 w 3030220"/>
                  <a:gd name="connsiteY21" fmla="*/ 876300 h 4289784"/>
                  <a:gd name="connsiteX22" fmla="*/ 2705100 w 3030220"/>
                  <a:gd name="connsiteY22" fmla="*/ 1123948 h 4289784"/>
                  <a:gd name="connsiteX23" fmla="*/ 2857500 w 3030220"/>
                  <a:gd name="connsiteY23" fmla="*/ 1225548 h 4289784"/>
                  <a:gd name="connsiteX24" fmla="*/ 2946400 w 3030220"/>
                  <a:gd name="connsiteY24" fmla="*/ 1295400 h 4289784"/>
                  <a:gd name="connsiteX25" fmla="*/ 2951554 w 3030220"/>
                  <a:gd name="connsiteY25" fmla="*/ 1331476 h 4289784"/>
                  <a:gd name="connsiteX26" fmla="*/ 2946399 w 3030220"/>
                  <a:gd name="connsiteY26" fmla="*/ 1330960 h 4289784"/>
                  <a:gd name="connsiteX27" fmla="*/ 2778759 w 3030220"/>
                  <a:gd name="connsiteY27" fmla="*/ 1338580 h 4289784"/>
                  <a:gd name="connsiteX28" fmla="*/ 2733039 w 3030220"/>
                  <a:gd name="connsiteY28" fmla="*/ 1407160 h 4289784"/>
                  <a:gd name="connsiteX29" fmla="*/ 2679699 w 3030220"/>
                  <a:gd name="connsiteY29" fmla="*/ 1475740 h 4289784"/>
                  <a:gd name="connsiteX30" fmla="*/ 2679699 w 3030220"/>
                  <a:gd name="connsiteY30" fmla="*/ 1506220 h 4289784"/>
                  <a:gd name="connsiteX31" fmla="*/ 2710179 w 3030220"/>
                  <a:gd name="connsiteY31" fmla="*/ 1559560 h 4289784"/>
                  <a:gd name="connsiteX32" fmla="*/ 2641599 w 3030220"/>
                  <a:gd name="connsiteY32" fmla="*/ 1666240 h 4289784"/>
                  <a:gd name="connsiteX33" fmla="*/ 2512059 w 3030220"/>
                  <a:gd name="connsiteY33" fmla="*/ 1711960 h 4289784"/>
                  <a:gd name="connsiteX34" fmla="*/ 2489199 w 3030220"/>
                  <a:gd name="connsiteY34" fmla="*/ 1818640 h 4289784"/>
                  <a:gd name="connsiteX35" fmla="*/ 2481579 w 3030220"/>
                  <a:gd name="connsiteY35" fmla="*/ 1879600 h 4289784"/>
                  <a:gd name="connsiteX36" fmla="*/ 2428239 w 3030220"/>
                  <a:gd name="connsiteY36" fmla="*/ 1879600 h 4289784"/>
                  <a:gd name="connsiteX37" fmla="*/ 2344419 w 3030220"/>
                  <a:gd name="connsiteY37" fmla="*/ 1978660 h 4289784"/>
                  <a:gd name="connsiteX38" fmla="*/ 2306319 w 3030220"/>
                  <a:gd name="connsiteY38" fmla="*/ 2054860 h 4289784"/>
                  <a:gd name="connsiteX39" fmla="*/ 2306319 w 3030220"/>
                  <a:gd name="connsiteY39" fmla="*/ 2176780 h 4289784"/>
                  <a:gd name="connsiteX40" fmla="*/ 2245359 w 3030220"/>
                  <a:gd name="connsiteY40" fmla="*/ 2230120 h 4289784"/>
                  <a:gd name="connsiteX41" fmla="*/ 2100579 w 3030220"/>
                  <a:gd name="connsiteY41" fmla="*/ 2199640 h 4289784"/>
                  <a:gd name="connsiteX42" fmla="*/ 2047239 w 3030220"/>
                  <a:gd name="connsiteY42" fmla="*/ 2306320 h 4289784"/>
                  <a:gd name="connsiteX43" fmla="*/ 1993899 w 3030220"/>
                  <a:gd name="connsiteY43" fmla="*/ 2329180 h 4289784"/>
                  <a:gd name="connsiteX44" fmla="*/ 2001519 w 3030220"/>
                  <a:gd name="connsiteY44" fmla="*/ 2428240 h 4289784"/>
                  <a:gd name="connsiteX45" fmla="*/ 1971039 w 3030220"/>
                  <a:gd name="connsiteY45" fmla="*/ 2496820 h 4289784"/>
                  <a:gd name="connsiteX46" fmla="*/ 1993899 w 3030220"/>
                  <a:gd name="connsiteY46" fmla="*/ 2656840 h 4289784"/>
                  <a:gd name="connsiteX47" fmla="*/ 2001519 w 3030220"/>
                  <a:gd name="connsiteY47" fmla="*/ 2748280 h 4289784"/>
                  <a:gd name="connsiteX48" fmla="*/ 2047239 w 3030220"/>
                  <a:gd name="connsiteY48" fmla="*/ 2870200 h 4289784"/>
                  <a:gd name="connsiteX49" fmla="*/ 2115819 w 3030220"/>
                  <a:gd name="connsiteY49" fmla="*/ 2877820 h 4289784"/>
                  <a:gd name="connsiteX50" fmla="*/ 2184399 w 3030220"/>
                  <a:gd name="connsiteY50" fmla="*/ 3014980 h 4289784"/>
                  <a:gd name="connsiteX51" fmla="*/ 2222499 w 3030220"/>
                  <a:gd name="connsiteY51" fmla="*/ 3075940 h 4289784"/>
                  <a:gd name="connsiteX52" fmla="*/ 2260599 w 3030220"/>
                  <a:gd name="connsiteY52" fmla="*/ 3129280 h 4289784"/>
                  <a:gd name="connsiteX53" fmla="*/ 2230119 w 3030220"/>
                  <a:gd name="connsiteY53" fmla="*/ 3258820 h 4289784"/>
                  <a:gd name="connsiteX54" fmla="*/ 2184399 w 3030220"/>
                  <a:gd name="connsiteY54" fmla="*/ 3319780 h 4289784"/>
                  <a:gd name="connsiteX55" fmla="*/ 2108199 w 3030220"/>
                  <a:gd name="connsiteY55" fmla="*/ 3312160 h 4289784"/>
                  <a:gd name="connsiteX56" fmla="*/ 2108199 w 3030220"/>
                  <a:gd name="connsiteY56" fmla="*/ 3365500 h 4289784"/>
                  <a:gd name="connsiteX57" fmla="*/ 2070099 w 3030220"/>
                  <a:gd name="connsiteY57" fmla="*/ 3418840 h 4289784"/>
                  <a:gd name="connsiteX58" fmla="*/ 2123439 w 3030220"/>
                  <a:gd name="connsiteY58" fmla="*/ 3464560 h 4289784"/>
                  <a:gd name="connsiteX59" fmla="*/ 2161539 w 3030220"/>
                  <a:gd name="connsiteY59" fmla="*/ 3556000 h 4289784"/>
                  <a:gd name="connsiteX60" fmla="*/ 2207259 w 3030220"/>
                  <a:gd name="connsiteY60" fmla="*/ 3609340 h 4289784"/>
                  <a:gd name="connsiteX61" fmla="*/ 2230119 w 3030220"/>
                  <a:gd name="connsiteY61" fmla="*/ 3677920 h 4289784"/>
                  <a:gd name="connsiteX62" fmla="*/ 2222499 w 3030220"/>
                  <a:gd name="connsiteY62" fmla="*/ 3769360 h 4289784"/>
                  <a:gd name="connsiteX63" fmla="*/ 2161539 w 3030220"/>
                  <a:gd name="connsiteY63" fmla="*/ 3799840 h 4289784"/>
                  <a:gd name="connsiteX64" fmla="*/ 2024379 w 3030220"/>
                  <a:gd name="connsiteY64" fmla="*/ 3731260 h 4289784"/>
                  <a:gd name="connsiteX65" fmla="*/ 1963419 w 3030220"/>
                  <a:gd name="connsiteY65" fmla="*/ 3700780 h 4289784"/>
                  <a:gd name="connsiteX66" fmla="*/ 1917699 w 3030220"/>
                  <a:gd name="connsiteY66" fmla="*/ 3776980 h 4289784"/>
                  <a:gd name="connsiteX67" fmla="*/ 1902459 w 3030220"/>
                  <a:gd name="connsiteY67" fmla="*/ 3830320 h 4289784"/>
                  <a:gd name="connsiteX68" fmla="*/ 1871979 w 3030220"/>
                  <a:gd name="connsiteY68" fmla="*/ 3876040 h 4289784"/>
                  <a:gd name="connsiteX69" fmla="*/ 1750059 w 3030220"/>
                  <a:gd name="connsiteY69" fmla="*/ 3914140 h 4289784"/>
                  <a:gd name="connsiteX70" fmla="*/ 1643379 w 3030220"/>
                  <a:gd name="connsiteY70" fmla="*/ 3860800 h 4289784"/>
                  <a:gd name="connsiteX71" fmla="*/ 1551939 w 3030220"/>
                  <a:gd name="connsiteY71" fmla="*/ 3898900 h 4289784"/>
                  <a:gd name="connsiteX72" fmla="*/ 1498599 w 3030220"/>
                  <a:gd name="connsiteY72" fmla="*/ 3997960 h 4289784"/>
                  <a:gd name="connsiteX73" fmla="*/ 1452879 w 3030220"/>
                  <a:gd name="connsiteY73" fmla="*/ 3967480 h 4289784"/>
                  <a:gd name="connsiteX74" fmla="*/ 1399539 w 3030220"/>
                  <a:gd name="connsiteY74" fmla="*/ 3990340 h 4289784"/>
                  <a:gd name="connsiteX75" fmla="*/ 1178559 w 3030220"/>
                  <a:gd name="connsiteY75" fmla="*/ 3975100 h 4289784"/>
                  <a:gd name="connsiteX76" fmla="*/ 1109979 w 3030220"/>
                  <a:gd name="connsiteY76" fmla="*/ 3975100 h 4289784"/>
                  <a:gd name="connsiteX77" fmla="*/ 1091691 w 3030220"/>
                  <a:gd name="connsiteY77" fmla="*/ 4011676 h 4289784"/>
                  <a:gd name="connsiteX78" fmla="*/ 1079499 w 3030220"/>
                  <a:gd name="connsiteY78" fmla="*/ 4005580 h 4289784"/>
                  <a:gd name="connsiteX79" fmla="*/ 1092132 w 3030220"/>
                  <a:gd name="connsiteY79" fmla="*/ 4010792 h 4289784"/>
                  <a:gd name="connsiteX80" fmla="*/ 1093235 w 3030220"/>
                  <a:gd name="connsiteY80" fmla="*/ 4008588 h 4289784"/>
                  <a:gd name="connsiteX81" fmla="*/ 904239 w 3030220"/>
                  <a:gd name="connsiteY81" fmla="*/ 3891280 h 4289784"/>
                  <a:gd name="connsiteX82" fmla="*/ 881379 w 3030220"/>
                  <a:gd name="connsiteY82" fmla="*/ 3845560 h 4289784"/>
                  <a:gd name="connsiteX83" fmla="*/ 767079 w 3030220"/>
                  <a:gd name="connsiteY83" fmla="*/ 3792220 h 4289784"/>
                  <a:gd name="connsiteX84" fmla="*/ 744219 w 3030220"/>
                  <a:gd name="connsiteY84" fmla="*/ 3708400 h 4289784"/>
                  <a:gd name="connsiteX85" fmla="*/ 675639 w 3030220"/>
                  <a:gd name="connsiteY85" fmla="*/ 3677920 h 4289784"/>
                  <a:gd name="connsiteX86" fmla="*/ 652779 w 3030220"/>
                  <a:gd name="connsiteY86" fmla="*/ 3784600 h 4289784"/>
                  <a:gd name="connsiteX87" fmla="*/ 530859 w 3030220"/>
                  <a:gd name="connsiteY87" fmla="*/ 3799840 h 4289784"/>
                  <a:gd name="connsiteX88" fmla="*/ 515619 w 3030220"/>
                  <a:gd name="connsiteY88" fmla="*/ 3853180 h 4289784"/>
                  <a:gd name="connsiteX89" fmla="*/ 340359 w 3030220"/>
                  <a:gd name="connsiteY89" fmla="*/ 3822700 h 4289784"/>
                  <a:gd name="connsiteX90" fmla="*/ 332739 w 3030220"/>
                  <a:gd name="connsiteY90" fmla="*/ 3921760 h 4289784"/>
                  <a:gd name="connsiteX91" fmla="*/ 149859 w 3030220"/>
                  <a:gd name="connsiteY91" fmla="*/ 3914140 h 4289784"/>
                  <a:gd name="connsiteX92" fmla="*/ 470 w 3030220"/>
                  <a:gd name="connsiteY92" fmla="*/ 3742344 h 4289784"/>
                  <a:gd name="connsiteX93" fmla="*/ 0 w 3030220"/>
                  <a:gd name="connsiteY93" fmla="*/ 3740148 h 4289784"/>
                  <a:gd name="connsiteX94" fmla="*/ 19050 w 3030220"/>
                  <a:gd name="connsiteY94" fmla="*/ 3606800 h 4289784"/>
                  <a:gd name="connsiteX95" fmla="*/ 95250 w 3030220"/>
                  <a:gd name="connsiteY95" fmla="*/ 3530600 h 4289784"/>
                  <a:gd name="connsiteX96" fmla="*/ 196850 w 3030220"/>
                  <a:gd name="connsiteY96" fmla="*/ 3454400 h 4289784"/>
                  <a:gd name="connsiteX97" fmla="*/ 222250 w 3030220"/>
                  <a:gd name="connsiteY97" fmla="*/ 3346452 h 4289784"/>
                  <a:gd name="connsiteX98" fmla="*/ 361950 w 3030220"/>
                  <a:gd name="connsiteY98" fmla="*/ 3251200 h 4289784"/>
                  <a:gd name="connsiteX99" fmla="*/ 323850 w 3030220"/>
                  <a:gd name="connsiteY99" fmla="*/ 3175000 h 4289784"/>
                  <a:gd name="connsiteX100" fmla="*/ 425450 w 3030220"/>
                  <a:gd name="connsiteY100" fmla="*/ 3028948 h 4289784"/>
                  <a:gd name="connsiteX101" fmla="*/ 406400 w 3030220"/>
                  <a:gd name="connsiteY101" fmla="*/ 3009900 h 4289784"/>
                  <a:gd name="connsiteX102" fmla="*/ 622300 w 3030220"/>
                  <a:gd name="connsiteY102" fmla="*/ 2781300 h 4289784"/>
                  <a:gd name="connsiteX103" fmla="*/ 609600 w 3030220"/>
                  <a:gd name="connsiteY103" fmla="*/ 2641600 h 4289784"/>
                  <a:gd name="connsiteX104" fmla="*/ 546100 w 3030220"/>
                  <a:gd name="connsiteY104" fmla="*/ 2540000 h 4289784"/>
                  <a:gd name="connsiteX105" fmla="*/ 596900 w 3030220"/>
                  <a:gd name="connsiteY105" fmla="*/ 2514600 h 4289784"/>
                  <a:gd name="connsiteX106" fmla="*/ 520700 w 3030220"/>
                  <a:gd name="connsiteY106" fmla="*/ 2387600 h 4289784"/>
                  <a:gd name="connsiteX107" fmla="*/ 571500 w 3030220"/>
                  <a:gd name="connsiteY107" fmla="*/ 2336800 h 4289784"/>
                  <a:gd name="connsiteX108" fmla="*/ 901700 w 3030220"/>
                  <a:gd name="connsiteY108" fmla="*/ 2076452 h 4289784"/>
                  <a:gd name="connsiteX109" fmla="*/ 850900 w 3030220"/>
                  <a:gd name="connsiteY109" fmla="*/ 2044700 h 4289784"/>
                  <a:gd name="connsiteX110" fmla="*/ 717550 w 3030220"/>
                  <a:gd name="connsiteY110" fmla="*/ 2051052 h 4289784"/>
                  <a:gd name="connsiteX111" fmla="*/ 552450 w 3030220"/>
                  <a:gd name="connsiteY111" fmla="*/ 2095500 h 4289784"/>
                  <a:gd name="connsiteX112" fmla="*/ 279400 w 3030220"/>
                  <a:gd name="connsiteY112" fmla="*/ 2159000 h 4289784"/>
                  <a:gd name="connsiteX113" fmla="*/ 266700 w 3030220"/>
                  <a:gd name="connsiteY113" fmla="*/ 2222500 h 4289784"/>
                  <a:gd name="connsiteX114" fmla="*/ 241300 w 3030220"/>
                  <a:gd name="connsiteY114" fmla="*/ 2324100 h 4289784"/>
                  <a:gd name="connsiteX115" fmla="*/ 114300 w 3030220"/>
                  <a:gd name="connsiteY115" fmla="*/ 2343148 h 4289784"/>
                  <a:gd name="connsiteX116" fmla="*/ 146050 w 3030220"/>
                  <a:gd name="connsiteY116" fmla="*/ 2241548 h 4289784"/>
                  <a:gd name="connsiteX117" fmla="*/ 88900 w 3030220"/>
                  <a:gd name="connsiteY117" fmla="*/ 2178052 h 4289784"/>
                  <a:gd name="connsiteX118" fmla="*/ 146050 w 3030220"/>
                  <a:gd name="connsiteY118" fmla="*/ 2133600 h 4289784"/>
                  <a:gd name="connsiteX119" fmla="*/ 241300 w 3030220"/>
                  <a:gd name="connsiteY119" fmla="*/ 2057400 h 4289784"/>
                  <a:gd name="connsiteX120" fmla="*/ 368300 w 3030220"/>
                  <a:gd name="connsiteY120" fmla="*/ 2012948 h 4289784"/>
                  <a:gd name="connsiteX121" fmla="*/ 527050 w 3030220"/>
                  <a:gd name="connsiteY121" fmla="*/ 1924052 h 4289784"/>
                  <a:gd name="connsiteX122" fmla="*/ 615950 w 3030220"/>
                  <a:gd name="connsiteY122" fmla="*/ 1809748 h 4289784"/>
                  <a:gd name="connsiteX123" fmla="*/ 717550 w 3030220"/>
                  <a:gd name="connsiteY123" fmla="*/ 1727200 h 4289784"/>
                  <a:gd name="connsiteX124" fmla="*/ 723900 w 3030220"/>
                  <a:gd name="connsiteY124" fmla="*/ 1543052 h 4289784"/>
                  <a:gd name="connsiteX125" fmla="*/ 768350 w 3030220"/>
                  <a:gd name="connsiteY125" fmla="*/ 1485900 h 4289784"/>
                  <a:gd name="connsiteX126" fmla="*/ 596900 w 3030220"/>
                  <a:gd name="connsiteY126" fmla="*/ 1257300 h 4289784"/>
                  <a:gd name="connsiteX127" fmla="*/ 495300 w 3030220"/>
                  <a:gd name="connsiteY127" fmla="*/ 1257300 h 4289784"/>
                  <a:gd name="connsiteX128" fmla="*/ 469900 w 3030220"/>
                  <a:gd name="connsiteY128" fmla="*/ 1187452 h 4289784"/>
                  <a:gd name="connsiteX129" fmla="*/ 469900 w 3030220"/>
                  <a:gd name="connsiteY129" fmla="*/ 1117600 h 4289784"/>
                  <a:gd name="connsiteX130" fmla="*/ 336550 w 3030220"/>
                  <a:gd name="connsiteY130" fmla="*/ 1047748 h 4289784"/>
                  <a:gd name="connsiteX131" fmla="*/ 260350 w 3030220"/>
                  <a:gd name="connsiteY131" fmla="*/ 1009652 h 4289784"/>
                  <a:gd name="connsiteX132" fmla="*/ 196850 w 3030220"/>
                  <a:gd name="connsiteY132" fmla="*/ 977900 h 4289784"/>
                  <a:gd name="connsiteX133" fmla="*/ 196850 w 3030220"/>
                  <a:gd name="connsiteY133" fmla="*/ 774700 h 4289784"/>
                  <a:gd name="connsiteX134" fmla="*/ 131653 w 3030220"/>
                  <a:gd name="connsiteY134" fmla="*/ 698636 h 4289784"/>
                  <a:gd name="connsiteX135" fmla="*/ 386080 w 3030220"/>
                  <a:gd name="connsiteY135" fmla="*/ 706120 h 4289784"/>
                  <a:gd name="connsiteX136" fmla="*/ 431800 w 3030220"/>
                  <a:gd name="connsiteY136" fmla="*/ 660400 h 4289784"/>
                  <a:gd name="connsiteX137" fmla="*/ 408940 w 3030220"/>
                  <a:gd name="connsiteY137" fmla="*/ 508000 h 4289784"/>
                  <a:gd name="connsiteX138" fmla="*/ 629920 w 3030220"/>
                  <a:gd name="connsiteY138" fmla="*/ 424180 h 4289784"/>
                  <a:gd name="connsiteX139" fmla="*/ 607060 w 3030220"/>
                  <a:gd name="connsiteY139" fmla="*/ 363220 h 4289784"/>
                  <a:gd name="connsiteX140" fmla="*/ 668020 w 3030220"/>
                  <a:gd name="connsiteY140" fmla="*/ 302260 h 4289784"/>
                  <a:gd name="connsiteX141" fmla="*/ 896620 w 3030220"/>
                  <a:gd name="connsiteY141" fmla="*/ 294640 h 4289784"/>
                  <a:gd name="connsiteX142" fmla="*/ 965200 w 3030220"/>
                  <a:gd name="connsiteY142" fmla="*/ 119380 h 4289784"/>
                  <a:gd name="connsiteX143" fmla="*/ 1026160 w 3030220"/>
                  <a:gd name="connsiteY143" fmla="*/ 165100 h 4289784"/>
                  <a:gd name="connsiteX144" fmla="*/ 1125220 w 3030220"/>
                  <a:gd name="connsiteY144" fmla="*/ 127000 h 4289784"/>
                  <a:gd name="connsiteX145" fmla="*/ 1224280 w 3030220"/>
                  <a:gd name="connsiteY145" fmla="*/ 248920 h 4289784"/>
                  <a:gd name="connsiteX146" fmla="*/ 1315720 w 3030220"/>
                  <a:gd name="connsiteY146" fmla="*/ 279400 h 4289784"/>
                  <a:gd name="connsiteX147" fmla="*/ 1460500 w 3030220"/>
                  <a:gd name="connsiteY147" fmla="*/ 325120 h 4289784"/>
                  <a:gd name="connsiteX148" fmla="*/ 1426449 w 3030220"/>
                  <a:gd name="connsiteY148" fmla="*/ 314368 h 4289784"/>
                  <a:gd name="connsiteX149" fmla="*/ 1447800 w 3030220"/>
                  <a:gd name="connsiteY149" fmla="*/ 374652 h 4289784"/>
                  <a:gd name="connsiteX150" fmla="*/ 1587500 w 3030220"/>
                  <a:gd name="connsiteY150" fmla="*/ 387348 h 4289784"/>
                  <a:gd name="connsiteX151" fmla="*/ 1612900 w 3030220"/>
                  <a:gd name="connsiteY151" fmla="*/ 463548 h 4289784"/>
                  <a:gd name="connsiteX152" fmla="*/ 1682750 w 3030220"/>
                  <a:gd name="connsiteY152" fmla="*/ 514348 h 4289784"/>
                  <a:gd name="connsiteX153" fmla="*/ 1746250 w 3030220"/>
                  <a:gd name="connsiteY153" fmla="*/ 501652 h 4289784"/>
                  <a:gd name="connsiteX154" fmla="*/ 1778000 w 3030220"/>
                  <a:gd name="connsiteY154" fmla="*/ 520700 h 4289784"/>
                  <a:gd name="connsiteX155" fmla="*/ 1790700 w 3030220"/>
                  <a:gd name="connsiteY155" fmla="*/ 520700 h 4289784"/>
                  <a:gd name="connsiteX156" fmla="*/ 1828800 w 3030220"/>
                  <a:gd name="connsiteY156" fmla="*/ 615948 h 4289784"/>
                  <a:gd name="connsiteX157" fmla="*/ 1905000 w 3030220"/>
                  <a:gd name="connsiteY157" fmla="*/ 615948 h 4289784"/>
                  <a:gd name="connsiteX158" fmla="*/ 1949450 w 3030220"/>
                  <a:gd name="connsiteY158" fmla="*/ 565148 h 4289784"/>
                  <a:gd name="connsiteX159" fmla="*/ 1993900 w 3030220"/>
                  <a:gd name="connsiteY159" fmla="*/ 520700 h 4289784"/>
                  <a:gd name="connsiteX160" fmla="*/ 1993900 w 3030220"/>
                  <a:gd name="connsiteY160" fmla="*/ 495300 h 4289784"/>
                  <a:gd name="connsiteX161" fmla="*/ 1949450 w 3030220"/>
                  <a:gd name="connsiteY161" fmla="*/ 457200 h 4289784"/>
                  <a:gd name="connsiteX162" fmla="*/ 1987550 w 3030220"/>
                  <a:gd name="connsiteY162" fmla="*/ 406400 h 4289784"/>
                  <a:gd name="connsiteX163" fmla="*/ 1911350 w 3030220"/>
                  <a:gd name="connsiteY163" fmla="*/ 273052 h 4289784"/>
                  <a:gd name="connsiteX164" fmla="*/ 1879600 w 3030220"/>
                  <a:gd name="connsiteY164" fmla="*/ 215900 h 4289784"/>
                  <a:gd name="connsiteX165" fmla="*/ 1873250 w 3030220"/>
                  <a:gd name="connsiteY165" fmla="*/ 63500 h 4289784"/>
                  <a:gd name="connsiteX166" fmla="*/ 1962150 w 3030220"/>
                  <a:gd name="connsiteY166" fmla="*/ 63500 h 4289784"/>
                  <a:gd name="connsiteX0" fmla="*/ 1243950 w 3030220"/>
                  <a:gd name="connsiteY0" fmla="*/ 4289784 h 4289784"/>
                  <a:gd name="connsiteX1" fmla="*/ 1243950 w 3030220"/>
                  <a:gd name="connsiteY1" fmla="*/ 4289784 h 4289784"/>
                  <a:gd name="connsiteX2" fmla="*/ 1243950 w 3030220"/>
                  <a:gd name="connsiteY2" fmla="*/ 4289784 h 4289784"/>
                  <a:gd name="connsiteX3" fmla="*/ 3009506 w 3030220"/>
                  <a:gd name="connsiteY3" fmla="*/ 1337272 h 4289784"/>
                  <a:gd name="connsiteX4" fmla="*/ 3022600 w 3030220"/>
                  <a:gd name="connsiteY4" fmla="*/ 1338580 h 4289784"/>
                  <a:gd name="connsiteX5" fmla="*/ 3030220 w 3030220"/>
                  <a:gd name="connsiteY5" fmla="*/ 1407160 h 4289784"/>
                  <a:gd name="connsiteX6" fmla="*/ 3030219 w 3030220"/>
                  <a:gd name="connsiteY6" fmla="*/ 1407160 h 4289784"/>
                  <a:gd name="connsiteX7" fmla="*/ 3022599 w 3030220"/>
                  <a:gd name="connsiteY7" fmla="*/ 1338580 h 4289784"/>
                  <a:gd name="connsiteX8" fmla="*/ 3009506 w 3030220"/>
                  <a:gd name="connsiteY8" fmla="*/ 1337272 h 4289784"/>
                  <a:gd name="connsiteX9" fmla="*/ 135218 w 3030220"/>
                  <a:gd name="connsiteY9" fmla="*/ 674876 h 4289784"/>
                  <a:gd name="connsiteX10" fmla="*/ 128309 w 3030220"/>
                  <a:gd name="connsiteY10" fmla="*/ 694736 h 4289784"/>
                  <a:gd name="connsiteX11" fmla="*/ 120650 w 3030220"/>
                  <a:gd name="connsiteY11" fmla="*/ 685800 h 4289784"/>
                  <a:gd name="connsiteX12" fmla="*/ 135218 w 3030220"/>
                  <a:gd name="connsiteY12" fmla="*/ 674876 h 4289784"/>
                  <a:gd name="connsiteX13" fmla="*/ 2101850 w 3030220"/>
                  <a:gd name="connsiteY13" fmla="*/ 0 h 4289784"/>
                  <a:gd name="connsiteX14" fmla="*/ 2260600 w 3030220"/>
                  <a:gd name="connsiteY14" fmla="*/ 44452 h 4289784"/>
                  <a:gd name="connsiteX15" fmla="*/ 2305050 w 3030220"/>
                  <a:gd name="connsiteY15" fmla="*/ 107948 h 4289784"/>
                  <a:gd name="connsiteX16" fmla="*/ 2425700 w 3030220"/>
                  <a:gd name="connsiteY16" fmla="*/ 209548 h 4289784"/>
                  <a:gd name="connsiteX17" fmla="*/ 2463800 w 3030220"/>
                  <a:gd name="connsiteY17" fmla="*/ 393700 h 4289784"/>
                  <a:gd name="connsiteX18" fmla="*/ 2597150 w 3030220"/>
                  <a:gd name="connsiteY18" fmla="*/ 520700 h 4289784"/>
                  <a:gd name="connsiteX19" fmla="*/ 2616200 w 3030220"/>
                  <a:gd name="connsiteY19" fmla="*/ 647700 h 4289784"/>
                  <a:gd name="connsiteX20" fmla="*/ 2667000 w 3030220"/>
                  <a:gd name="connsiteY20" fmla="*/ 692148 h 4289784"/>
                  <a:gd name="connsiteX21" fmla="*/ 2673350 w 3030220"/>
                  <a:gd name="connsiteY21" fmla="*/ 749300 h 4289784"/>
                  <a:gd name="connsiteX22" fmla="*/ 2736850 w 3030220"/>
                  <a:gd name="connsiteY22" fmla="*/ 806452 h 4289784"/>
                  <a:gd name="connsiteX23" fmla="*/ 2679700 w 3030220"/>
                  <a:gd name="connsiteY23" fmla="*/ 876300 h 4289784"/>
                  <a:gd name="connsiteX24" fmla="*/ 2705100 w 3030220"/>
                  <a:gd name="connsiteY24" fmla="*/ 1123948 h 4289784"/>
                  <a:gd name="connsiteX25" fmla="*/ 2857500 w 3030220"/>
                  <a:gd name="connsiteY25" fmla="*/ 1225548 h 4289784"/>
                  <a:gd name="connsiteX26" fmla="*/ 2946400 w 3030220"/>
                  <a:gd name="connsiteY26" fmla="*/ 1295400 h 4289784"/>
                  <a:gd name="connsiteX27" fmla="*/ 2951554 w 3030220"/>
                  <a:gd name="connsiteY27" fmla="*/ 1331476 h 4289784"/>
                  <a:gd name="connsiteX28" fmla="*/ 2946399 w 3030220"/>
                  <a:gd name="connsiteY28" fmla="*/ 1330960 h 4289784"/>
                  <a:gd name="connsiteX29" fmla="*/ 2778759 w 3030220"/>
                  <a:gd name="connsiteY29" fmla="*/ 1338580 h 4289784"/>
                  <a:gd name="connsiteX30" fmla="*/ 2733039 w 3030220"/>
                  <a:gd name="connsiteY30" fmla="*/ 1407160 h 4289784"/>
                  <a:gd name="connsiteX31" fmla="*/ 2679699 w 3030220"/>
                  <a:gd name="connsiteY31" fmla="*/ 1475740 h 4289784"/>
                  <a:gd name="connsiteX32" fmla="*/ 2679699 w 3030220"/>
                  <a:gd name="connsiteY32" fmla="*/ 1506220 h 4289784"/>
                  <a:gd name="connsiteX33" fmla="*/ 2710179 w 3030220"/>
                  <a:gd name="connsiteY33" fmla="*/ 1559560 h 4289784"/>
                  <a:gd name="connsiteX34" fmla="*/ 2641599 w 3030220"/>
                  <a:gd name="connsiteY34" fmla="*/ 1666240 h 4289784"/>
                  <a:gd name="connsiteX35" fmla="*/ 2512059 w 3030220"/>
                  <a:gd name="connsiteY35" fmla="*/ 1711960 h 4289784"/>
                  <a:gd name="connsiteX36" fmla="*/ 2489199 w 3030220"/>
                  <a:gd name="connsiteY36" fmla="*/ 1818640 h 4289784"/>
                  <a:gd name="connsiteX37" fmla="*/ 2481579 w 3030220"/>
                  <a:gd name="connsiteY37" fmla="*/ 1879600 h 4289784"/>
                  <a:gd name="connsiteX38" fmla="*/ 2428239 w 3030220"/>
                  <a:gd name="connsiteY38" fmla="*/ 1879600 h 4289784"/>
                  <a:gd name="connsiteX39" fmla="*/ 2344419 w 3030220"/>
                  <a:gd name="connsiteY39" fmla="*/ 1978660 h 4289784"/>
                  <a:gd name="connsiteX40" fmla="*/ 2306319 w 3030220"/>
                  <a:gd name="connsiteY40" fmla="*/ 2054860 h 4289784"/>
                  <a:gd name="connsiteX41" fmla="*/ 2306319 w 3030220"/>
                  <a:gd name="connsiteY41" fmla="*/ 2176780 h 4289784"/>
                  <a:gd name="connsiteX42" fmla="*/ 2245359 w 3030220"/>
                  <a:gd name="connsiteY42" fmla="*/ 2230120 h 4289784"/>
                  <a:gd name="connsiteX43" fmla="*/ 2100579 w 3030220"/>
                  <a:gd name="connsiteY43" fmla="*/ 2199640 h 4289784"/>
                  <a:gd name="connsiteX44" fmla="*/ 2047239 w 3030220"/>
                  <a:gd name="connsiteY44" fmla="*/ 2306320 h 4289784"/>
                  <a:gd name="connsiteX45" fmla="*/ 1993899 w 3030220"/>
                  <a:gd name="connsiteY45" fmla="*/ 2329180 h 4289784"/>
                  <a:gd name="connsiteX46" fmla="*/ 2001519 w 3030220"/>
                  <a:gd name="connsiteY46" fmla="*/ 2428240 h 4289784"/>
                  <a:gd name="connsiteX47" fmla="*/ 1971039 w 3030220"/>
                  <a:gd name="connsiteY47" fmla="*/ 2496820 h 4289784"/>
                  <a:gd name="connsiteX48" fmla="*/ 1993899 w 3030220"/>
                  <a:gd name="connsiteY48" fmla="*/ 2656840 h 4289784"/>
                  <a:gd name="connsiteX49" fmla="*/ 2001519 w 3030220"/>
                  <a:gd name="connsiteY49" fmla="*/ 2748280 h 4289784"/>
                  <a:gd name="connsiteX50" fmla="*/ 2047239 w 3030220"/>
                  <a:gd name="connsiteY50" fmla="*/ 2870200 h 4289784"/>
                  <a:gd name="connsiteX51" fmla="*/ 2115819 w 3030220"/>
                  <a:gd name="connsiteY51" fmla="*/ 2877820 h 4289784"/>
                  <a:gd name="connsiteX52" fmla="*/ 2184399 w 3030220"/>
                  <a:gd name="connsiteY52" fmla="*/ 3014980 h 4289784"/>
                  <a:gd name="connsiteX53" fmla="*/ 2222499 w 3030220"/>
                  <a:gd name="connsiteY53" fmla="*/ 3075940 h 4289784"/>
                  <a:gd name="connsiteX54" fmla="*/ 2260599 w 3030220"/>
                  <a:gd name="connsiteY54" fmla="*/ 3129280 h 4289784"/>
                  <a:gd name="connsiteX55" fmla="*/ 2230119 w 3030220"/>
                  <a:gd name="connsiteY55" fmla="*/ 3258820 h 4289784"/>
                  <a:gd name="connsiteX56" fmla="*/ 2184399 w 3030220"/>
                  <a:gd name="connsiteY56" fmla="*/ 3319780 h 4289784"/>
                  <a:gd name="connsiteX57" fmla="*/ 2108199 w 3030220"/>
                  <a:gd name="connsiteY57" fmla="*/ 3312160 h 4289784"/>
                  <a:gd name="connsiteX58" fmla="*/ 2108199 w 3030220"/>
                  <a:gd name="connsiteY58" fmla="*/ 3365500 h 4289784"/>
                  <a:gd name="connsiteX59" fmla="*/ 2070099 w 3030220"/>
                  <a:gd name="connsiteY59" fmla="*/ 3418840 h 4289784"/>
                  <a:gd name="connsiteX60" fmla="*/ 2123439 w 3030220"/>
                  <a:gd name="connsiteY60" fmla="*/ 3464560 h 4289784"/>
                  <a:gd name="connsiteX61" fmla="*/ 2161539 w 3030220"/>
                  <a:gd name="connsiteY61" fmla="*/ 3556000 h 4289784"/>
                  <a:gd name="connsiteX62" fmla="*/ 2207259 w 3030220"/>
                  <a:gd name="connsiteY62" fmla="*/ 3609340 h 4289784"/>
                  <a:gd name="connsiteX63" fmla="*/ 2230119 w 3030220"/>
                  <a:gd name="connsiteY63" fmla="*/ 3677920 h 4289784"/>
                  <a:gd name="connsiteX64" fmla="*/ 2222499 w 3030220"/>
                  <a:gd name="connsiteY64" fmla="*/ 3769360 h 4289784"/>
                  <a:gd name="connsiteX65" fmla="*/ 2161539 w 3030220"/>
                  <a:gd name="connsiteY65" fmla="*/ 3799840 h 4289784"/>
                  <a:gd name="connsiteX66" fmla="*/ 2024379 w 3030220"/>
                  <a:gd name="connsiteY66" fmla="*/ 3731260 h 4289784"/>
                  <a:gd name="connsiteX67" fmla="*/ 1963419 w 3030220"/>
                  <a:gd name="connsiteY67" fmla="*/ 3700780 h 4289784"/>
                  <a:gd name="connsiteX68" fmla="*/ 1917699 w 3030220"/>
                  <a:gd name="connsiteY68" fmla="*/ 3776980 h 4289784"/>
                  <a:gd name="connsiteX69" fmla="*/ 1902459 w 3030220"/>
                  <a:gd name="connsiteY69" fmla="*/ 3830320 h 4289784"/>
                  <a:gd name="connsiteX70" fmla="*/ 1871979 w 3030220"/>
                  <a:gd name="connsiteY70" fmla="*/ 3876040 h 4289784"/>
                  <a:gd name="connsiteX71" fmla="*/ 1750059 w 3030220"/>
                  <a:gd name="connsiteY71" fmla="*/ 3914140 h 4289784"/>
                  <a:gd name="connsiteX72" fmla="*/ 1643379 w 3030220"/>
                  <a:gd name="connsiteY72" fmla="*/ 3860800 h 4289784"/>
                  <a:gd name="connsiteX73" fmla="*/ 1551939 w 3030220"/>
                  <a:gd name="connsiteY73" fmla="*/ 3898900 h 4289784"/>
                  <a:gd name="connsiteX74" fmla="*/ 1498599 w 3030220"/>
                  <a:gd name="connsiteY74" fmla="*/ 3997960 h 4289784"/>
                  <a:gd name="connsiteX75" fmla="*/ 1452879 w 3030220"/>
                  <a:gd name="connsiteY75" fmla="*/ 3967480 h 4289784"/>
                  <a:gd name="connsiteX76" fmla="*/ 1399539 w 3030220"/>
                  <a:gd name="connsiteY76" fmla="*/ 3990340 h 4289784"/>
                  <a:gd name="connsiteX77" fmla="*/ 1178559 w 3030220"/>
                  <a:gd name="connsiteY77" fmla="*/ 3975100 h 4289784"/>
                  <a:gd name="connsiteX78" fmla="*/ 1109979 w 3030220"/>
                  <a:gd name="connsiteY78" fmla="*/ 3975100 h 4289784"/>
                  <a:gd name="connsiteX79" fmla="*/ 1091691 w 3030220"/>
                  <a:gd name="connsiteY79" fmla="*/ 4011676 h 4289784"/>
                  <a:gd name="connsiteX80" fmla="*/ 1079499 w 3030220"/>
                  <a:gd name="connsiteY80" fmla="*/ 4005580 h 4289784"/>
                  <a:gd name="connsiteX81" fmla="*/ 1092132 w 3030220"/>
                  <a:gd name="connsiteY81" fmla="*/ 4010792 h 4289784"/>
                  <a:gd name="connsiteX82" fmla="*/ 1093235 w 3030220"/>
                  <a:gd name="connsiteY82" fmla="*/ 4008588 h 4289784"/>
                  <a:gd name="connsiteX83" fmla="*/ 904239 w 3030220"/>
                  <a:gd name="connsiteY83" fmla="*/ 3891280 h 4289784"/>
                  <a:gd name="connsiteX84" fmla="*/ 881379 w 3030220"/>
                  <a:gd name="connsiteY84" fmla="*/ 3845560 h 4289784"/>
                  <a:gd name="connsiteX85" fmla="*/ 767079 w 3030220"/>
                  <a:gd name="connsiteY85" fmla="*/ 3792220 h 4289784"/>
                  <a:gd name="connsiteX86" fmla="*/ 744219 w 3030220"/>
                  <a:gd name="connsiteY86" fmla="*/ 3708400 h 4289784"/>
                  <a:gd name="connsiteX87" fmla="*/ 675639 w 3030220"/>
                  <a:gd name="connsiteY87" fmla="*/ 3677920 h 4289784"/>
                  <a:gd name="connsiteX88" fmla="*/ 652779 w 3030220"/>
                  <a:gd name="connsiteY88" fmla="*/ 3784600 h 4289784"/>
                  <a:gd name="connsiteX89" fmla="*/ 530859 w 3030220"/>
                  <a:gd name="connsiteY89" fmla="*/ 3799840 h 4289784"/>
                  <a:gd name="connsiteX90" fmla="*/ 515619 w 3030220"/>
                  <a:gd name="connsiteY90" fmla="*/ 3853180 h 4289784"/>
                  <a:gd name="connsiteX91" fmla="*/ 340359 w 3030220"/>
                  <a:gd name="connsiteY91" fmla="*/ 3822700 h 4289784"/>
                  <a:gd name="connsiteX92" fmla="*/ 332739 w 3030220"/>
                  <a:gd name="connsiteY92" fmla="*/ 3921760 h 4289784"/>
                  <a:gd name="connsiteX93" fmla="*/ 149859 w 3030220"/>
                  <a:gd name="connsiteY93" fmla="*/ 3914140 h 4289784"/>
                  <a:gd name="connsiteX94" fmla="*/ 470 w 3030220"/>
                  <a:gd name="connsiteY94" fmla="*/ 3742344 h 4289784"/>
                  <a:gd name="connsiteX95" fmla="*/ 0 w 3030220"/>
                  <a:gd name="connsiteY95" fmla="*/ 3740148 h 4289784"/>
                  <a:gd name="connsiteX96" fmla="*/ 19050 w 3030220"/>
                  <a:gd name="connsiteY96" fmla="*/ 3606800 h 4289784"/>
                  <a:gd name="connsiteX97" fmla="*/ 95250 w 3030220"/>
                  <a:gd name="connsiteY97" fmla="*/ 3530600 h 4289784"/>
                  <a:gd name="connsiteX98" fmla="*/ 196850 w 3030220"/>
                  <a:gd name="connsiteY98" fmla="*/ 3454400 h 4289784"/>
                  <a:gd name="connsiteX99" fmla="*/ 222250 w 3030220"/>
                  <a:gd name="connsiteY99" fmla="*/ 3346452 h 4289784"/>
                  <a:gd name="connsiteX100" fmla="*/ 361950 w 3030220"/>
                  <a:gd name="connsiteY100" fmla="*/ 3251200 h 4289784"/>
                  <a:gd name="connsiteX101" fmla="*/ 323850 w 3030220"/>
                  <a:gd name="connsiteY101" fmla="*/ 3175000 h 4289784"/>
                  <a:gd name="connsiteX102" fmla="*/ 425450 w 3030220"/>
                  <a:gd name="connsiteY102" fmla="*/ 3028948 h 4289784"/>
                  <a:gd name="connsiteX103" fmla="*/ 406400 w 3030220"/>
                  <a:gd name="connsiteY103" fmla="*/ 3009900 h 4289784"/>
                  <a:gd name="connsiteX104" fmla="*/ 622300 w 3030220"/>
                  <a:gd name="connsiteY104" fmla="*/ 2781300 h 4289784"/>
                  <a:gd name="connsiteX105" fmla="*/ 609600 w 3030220"/>
                  <a:gd name="connsiteY105" fmla="*/ 2641600 h 4289784"/>
                  <a:gd name="connsiteX106" fmla="*/ 546100 w 3030220"/>
                  <a:gd name="connsiteY106" fmla="*/ 2540000 h 4289784"/>
                  <a:gd name="connsiteX107" fmla="*/ 596900 w 3030220"/>
                  <a:gd name="connsiteY107" fmla="*/ 2514600 h 4289784"/>
                  <a:gd name="connsiteX108" fmla="*/ 520700 w 3030220"/>
                  <a:gd name="connsiteY108" fmla="*/ 2387600 h 4289784"/>
                  <a:gd name="connsiteX109" fmla="*/ 571500 w 3030220"/>
                  <a:gd name="connsiteY109" fmla="*/ 2336800 h 4289784"/>
                  <a:gd name="connsiteX110" fmla="*/ 901700 w 3030220"/>
                  <a:gd name="connsiteY110" fmla="*/ 2076452 h 4289784"/>
                  <a:gd name="connsiteX111" fmla="*/ 850900 w 3030220"/>
                  <a:gd name="connsiteY111" fmla="*/ 2044700 h 4289784"/>
                  <a:gd name="connsiteX112" fmla="*/ 717550 w 3030220"/>
                  <a:gd name="connsiteY112" fmla="*/ 2051052 h 4289784"/>
                  <a:gd name="connsiteX113" fmla="*/ 552450 w 3030220"/>
                  <a:gd name="connsiteY113" fmla="*/ 2095500 h 4289784"/>
                  <a:gd name="connsiteX114" fmla="*/ 279400 w 3030220"/>
                  <a:gd name="connsiteY114" fmla="*/ 2159000 h 4289784"/>
                  <a:gd name="connsiteX115" fmla="*/ 266700 w 3030220"/>
                  <a:gd name="connsiteY115" fmla="*/ 2222500 h 4289784"/>
                  <a:gd name="connsiteX116" fmla="*/ 241300 w 3030220"/>
                  <a:gd name="connsiteY116" fmla="*/ 2324100 h 4289784"/>
                  <a:gd name="connsiteX117" fmla="*/ 114300 w 3030220"/>
                  <a:gd name="connsiteY117" fmla="*/ 2343148 h 4289784"/>
                  <a:gd name="connsiteX118" fmla="*/ 146050 w 3030220"/>
                  <a:gd name="connsiteY118" fmla="*/ 2241548 h 4289784"/>
                  <a:gd name="connsiteX119" fmla="*/ 88900 w 3030220"/>
                  <a:gd name="connsiteY119" fmla="*/ 2178052 h 4289784"/>
                  <a:gd name="connsiteX120" fmla="*/ 146050 w 3030220"/>
                  <a:gd name="connsiteY120" fmla="*/ 2133600 h 4289784"/>
                  <a:gd name="connsiteX121" fmla="*/ 241300 w 3030220"/>
                  <a:gd name="connsiteY121" fmla="*/ 2057400 h 4289784"/>
                  <a:gd name="connsiteX122" fmla="*/ 368300 w 3030220"/>
                  <a:gd name="connsiteY122" fmla="*/ 2012948 h 4289784"/>
                  <a:gd name="connsiteX123" fmla="*/ 527050 w 3030220"/>
                  <a:gd name="connsiteY123" fmla="*/ 1924052 h 4289784"/>
                  <a:gd name="connsiteX124" fmla="*/ 615950 w 3030220"/>
                  <a:gd name="connsiteY124" fmla="*/ 1809748 h 4289784"/>
                  <a:gd name="connsiteX125" fmla="*/ 717550 w 3030220"/>
                  <a:gd name="connsiteY125" fmla="*/ 1727200 h 4289784"/>
                  <a:gd name="connsiteX126" fmla="*/ 723900 w 3030220"/>
                  <a:gd name="connsiteY126" fmla="*/ 1543052 h 4289784"/>
                  <a:gd name="connsiteX127" fmla="*/ 768350 w 3030220"/>
                  <a:gd name="connsiteY127" fmla="*/ 1485900 h 4289784"/>
                  <a:gd name="connsiteX128" fmla="*/ 596900 w 3030220"/>
                  <a:gd name="connsiteY128" fmla="*/ 1257300 h 4289784"/>
                  <a:gd name="connsiteX129" fmla="*/ 495300 w 3030220"/>
                  <a:gd name="connsiteY129" fmla="*/ 1257300 h 4289784"/>
                  <a:gd name="connsiteX130" fmla="*/ 469900 w 3030220"/>
                  <a:gd name="connsiteY130" fmla="*/ 1187452 h 4289784"/>
                  <a:gd name="connsiteX131" fmla="*/ 469900 w 3030220"/>
                  <a:gd name="connsiteY131" fmla="*/ 1117600 h 4289784"/>
                  <a:gd name="connsiteX132" fmla="*/ 336550 w 3030220"/>
                  <a:gd name="connsiteY132" fmla="*/ 1047748 h 4289784"/>
                  <a:gd name="connsiteX133" fmla="*/ 260350 w 3030220"/>
                  <a:gd name="connsiteY133" fmla="*/ 1009652 h 4289784"/>
                  <a:gd name="connsiteX134" fmla="*/ 196850 w 3030220"/>
                  <a:gd name="connsiteY134" fmla="*/ 977900 h 4289784"/>
                  <a:gd name="connsiteX135" fmla="*/ 196850 w 3030220"/>
                  <a:gd name="connsiteY135" fmla="*/ 774700 h 4289784"/>
                  <a:gd name="connsiteX136" fmla="*/ 131653 w 3030220"/>
                  <a:gd name="connsiteY136" fmla="*/ 698636 h 4289784"/>
                  <a:gd name="connsiteX137" fmla="*/ 386080 w 3030220"/>
                  <a:gd name="connsiteY137" fmla="*/ 706120 h 4289784"/>
                  <a:gd name="connsiteX138" fmla="*/ 431800 w 3030220"/>
                  <a:gd name="connsiteY138" fmla="*/ 660400 h 4289784"/>
                  <a:gd name="connsiteX139" fmla="*/ 408940 w 3030220"/>
                  <a:gd name="connsiteY139" fmla="*/ 508000 h 4289784"/>
                  <a:gd name="connsiteX140" fmla="*/ 629920 w 3030220"/>
                  <a:gd name="connsiteY140" fmla="*/ 424180 h 4289784"/>
                  <a:gd name="connsiteX141" fmla="*/ 607060 w 3030220"/>
                  <a:gd name="connsiteY141" fmla="*/ 363220 h 4289784"/>
                  <a:gd name="connsiteX142" fmla="*/ 668020 w 3030220"/>
                  <a:gd name="connsiteY142" fmla="*/ 302260 h 4289784"/>
                  <a:gd name="connsiteX143" fmla="*/ 896620 w 3030220"/>
                  <a:gd name="connsiteY143" fmla="*/ 294640 h 4289784"/>
                  <a:gd name="connsiteX144" fmla="*/ 965200 w 3030220"/>
                  <a:gd name="connsiteY144" fmla="*/ 119380 h 4289784"/>
                  <a:gd name="connsiteX145" fmla="*/ 1026160 w 3030220"/>
                  <a:gd name="connsiteY145" fmla="*/ 165100 h 4289784"/>
                  <a:gd name="connsiteX146" fmla="*/ 1125220 w 3030220"/>
                  <a:gd name="connsiteY146" fmla="*/ 127000 h 4289784"/>
                  <a:gd name="connsiteX147" fmla="*/ 1224280 w 3030220"/>
                  <a:gd name="connsiteY147" fmla="*/ 248920 h 4289784"/>
                  <a:gd name="connsiteX148" fmla="*/ 1315720 w 3030220"/>
                  <a:gd name="connsiteY148" fmla="*/ 279400 h 4289784"/>
                  <a:gd name="connsiteX149" fmla="*/ 1460500 w 3030220"/>
                  <a:gd name="connsiteY149" fmla="*/ 325120 h 4289784"/>
                  <a:gd name="connsiteX150" fmla="*/ 1426449 w 3030220"/>
                  <a:gd name="connsiteY150" fmla="*/ 314368 h 4289784"/>
                  <a:gd name="connsiteX151" fmla="*/ 1447800 w 3030220"/>
                  <a:gd name="connsiteY151" fmla="*/ 374652 h 4289784"/>
                  <a:gd name="connsiteX152" fmla="*/ 1587500 w 3030220"/>
                  <a:gd name="connsiteY152" fmla="*/ 387348 h 4289784"/>
                  <a:gd name="connsiteX153" fmla="*/ 1612900 w 3030220"/>
                  <a:gd name="connsiteY153" fmla="*/ 463548 h 4289784"/>
                  <a:gd name="connsiteX154" fmla="*/ 1682750 w 3030220"/>
                  <a:gd name="connsiteY154" fmla="*/ 514348 h 4289784"/>
                  <a:gd name="connsiteX155" fmla="*/ 1746250 w 3030220"/>
                  <a:gd name="connsiteY155" fmla="*/ 501652 h 4289784"/>
                  <a:gd name="connsiteX156" fmla="*/ 1778000 w 3030220"/>
                  <a:gd name="connsiteY156" fmla="*/ 520700 h 4289784"/>
                  <a:gd name="connsiteX157" fmla="*/ 1790700 w 3030220"/>
                  <a:gd name="connsiteY157" fmla="*/ 520700 h 4289784"/>
                  <a:gd name="connsiteX158" fmla="*/ 1828800 w 3030220"/>
                  <a:gd name="connsiteY158" fmla="*/ 615948 h 4289784"/>
                  <a:gd name="connsiteX159" fmla="*/ 1905000 w 3030220"/>
                  <a:gd name="connsiteY159" fmla="*/ 615948 h 4289784"/>
                  <a:gd name="connsiteX160" fmla="*/ 1949450 w 3030220"/>
                  <a:gd name="connsiteY160" fmla="*/ 565148 h 4289784"/>
                  <a:gd name="connsiteX161" fmla="*/ 1993900 w 3030220"/>
                  <a:gd name="connsiteY161" fmla="*/ 520700 h 4289784"/>
                  <a:gd name="connsiteX162" fmla="*/ 1993900 w 3030220"/>
                  <a:gd name="connsiteY162" fmla="*/ 495300 h 4289784"/>
                  <a:gd name="connsiteX163" fmla="*/ 1949450 w 3030220"/>
                  <a:gd name="connsiteY163" fmla="*/ 457200 h 4289784"/>
                  <a:gd name="connsiteX164" fmla="*/ 1987550 w 3030220"/>
                  <a:gd name="connsiteY164" fmla="*/ 406400 h 4289784"/>
                  <a:gd name="connsiteX165" fmla="*/ 1911350 w 3030220"/>
                  <a:gd name="connsiteY165" fmla="*/ 273052 h 4289784"/>
                  <a:gd name="connsiteX166" fmla="*/ 1879600 w 3030220"/>
                  <a:gd name="connsiteY166" fmla="*/ 215900 h 4289784"/>
                  <a:gd name="connsiteX167" fmla="*/ 1873250 w 3030220"/>
                  <a:gd name="connsiteY167" fmla="*/ 63500 h 4289784"/>
                  <a:gd name="connsiteX168" fmla="*/ 1962150 w 3030220"/>
                  <a:gd name="connsiteY168" fmla="*/ 63500 h 4289784"/>
                  <a:gd name="connsiteX169" fmla="*/ 2101850 w 3030220"/>
                  <a:gd name="connsiteY169" fmla="*/ 0 h 4289784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30219 w 3030220"/>
                  <a:gd name="connsiteY3" fmla="*/ 1407160 h 4011676"/>
                  <a:gd name="connsiteX4" fmla="*/ 3022599 w 3030220"/>
                  <a:gd name="connsiteY4" fmla="*/ 1338580 h 4011676"/>
                  <a:gd name="connsiteX5" fmla="*/ 3009506 w 3030220"/>
                  <a:gd name="connsiteY5" fmla="*/ 1337272 h 4011676"/>
                  <a:gd name="connsiteX6" fmla="*/ 135218 w 3030220"/>
                  <a:gd name="connsiteY6" fmla="*/ 674876 h 4011676"/>
                  <a:gd name="connsiteX7" fmla="*/ 128309 w 3030220"/>
                  <a:gd name="connsiteY7" fmla="*/ 694736 h 4011676"/>
                  <a:gd name="connsiteX8" fmla="*/ 120650 w 3030220"/>
                  <a:gd name="connsiteY8" fmla="*/ 685800 h 4011676"/>
                  <a:gd name="connsiteX9" fmla="*/ 135218 w 3030220"/>
                  <a:gd name="connsiteY9" fmla="*/ 674876 h 4011676"/>
                  <a:gd name="connsiteX10" fmla="*/ 2101850 w 3030220"/>
                  <a:gd name="connsiteY10" fmla="*/ 0 h 4011676"/>
                  <a:gd name="connsiteX11" fmla="*/ 2260600 w 3030220"/>
                  <a:gd name="connsiteY11" fmla="*/ 44452 h 4011676"/>
                  <a:gd name="connsiteX12" fmla="*/ 2305050 w 3030220"/>
                  <a:gd name="connsiteY12" fmla="*/ 107948 h 4011676"/>
                  <a:gd name="connsiteX13" fmla="*/ 2425700 w 3030220"/>
                  <a:gd name="connsiteY13" fmla="*/ 209548 h 4011676"/>
                  <a:gd name="connsiteX14" fmla="*/ 2463800 w 3030220"/>
                  <a:gd name="connsiteY14" fmla="*/ 393700 h 4011676"/>
                  <a:gd name="connsiteX15" fmla="*/ 2597150 w 3030220"/>
                  <a:gd name="connsiteY15" fmla="*/ 520700 h 4011676"/>
                  <a:gd name="connsiteX16" fmla="*/ 2616200 w 3030220"/>
                  <a:gd name="connsiteY16" fmla="*/ 647700 h 4011676"/>
                  <a:gd name="connsiteX17" fmla="*/ 2667000 w 3030220"/>
                  <a:gd name="connsiteY17" fmla="*/ 692148 h 4011676"/>
                  <a:gd name="connsiteX18" fmla="*/ 2673350 w 3030220"/>
                  <a:gd name="connsiteY18" fmla="*/ 749300 h 4011676"/>
                  <a:gd name="connsiteX19" fmla="*/ 2736850 w 3030220"/>
                  <a:gd name="connsiteY19" fmla="*/ 806452 h 4011676"/>
                  <a:gd name="connsiteX20" fmla="*/ 2679700 w 3030220"/>
                  <a:gd name="connsiteY20" fmla="*/ 876300 h 4011676"/>
                  <a:gd name="connsiteX21" fmla="*/ 2705100 w 3030220"/>
                  <a:gd name="connsiteY21" fmla="*/ 1123948 h 4011676"/>
                  <a:gd name="connsiteX22" fmla="*/ 2857500 w 3030220"/>
                  <a:gd name="connsiteY22" fmla="*/ 1225548 h 4011676"/>
                  <a:gd name="connsiteX23" fmla="*/ 2946400 w 3030220"/>
                  <a:gd name="connsiteY23" fmla="*/ 1295400 h 4011676"/>
                  <a:gd name="connsiteX24" fmla="*/ 2951554 w 3030220"/>
                  <a:gd name="connsiteY24" fmla="*/ 1331476 h 4011676"/>
                  <a:gd name="connsiteX25" fmla="*/ 2946399 w 3030220"/>
                  <a:gd name="connsiteY25" fmla="*/ 1330960 h 4011676"/>
                  <a:gd name="connsiteX26" fmla="*/ 2778759 w 3030220"/>
                  <a:gd name="connsiteY26" fmla="*/ 1338580 h 4011676"/>
                  <a:gd name="connsiteX27" fmla="*/ 2733039 w 3030220"/>
                  <a:gd name="connsiteY27" fmla="*/ 1407160 h 4011676"/>
                  <a:gd name="connsiteX28" fmla="*/ 2679699 w 3030220"/>
                  <a:gd name="connsiteY28" fmla="*/ 1475740 h 4011676"/>
                  <a:gd name="connsiteX29" fmla="*/ 2679699 w 3030220"/>
                  <a:gd name="connsiteY29" fmla="*/ 1506220 h 4011676"/>
                  <a:gd name="connsiteX30" fmla="*/ 2710179 w 3030220"/>
                  <a:gd name="connsiteY30" fmla="*/ 1559560 h 4011676"/>
                  <a:gd name="connsiteX31" fmla="*/ 2641599 w 3030220"/>
                  <a:gd name="connsiteY31" fmla="*/ 1666240 h 4011676"/>
                  <a:gd name="connsiteX32" fmla="*/ 2512059 w 3030220"/>
                  <a:gd name="connsiteY32" fmla="*/ 1711960 h 4011676"/>
                  <a:gd name="connsiteX33" fmla="*/ 2489199 w 3030220"/>
                  <a:gd name="connsiteY33" fmla="*/ 1818640 h 4011676"/>
                  <a:gd name="connsiteX34" fmla="*/ 2481579 w 3030220"/>
                  <a:gd name="connsiteY34" fmla="*/ 1879600 h 4011676"/>
                  <a:gd name="connsiteX35" fmla="*/ 2428239 w 3030220"/>
                  <a:gd name="connsiteY35" fmla="*/ 1879600 h 4011676"/>
                  <a:gd name="connsiteX36" fmla="*/ 2344419 w 3030220"/>
                  <a:gd name="connsiteY36" fmla="*/ 1978660 h 4011676"/>
                  <a:gd name="connsiteX37" fmla="*/ 2306319 w 3030220"/>
                  <a:gd name="connsiteY37" fmla="*/ 2054860 h 4011676"/>
                  <a:gd name="connsiteX38" fmla="*/ 2306319 w 3030220"/>
                  <a:gd name="connsiteY38" fmla="*/ 2176780 h 4011676"/>
                  <a:gd name="connsiteX39" fmla="*/ 2245359 w 3030220"/>
                  <a:gd name="connsiteY39" fmla="*/ 2230120 h 4011676"/>
                  <a:gd name="connsiteX40" fmla="*/ 2100579 w 3030220"/>
                  <a:gd name="connsiteY40" fmla="*/ 2199640 h 4011676"/>
                  <a:gd name="connsiteX41" fmla="*/ 2047239 w 3030220"/>
                  <a:gd name="connsiteY41" fmla="*/ 2306320 h 4011676"/>
                  <a:gd name="connsiteX42" fmla="*/ 1993899 w 3030220"/>
                  <a:gd name="connsiteY42" fmla="*/ 2329180 h 4011676"/>
                  <a:gd name="connsiteX43" fmla="*/ 2001519 w 3030220"/>
                  <a:gd name="connsiteY43" fmla="*/ 2428240 h 4011676"/>
                  <a:gd name="connsiteX44" fmla="*/ 1971039 w 3030220"/>
                  <a:gd name="connsiteY44" fmla="*/ 2496820 h 4011676"/>
                  <a:gd name="connsiteX45" fmla="*/ 1993899 w 3030220"/>
                  <a:gd name="connsiteY45" fmla="*/ 2656840 h 4011676"/>
                  <a:gd name="connsiteX46" fmla="*/ 2001519 w 3030220"/>
                  <a:gd name="connsiteY46" fmla="*/ 2748280 h 4011676"/>
                  <a:gd name="connsiteX47" fmla="*/ 2047239 w 3030220"/>
                  <a:gd name="connsiteY47" fmla="*/ 2870200 h 4011676"/>
                  <a:gd name="connsiteX48" fmla="*/ 2115819 w 3030220"/>
                  <a:gd name="connsiteY48" fmla="*/ 2877820 h 4011676"/>
                  <a:gd name="connsiteX49" fmla="*/ 2184399 w 3030220"/>
                  <a:gd name="connsiteY49" fmla="*/ 3014980 h 4011676"/>
                  <a:gd name="connsiteX50" fmla="*/ 2222499 w 3030220"/>
                  <a:gd name="connsiteY50" fmla="*/ 3075940 h 4011676"/>
                  <a:gd name="connsiteX51" fmla="*/ 2260599 w 3030220"/>
                  <a:gd name="connsiteY51" fmla="*/ 3129280 h 4011676"/>
                  <a:gd name="connsiteX52" fmla="*/ 2230119 w 3030220"/>
                  <a:gd name="connsiteY52" fmla="*/ 3258820 h 4011676"/>
                  <a:gd name="connsiteX53" fmla="*/ 2184399 w 3030220"/>
                  <a:gd name="connsiteY53" fmla="*/ 3319780 h 4011676"/>
                  <a:gd name="connsiteX54" fmla="*/ 2108199 w 3030220"/>
                  <a:gd name="connsiteY54" fmla="*/ 3312160 h 4011676"/>
                  <a:gd name="connsiteX55" fmla="*/ 2108199 w 3030220"/>
                  <a:gd name="connsiteY55" fmla="*/ 3365500 h 4011676"/>
                  <a:gd name="connsiteX56" fmla="*/ 2070099 w 3030220"/>
                  <a:gd name="connsiteY56" fmla="*/ 3418840 h 4011676"/>
                  <a:gd name="connsiteX57" fmla="*/ 2123439 w 3030220"/>
                  <a:gd name="connsiteY57" fmla="*/ 3464560 h 4011676"/>
                  <a:gd name="connsiteX58" fmla="*/ 2161539 w 3030220"/>
                  <a:gd name="connsiteY58" fmla="*/ 3556000 h 4011676"/>
                  <a:gd name="connsiteX59" fmla="*/ 2207259 w 3030220"/>
                  <a:gd name="connsiteY59" fmla="*/ 3609340 h 4011676"/>
                  <a:gd name="connsiteX60" fmla="*/ 2230119 w 3030220"/>
                  <a:gd name="connsiteY60" fmla="*/ 3677920 h 4011676"/>
                  <a:gd name="connsiteX61" fmla="*/ 2222499 w 3030220"/>
                  <a:gd name="connsiteY61" fmla="*/ 3769360 h 4011676"/>
                  <a:gd name="connsiteX62" fmla="*/ 2161539 w 3030220"/>
                  <a:gd name="connsiteY62" fmla="*/ 3799840 h 4011676"/>
                  <a:gd name="connsiteX63" fmla="*/ 2024379 w 3030220"/>
                  <a:gd name="connsiteY63" fmla="*/ 3731260 h 4011676"/>
                  <a:gd name="connsiteX64" fmla="*/ 1963419 w 3030220"/>
                  <a:gd name="connsiteY64" fmla="*/ 3700780 h 4011676"/>
                  <a:gd name="connsiteX65" fmla="*/ 1917699 w 3030220"/>
                  <a:gd name="connsiteY65" fmla="*/ 3776980 h 4011676"/>
                  <a:gd name="connsiteX66" fmla="*/ 1902459 w 3030220"/>
                  <a:gd name="connsiteY66" fmla="*/ 3830320 h 4011676"/>
                  <a:gd name="connsiteX67" fmla="*/ 1871979 w 3030220"/>
                  <a:gd name="connsiteY67" fmla="*/ 3876040 h 4011676"/>
                  <a:gd name="connsiteX68" fmla="*/ 1750059 w 3030220"/>
                  <a:gd name="connsiteY68" fmla="*/ 3914140 h 4011676"/>
                  <a:gd name="connsiteX69" fmla="*/ 1643379 w 3030220"/>
                  <a:gd name="connsiteY69" fmla="*/ 3860800 h 4011676"/>
                  <a:gd name="connsiteX70" fmla="*/ 1551939 w 3030220"/>
                  <a:gd name="connsiteY70" fmla="*/ 3898900 h 4011676"/>
                  <a:gd name="connsiteX71" fmla="*/ 1498599 w 3030220"/>
                  <a:gd name="connsiteY71" fmla="*/ 3997960 h 4011676"/>
                  <a:gd name="connsiteX72" fmla="*/ 1452879 w 3030220"/>
                  <a:gd name="connsiteY72" fmla="*/ 3967480 h 4011676"/>
                  <a:gd name="connsiteX73" fmla="*/ 1399539 w 3030220"/>
                  <a:gd name="connsiteY73" fmla="*/ 3990340 h 4011676"/>
                  <a:gd name="connsiteX74" fmla="*/ 1178559 w 3030220"/>
                  <a:gd name="connsiteY74" fmla="*/ 3975100 h 4011676"/>
                  <a:gd name="connsiteX75" fmla="*/ 1109979 w 3030220"/>
                  <a:gd name="connsiteY75" fmla="*/ 3975100 h 4011676"/>
                  <a:gd name="connsiteX76" fmla="*/ 1091691 w 3030220"/>
                  <a:gd name="connsiteY76" fmla="*/ 4011676 h 4011676"/>
                  <a:gd name="connsiteX77" fmla="*/ 1079499 w 3030220"/>
                  <a:gd name="connsiteY77" fmla="*/ 4005580 h 4011676"/>
                  <a:gd name="connsiteX78" fmla="*/ 1092132 w 3030220"/>
                  <a:gd name="connsiteY78" fmla="*/ 4010792 h 4011676"/>
                  <a:gd name="connsiteX79" fmla="*/ 1093235 w 3030220"/>
                  <a:gd name="connsiteY79" fmla="*/ 4008588 h 4011676"/>
                  <a:gd name="connsiteX80" fmla="*/ 904239 w 3030220"/>
                  <a:gd name="connsiteY80" fmla="*/ 3891280 h 4011676"/>
                  <a:gd name="connsiteX81" fmla="*/ 881379 w 3030220"/>
                  <a:gd name="connsiteY81" fmla="*/ 3845560 h 4011676"/>
                  <a:gd name="connsiteX82" fmla="*/ 767079 w 3030220"/>
                  <a:gd name="connsiteY82" fmla="*/ 3792220 h 4011676"/>
                  <a:gd name="connsiteX83" fmla="*/ 744219 w 3030220"/>
                  <a:gd name="connsiteY83" fmla="*/ 3708400 h 4011676"/>
                  <a:gd name="connsiteX84" fmla="*/ 675639 w 3030220"/>
                  <a:gd name="connsiteY84" fmla="*/ 3677920 h 4011676"/>
                  <a:gd name="connsiteX85" fmla="*/ 652779 w 3030220"/>
                  <a:gd name="connsiteY85" fmla="*/ 3784600 h 4011676"/>
                  <a:gd name="connsiteX86" fmla="*/ 530859 w 3030220"/>
                  <a:gd name="connsiteY86" fmla="*/ 3799840 h 4011676"/>
                  <a:gd name="connsiteX87" fmla="*/ 515619 w 3030220"/>
                  <a:gd name="connsiteY87" fmla="*/ 3853180 h 4011676"/>
                  <a:gd name="connsiteX88" fmla="*/ 340359 w 3030220"/>
                  <a:gd name="connsiteY88" fmla="*/ 3822700 h 4011676"/>
                  <a:gd name="connsiteX89" fmla="*/ 332739 w 3030220"/>
                  <a:gd name="connsiteY89" fmla="*/ 3921760 h 4011676"/>
                  <a:gd name="connsiteX90" fmla="*/ 149859 w 3030220"/>
                  <a:gd name="connsiteY90" fmla="*/ 3914140 h 4011676"/>
                  <a:gd name="connsiteX91" fmla="*/ 470 w 3030220"/>
                  <a:gd name="connsiteY91" fmla="*/ 3742344 h 4011676"/>
                  <a:gd name="connsiteX92" fmla="*/ 0 w 3030220"/>
                  <a:gd name="connsiteY92" fmla="*/ 3740148 h 4011676"/>
                  <a:gd name="connsiteX93" fmla="*/ 19050 w 3030220"/>
                  <a:gd name="connsiteY93" fmla="*/ 3606800 h 4011676"/>
                  <a:gd name="connsiteX94" fmla="*/ 95250 w 3030220"/>
                  <a:gd name="connsiteY94" fmla="*/ 3530600 h 4011676"/>
                  <a:gd name="connsiteX95" fmla="*/ 196850 w 3030220"/>
                  <a:gd name="connsiteY95" fmla="*/ 3454400 h 4011676"/>
                  <a:gd name="connsiteX96" fmla="*/ 222250 w 3030220"/>
                  <a:gd name="connsiteY96" fmla="*/ 3346452 h 4011676"/>
                  <a:gd name="connsiteX97" fmla="*/ 361950 w 3030220"/>
                  <a:gd name="connsiteY97" fmla="*/ 3251200 h 4011676"/>
                  <a:gd name="connsiteX98" fmla="*/ 323850 w 3030220"/>
                  <a:gd name="connsiteY98" fmla="*/ 3175000 h 4011676"/>
                  <a:gd name="connsiteX99" fmla="*/ 425450 w 3030220"/>
                  <a:gd name="connsiteY99" fmla="*/ 3028948 h 4011676"/>
                  <a:gd name="connsiteX100" fmla="*/ 406400 w 3030220"/>
                  <a:gd name="connsiteY100" fmla="*/ 3009900 h 4011676"/>
                  <a:gd name="connsiteX101" fmla="*/ 622300 w 3030220"/>
                  <a:gd name="connsiteY101" fmla="*/ 2781300 h 4011676"/>
                  <a:gd name="connsiteX102" fmla="*/ 609600 w 3030220"/>
                  <a:gd name="connsiteY102" fmla="*/ 2641600 h 4011676"/>
                  <a:gd name="connsiteX103" fmla="*/ 546100 w 3030220"/>
                  <a:gd name="connsiteY103" fmla="*/ 2540000 h 4011676"/>
                  <a:gd name="connsiteX104" fmla="*/ 596900 w 3030220"/>
                  <a:gd name="connsiteY104" fmla="*/ 2514600 h 4011676"/>
                  <a:gd name="connsiteX105" fmla="*/ 520700 w 3030220"/>
                  <a:gd name="connsiteY105" fmla="*/ 2387600 h 4011676"/>
                  <a:gd name="connsiteX106" fmla="*/ 571500 w 3030220"/>
                  <a:gd name="connsiteY106" fmla="*/ 2336800 h 4011676"/>
                  <a:gd name="connsiteX107" fmla="*/ 901700 w 3030220"/>
                  <a:gd name="connsiteY107" fmla="*/ 2076452 h 4011676"/>
                  <a:gd name="connsiteX108" fmla="*/ 850900 w 3030220"/>
                  <a:gd name="connsiteY108" fmla="*/ 2044700 h 4011676"/>
                  <a:gd name="connsiteX109" fmla="*/ 717550 w 3030220"/>
                  <a:gd name="connsiteY109" fmla="*/ 2051052 h 4011676"/>
                  <a:gd name="connsiteX110" fmla="*/ 552450 w 3030220"/>
                  <a:gd name="connsiteY110" fmla="*/ 2095500 h 4011676"/>
                  <a:gd name="connsiteX111" fmla="*/ 279400 w 3030220"/>
                  <a:gd name="connsiteY111" fmla="*/ 2159000 h 4011676"/>
                  <a:gd name="connsiteX112" fmla="*/ 266700 w 3030220"/>
                  <a:gd name="connsiteY112" fmla="*/ 2222500 h 4011676"/>
                  <a:gd name="connsiteX113" fmla="*/ 241300 w 3030220"/>
                  <a:gd name="connsiteY113" fmla="*/ 2324100 h 4011676"/>
                  <a:gd name="connsiteX114" fmla="*/ 114300 w 3030220"/>
                  <a:gd name="connsiteY114" fmla="*/ 2343148 h 4011676"/>
                  <a:gd name="connsiteX115" fmla="*/ 146050 w 3030220"/>
                  <a:gd name="connsiteY115" fmla="*/ 2241548 h 4011676"/>
                  <a:gd name="connsiteX116" fmla="*/ 88900 w 3030220"/>
                  <a:gd name="connsiteY116" fmla="*/ 2178052 h 4011676"/>
                  <a:gd name="connsiteX117" fmla="*/ 146050 w 3030220"/>
                  <a:gd name="connsiteY117" fmla="*/ 2133600 h 4011676"/>
                  <a:gd name="connsiteX118" fmla="*/ 241300 w 3030220"/>
                  <a:gd name="connsiteY118" fmla="*/ 2057400 h 4011676"/>
                  <a:gd name="connsiteX119" fmla="*/ 368300 w 3030220"/>
                  <a:gd name="connsiteY119" fmla="*/ 2012948 h 4011676"/>
                  <a:gd name="connsiteX120" fmla="*/ 527050 w 3030220"/>
                  <a:gd name="connsiteY120" fmla="*/ 1924052 h 4011676"/>
                  <a:gd name="connsiteX121" fmla="*/ 615950 w 3030220"/>
                  <a:gd name="connsiteY121" fmla="*/ 1809748 h 4011676"/>
                  <a:gd name="connsiteX122" fmla="*/ 717550 w 3030220"/>
                  <a:gd name="connsiteY122" fmla="*/ 1727200 h 4011676"/>
                  <a:gd name="connsiteX123" fmla="*/ 723900 w 3030220"/>
                  <a:gd name="connsiteY123" fmla="*/ 1543052 h 4011676"/>
                  <a:gd name="connsiteX124" fmla="*/ 768350 w 3030220"/>
                  <a:gd name="connsiteY124" fmla="*/ 1485900 h 4011676"/>
                  <a:gd name="connsiteX125" fmla="*/ 596900 w 3030220"/>
                  <a:gd name="connsiteY125" fmla="*/ 1257300 h 4011676"/>
                  <a:gd name="connsiteX126" fmla="*/ 495300 w 3030220"/>
                  <a:gd name="connsiteY126" fmla="*/ 1257300 h 4011676"/>
                  <a:gd name="connsiteX127" fmla="*/ 469900 w 3030220"/>
                  <a:gd name="connsiteY127" fmla="*/ 1187452 h 4011676"/>
                  <a:gd name="connsiteX128" fmla="*/ 469900 w 3030220"/>
                  <a:gd name="connsiteY128" fmla="*/ 1117600 h 4011676"/>
                  <a:gd name="connsiteX129" fmla="*/ 336550 w 3030220"/>
                  <a:gd name="connsiteY129" fmla="*/ 1047748 h 4011676"/>
                  <a:gd name="connsiteX130" fmla="*/ 260350 w 3030220"/>
                  <a:gd name="connsiteY130" fmla="*/ 1009652 h 4011676"/>
                  <a:gd name="connsiteX131" fmla="*/ 196850 w 3030220"/>
                  <a:gd name="connsiteY131" fmla="*/ 977900 h 4011676"/>
                  <a:gd name="connsiteX132" fmla="*/ 196850 w 3030220"/>
                  <a:gd name="connsiteY132" fmla="*/ 774700 h 4011676"/>
                  <a:gd name="connsiteX133" fmla="*/ 131653 w 3030220"/>
                  <a:gd name="connsiteY133" fmla="*/ 698636 h 4011676"/>
                  <a:gd name="connsiteX134" fmla="*/ 386080 w 3030220"/>
                  <a:gd name="connsiteY134" fmla="*/ 706120 h 4011676"/>
                  <a:gd name="connsiteX135" fmla="*/ 431800 w 3030220"/>
                  <a:gd name="connsiteY135" fmla="*/ 660400 h 4011676"/>
                  <a:gd name="connsiteX136" fmla="*/ 408940 w 3030220"/>
                  <a:gd name="connsiteY136" fmla="*/ 508000 h 4011676"/>
                  <a:gd name="connsiteX137" fmla="*/ 629920 w 3030220"/>
                  <a:gd name="connsiteY137" fmla="*/ 424180 h 4011676"/>
                  <a:gd name="connsiteX138" fmla="*/ 607060 w 3030220"/>
                  <a:gd name="connsiteY138" fmla="*/ 363220 h 4011676"/>
                  <a:gd name="connsiteX139" fmla="*/ 668020 w 3030220"/>
                  <a:gd name="connsiteY139" fmla="*/ 302260 h 4011676"/>
                  <a:gd name="connsiteX140" fmla="*/ 896620 w 3030220"/>
                  <a:gd name="connsiteY140" fmla="*/ 294640 h 4011676"/>
                  <a:gd name="connsiteX141" fmla="*/ 965200 w 3030220"/>
                  <a:gd name="connsiteY141" fmla="*/ 119380 h 4011676"/>
                  <a:gd name="connsiteX142" fmla="*/ 1026160 w 3030220"/>
                  <a:gd name="connsiteY142" fmla="*/ 165100 h 4011676"/>
                  <a:gd name="connsiteX143" fmla="*/ 1125220 w 3030220"/>
                  <a:gd name="connsiteY143" fmla="*/ 127000 h 4011676"/>
                  <a:gd name="connsiteX144" fmla="*/ 1224280 w 3030220"/>
                  <a:gd name="connsiteY144" fmla="*/ 248920 h 4011676"/>
                  <a:gd name="connsiteX145" fmla="*/ 1315720 w 3030220"/>
                  <a:gd name="connsiteY145" fmla="*/ 279400 h 4011676"/>
                  <a:gd name="connsiteX146" fmla="*/ 1460500 w 3030220"/>
                  <a:gd name="connsiteY146" fmla="*/ 325120 h 4011676"/>
                  <a:gd name="connsiteX147" fmla="*/ 1426449 w 3030220"/>
                  <a:gd name="connsiteY147" fmla="*/ 314368 h 4011676"/>
                  <a:gd name="connsiteX148" fmla="*/ 1447800 w 3030220"/>
                  <a:gd name="connsiteY148" fmla="*/ 374652 h 4011676"/>
                  <a:gd name="connsiteX149" fmla="*/ 1587500 w 3030220"/>
                  <a:gd name="connsiteY149" fmla="*/ 387348 h 4011676"/>
                  <a:gd name="connsiteX150" fmla="*/ 1612900 w 3030220"/>
                  <a:gd name="connsiteY150" fmla="*/ 463548 h 4011676"/>
                  <a:gd name="connsiteX151" fmla="*/ 1682750 w 3030220"/>
                  <a:gd name="connsiteY151" fmla="*/ 514348 h 4011676"/>
                  <a:gd name="connsiteX152" fmla="*/ 1746250 w 3030220"/>
                  <a:gd name="connsiteY152" fmla="*/ 501652 h 4011676"/>
                  <a:gd name="connsiteX153" fmla="*/ 1778000 w 3030220"/>
                  <a:gd name="connsiteY153" fmla="*/ 520700 h 4011676"/>
                  <a:gd name="connsiteX154" fmla="*/ 1790700 w 3030220"/>
                  <a:gd name="connsiteY154" fmla="*/ 520700 h 4011676"/>
                  <a:gd name="connsiteX155" fmla="*/ 1828800 w 3030220"/>
                  <a:gd name="connsiteY155" fmla="*/ 615948 h 4011676"/>
                  <a:gd name="connsiteX156" fmla="*/ 1905000 w 3030220"/>
                  <a:gd name="connsiteY156" fmla="*/ 615948 h 4011676"/>
                  <a:gd name="connsiteX157" fmla="*/ 1949450 w 3030220"/>
                  <a:gd name="connsiteY157" fmla="*/ 565148 h 4011676"/>
                  <a:gd name="connsiteX158" fmla="*/ 1993900 w 3030220"/>
                  <a:gd name="connsiteY158" fmla="*/ 520700 h 4011676"/>
                  <a:gd name="connsiteX159" fmla="*/ 1993900 w 3030220"/>
                  <a:gd name="connsiteY159" fmla="*/ 495300 h 4011676"/>
                  <a:gd name="connsiteX160" fmla="*/ 1949450 w 3030220"/>
                  <a:gd name="connsiteY160" fmla="*/ 457200 h 4011676"/>
                  <a:gd name="connsiteX161" fmla="*/ 1987550 w 3030220"/>
                  <a:gd name="connsiteY161" fmla="*/ 406400 h 4011676"/>
                  <a:gd name="connsiteX162" fmla="*/ 1911350 w 3030220"/>
                  <a:gd name="connsiteY162" fmla="*/ 273052 h 4011676"/>
                  <a:gd name="connsiteX163" fmla="*/ 1879600 w 3030220"/>
                  <a:gd name="connsiteY163" fmla="*/ 215900 h 4011676"/>
                  <a:gd name="connsiteX164" fmla="*/ 1873250 w 3030220"/>
                  <a:gd name="connsiteY164" fmla="*/ 63500 h 4011676"/>
                  <a:gd name="connsiteX165" fmla="*/ 1962150 w 3030220"/>
                  <a:gd name="connsiteY165" fmla="*/ 63500 h 4011676"/>
                  <a:gd name="connsiteX166" fmla="*/ 2101850 w 3030220"/>
                  <a:gd name="connsiteY166" fmla="*/ 0 h 4011676"/>
                  <a:gd name="connsiteX0" fmla="*/ 3009506 w 3030220"/>
                  <a:gd name="connsiteY0" fmla="*/ 1337272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3009506 w 3030220"/>
                  <a:gd name="connsiteY4" fmla="*/ 1337272 h 4011676"/>
                  <a:gd name="connsiteX5" fmla="*/ 135218 w 3030220"/>
                  <a:gd name="connsiteY5" fmla="*/ 674876 h 4011676"/>
                  <a:gd name="connsiteX6" fmla="*/ 128309 w 3030220"/>
                  <a:gd name="connsiteY6" fmla="*/ 694736 h 4011676"/>
                  <a:gd name="connsiteX7" fmla="*/ 120650 w 3030220"/>
                  <a:gd name="connsiteY7" fmla="*/ 685800 h 4011676"/>
                  <a:gd name="connsiteX8" fmla="*/ 135218 w 3030220"/>
                  <a:gd name="connsiteY8" fmla="*/ 674876 h 4011676"/>
                  <a:gd name="connsiteX9" fmla="*/ 2101850 w 3030220"/>
                  <a:gd name="connsiteY9" fmla="*/ 0 h 4011676"/>
                  <a:gd name="connsiteX10" fmla="*/ 2260600 w 3030220"/>
                  <a:gd name="connsiteY10" fmla="*/ 44452 h 4011676"/>
                  <a:gd name="connsiteX11" fmla="*/ 2305050 w 3030220"/>
                  <a:gd name="connsiteY11" fmla="*/ 107948 h 4011676"/>
                  <a:gd name="connsiteX12" fmla="*/ 2425700 w 3030220"/>
                  <a:gd name="connsiteY12" fmla="*/ 209548 h 4011676"/>
                  <a:gd name="connsiteX13" fmla="*/ 2463800 w 3030220"/>
                  <a:gd name="connsiteY13" fmla="*/ 393700 h 4011676"/>
                  <a:gd name="connsiteX14" fmla="*/ 2597150 w 3030220"/>
                  <a:gd name="connsiteY14" fmla="*/ 520700 h 4011676"/>
                  <a:gd name="connsiteX15" fmla="*/ 2616200 w 3030220"/>
                  <a:gd name="connsiteY15" fmla="*/ 647700 h 4011676"/>
                  <a:gd name="connsiteX16" fmla="*/ 2667000 w 3030220"/>
                  <a:gd name="connsiteY16" fmla="*/ 692148 h 4011676"/>
                  <a:gd name="connsiteX17" fmla="*/ 2673350 w 3030220"/>
                  <a:gd name="connsiteY17" fmla="*/ 749300 h 4011676"/>
                  <a:gd name="connsiteX18" fmla="*/ 2736850 w 3030220"/>
                  <a:gd name="connsiteY18" fmla="*/ 806452 h 4011676"/>
                  <a:gd name="connsiteX19" fmla="*/ 2679700 w 3030220"/>
                  <a:gd name="connsiteY19" fmla="*/ 876300 h 4011676"/>
                  <a:gd name="connsiteX20" fmla="*/ 2705100 w 3030220"/>
                  <a:gd name="connsiteY20" fmla="*/ 1123948 h 4011676"/>
                  <a:gd name="connsiteX21" fmla="*/ 2857500 w 3030220"/>
                  <a:gd name="connsiteY21" fmla="*/ 1225548 h 4011676"/>
                  <a:gd name="connsiteX22" fmla="*/ 2946400 w 3030220"/>
                  <a:gd name="connsiteY22" fmla="*/ 1295400 h 4011676"/>
                  <a:gd name="connsiteX23" fmla="*/ 2951554 w 3030220"/>
                  <a:gd name="connsiteY23" fmla="*/ 1331476 h 4011676"/>
                  <a:gd name="connsiteX24" fmla="*/ 2946399 w 3030220"/>
                  <a:gd name="connsiteY24" fmla="*/ 1330960 h 4011676"/>
                  <a:gd name="connsiteX25" fmla="*/ 2778759 w 3030220"/>
                  <a:gd name="connsiteY25" fmla="*/ 1338580 h 4011676"/>
                  <a:gd name="connsiteX26" fmla="*/ 2733039 w 3030220"/>
                  <a:gd name="connsiteY26" fmla="*/ 1407160 h 4011676"/>
                  <a:gd name="connsiteX27" fmla="*/ 2679699 w 3030220"/>
                  <a:gd name="connsiteY27" fmla="*/ 1475740 h 4011676"/>
                  <a:gd name="connsiteX28" fmla="*/ 2679699 w 3030220"/>
                  <a:gd name="connsiteY28" fmla="*/ 1506220 h 4011676"/>
                  <a:gd name="connsiteX29" fmla="*/ 2710179 w 3030220"/>
                  <a:gd name="connsiteY29" fmla="*/ 1559560 h 4011676"/>
                  <a:gd name="connsiteX30" fmla="*/ 2641599 w 3030220"/>
                  <a:gd name="connsiteY30" fmla="*/ 1666240 h 4011676"/>
                  <a:gd name="connsiteX31" fmla="*/ 2512059 w 3030220"/>
                  <a:gd name="connsiteY31" fmla="*/ 1711960 h 4011676"/>
                  <a:gd name="connsiteX32" fmla="*/ 2489199 w 3030220"/>
                  <a:gd name="connsiteY32" fmla="*/ 1818640 h 4011676"/>
                  <a:gd name="connsiteX33" fmla="*/ 2481579 w 3030220"/>
                  <a:gd name="connsiteY33" fmla="*/ 1879600 h 4011676"/>
                  <a:gd name="connsiteX34" fmla="*/ 2428239 w 3030220"/>
                  <a:gd name="connsiteY34" fmla="*/ 1879600 h 4011676"/>
                  <a:gd name="connsiteX35" fmla="*/ 2344419 w 3030220"/>
                  <a:gd name="connsiteY35" fmla="*/ 1978660 h 4011676"/>
                  <a:gd name="connsiteX36" fmla="*/ 2306319 w 3030220"/>
                  <a:gd name="connsiteY36" fmla="*/ 2054860 h 4011676"/>
                  <a:gd name="connsiteX37" fmla="*/ 2306319 w 3030220"/>
                  <a:gd name="connsiteY37" fmla="*/ 2176780 h 4011676"/>
                  <a:gd name="connsiteX38" fmla="*/ 2245359 w 3030220"/>
                  <a:gd name="connsiteY38" fmla="*/ 2230120 h 4011676"/>
                  <a:gd name="connsiteX39" fmla="*/ 2100579 w 3030220"/>
                  <a:gd name="connsiteY39" fmla="*/ 2199640 h 4011676"/>
                  <a:gd name="connsiteX40" fmla="*/ 2047239 w 3030220"/>
                  <a:gd name="connsiteY40" fmla="*/ 2306320 h 4011676"/>
                  <a:gd name="connsiteX41" fmla="*/ 1993899 w 3030220"/>
                  <a:gd name="connsiteY41" fmla="*/ 2329180 h 4011676"/>
                  <a:gd name="connsiteX42" fmla="*/ 2001519 w 3030220"/>
                  <a:gd name="connsiteY42" fmla="*/ 2428240 h 4011676"/>
                  <a:gd name="connsiteX43" fmla="*/ 1971039 w 3030220"/>
                  <a:gd name="connsiteY43" fmla="*/ 2496820 h 4011676"/>
                  <a:gd name="connsiteX44" fmla="*/ 1993899 w 3030220"/>
                  <a:gd name="connsiteY44" fmla="*/ 2656840 h 4011676"/>
                  <a:gd name="connsiteX45" fmla="*/ 2001519 w 3030220"/>
                  <a:gd name="connsiteY45" fmla="*/ 2748280 h 4011676"/>
                  <a:gd name="connsiteX46" fmla="*/ 2047239 w 3030220"/>
                  <a:gd name="connsiteY46" fmla="*/ 2870200 h 4011676"/>
                  <a:gd name="connsiteX47" fmla="*/ 2115819 w 3030220"/>
                  <a:gd name="connsiteY47" fmla="*/ 2877820 h 4011676"/>
                  <a:gd name="connsiteX48" fmla="*/ 2184399 w 3030220"/>
                  <a:gd name="connsiteY48" fmla="*/ 3014980 h 4011676"/>
                  <a:gd name="connsiteX49" fmla="*/ 2222499 w 3030220"/>
                  <a:gd name="connsiteY49" fmla="*/ 3075940 h 4011676"/>
                  <a:gd name="connsiteX50" fmla="*/ 2260599 w 3030220"/>
                  <a:gd name="connsiteY50" fmla="*/ 3129280 h 4011676"/>
                  <a:gd name="connsiteX51" fmla="*/ 2230119 w 3030220"/>
                  <a:gd name="connsiteY51" fmla="*/ 3258820 h 4011676"/>
                  <a:gd name="connsiteX52" fmla="*/ 2184399 w 3030220"/>
                  <a:gd name="connsiteY52" fmla="*/ 3319780 h 4011676"/>
                  <a:gd name="connsiteX53" fmla="*/ 2108199 w 3030220"/>
                  <a:gd name="connsiteY53" fmla="*/ 3312160 h 4011676"/>
                  <a:gd name="connsiteX54" fmla="*/ 2108199 w 3030220"/>
                  <a:gd name="connsiteY54" fmla="*/ 3365500 h 4011676"/>
                  <a:gd name="connsiteX55" fmla="*/ 2070099 w 3030220"/>
                  <a:gd name="connsiteY55" fmla="*/ 3418840 h 4011676"/>
                  <a:gd name="connsiteX56" fmla="*/ 2123439 w 3030220"/>
                  <a:gd name="connsiteY56" fmla="*/ 3464560 h 4011676"/>
                  <a:gd name="connsiteX57" fmla="*/ 2161539 w 3030220"/>
                  <a:gd name="connsiteY57" fmla="*/ 3556000 h 4011676"/>
                  <a:gd name="connsiteX58" fmla="*/ 2207259 w 3030220"/>
                  <a:gd name="connsiteY58" fmla="*/ 3609340 h 4011676"/>
                  <a:gd name="connsiteX59" fmla="*/ 2230119 w 3030220"/>
                  <a:gd name="connsiteY59" fmla="*/ 3677920 h 4011676"/>
                  <a:gd name="connsiteX60" fmla="*/ 2222499 w 3030220"/>
                  <a:gd name="connsiteY60" fmla="*/ 3769360 h 4011676"/>
                  <a:gd name="connsiteX61" fmla="*/ 2161539 w 3030220"/>
                  <a:gd name="connsiteY61" fmla="*/ 3799840 h 4011676"/>
                  <a:gd name="connsiteX62" fmla="*/ 2024379 w 3030220"/>
                  <a:gd name="connsiteY62" fmla="*/ 3731260 h 4011676"/>
                  <a:gd name="connsiteX63" fmla="*/ 1963419 w 3030220"/>
                  <a:gd name="connsiteY63" fmla="*/ 3700780 h 4011676"/>
                  <a:gd name="connsiteX64" fmla="*/ 1917699 w 3030220"/>
                  <a:gd name="connsiteY64" fmla="*/ 3776980 h 4011676"/>
                  <a:gd name="connsiteX65" fmla="*/ 1902459 w 3030220"/>
                  <a:gd name="connsiteY65" fmla="*/ 3830320 h 4011676"/>
                  <a:gd name="connsiteX66" fmla="*/ 1871979 w 3030220"/>
                  <a:gd name="connsiteY66" fmla="*/ 3876040 h 4011676"/>
                  <a:gd name="connsiteX67" fmla="*/ 1750059 w 3030220"/>
                  <a:gd name="connsiteY67" fmla="*/ 3914140 h 4011676"/>
                  <a:gd name="connsiteX68" fmla="*/ 1643379 w 3030220"/>
                  <a:gd name="connsiteY68" fmla="*/ 3860800 h 4011676"/>
                  <a:gd name="connsiteX69" fmla="*/ 1551939 w 3030220"/>
                  <a:gd name="connsiteY69" fmla="*/ 3898900 h 4011676"/>
                  <a:gd name="connsiteX70" fmla="*/ 1498599 w 3030220"/>
                  <a:gd name="connsiteY70" fmla="*/ 3997960 h 4011676"/>
                  <a:gd name="connsiteX71" fmla="*/ 1452879 w 3030220"/>
                  <a:gd name="connsiteY71" fmla="*/ 3967480 h 4011676"/>
                  <a:gd name="connsiteX72" fmla="*/ 1399539 w 3030220"/>
                  <a:gd name="connsiteY72" fmla="*/ 3990340 h 4011676"/>
                  <a:gd name="connsiteX73" fmla="*/ 1178559 w 3030220"/>
                  <a:gd name="connsiteY73" fmla="*/ 3975100 h 4011676"/>
                  <a:gd name="connsiteX74" fmla="*/ 1109979 w 3030220"/>
                  <a:gd name="connsiteY74" fmla="*/ 3975100 h 4011676"/>
                  <a:gd name="connsiteX75" fmla="*/ 1091691 w 3030220"/>
                  <a:gd name="connsiteY75" fmla="*/ 4011676 h 4011676"/>
                  <a:gd name="connsiteX76" fmla="*/ 1079499 w 3030220"/>
                  <a:gd name="connsiteY76" fmla="*/ 4005580 h 4011676"/>
                  <a:gd name="connsiteX77" fmla="*/ 1092132 w 3030220"/>
                  <a:gd name="connsiteY77" fmla="*/ 4010792 h 4011676"/>
                  <a:gd name="connsiteX78" fmla="*/ 1093235 w 3030220"/>
                  <a:gd name="connsiteY78" fmla="*/ 4008588 h 4011676"/>
                  <a:gd name="connsiteX79" fmla="*/ 904239 w 3030220"/>
                  <a:gd name="connsiteY79" fmla="*/ 3891280 h 4011676"/>
                  <a:gd name="connsiteX80" fmla="*/ 881379 w 3030220"/>
                  <a:gd name="connsiteY80" fmla="*/ 3845560 h 4011676"/>
                  <a:gd name="connsiteX81" fmla="*/ 767079 w 3030220"/>
                  <a:gd name="connsiteY81" fmla="*/ 3792220 h 4011676"/>
                  <a:gd name="connsiteX82" fmla="*/ 744219 w 3030220"/>
                  <a:gd name="connsiteY82" fmla="*/ 3708400 h 4011676"/>
                  <a:gd name="connsiteX83" fmla="*/ 675639 w 3030220"/>
                  <a:gd name="connsiteY83" fmla="*/ 3677920 h 4011676"/>
                  <a:gd name="connsiteX84" fmla="*/ 652779 w 3030220"/>
                  <a:gd name="connsiteY84" fmla="*/ 3784600 h 4011676"/>
                  <a:gd name="connsiteX85" fmla="*/ 530859 w 3030220"/>
                  <a:gd name="connsiteY85" fmla="*/ 3799840 h 4011676"/>
                  <a:gd name="connsiteX86" fmla="*/ 515619 w 3030220"/>
                  <a:gd name="connsiteY86" fmla="*/ 3853180 h 4011676"/>
                  <a:gd name="connsiteX87" fmla="*/ 340359 w 3030220"/>
                  <a:gd name="connsiteY87" fmla="*/ 3822700 h 4011676"/>
                  <a:gd name="connsiteX88" fmla="*/ 332739 w 3030220"/>
                  <a:gd name="connsiteY88" fmla="*/ 3921760 h 4011676"/>
                  <a:gd name="connsiteX89" fmla="*/ 149859 w 3030220"/>
                  <a:gd name="connsiteY89" fmla="*/ 3914140 h 4011676"/>
                  <a:gd name="connsiteX90" fmla="*/ 470 w 3030220"/>
                  <a:gd name="connsiteY90" fmla="*/ 3742344 h 4011676"/>
                  <a:gd name="connsiteX91" fmla="*/ 0 w 3030220"/>
                  <a:gd name="connsiteY91" fmla="*/ 3740148 h 4011676"/>
                  <a:gd name="connsiteX92" fmla="*/ 19050 w 3030220"/>
                  <a:gd name="connsiteY92" fmla="*/ 3606800 h 4011676"/>
                  <a:gd name="connsiteX93" fmla="*/ 95250 w 3030220"/>
                  <a:gd name="connsiteY93" fmla="*/ 3530600 h 4011676"/>
                  <a:gd name="connsiteX94" fmla="*/ 196850 w 3030220"/>
                  <a:gd name="connsiteY94" fmla="*/ 3454400 h 4011676"/>
                  <a:gd name="connsiteX95" fmla="*/ 222250 w 3030220"/>
                  <a:gd name="connsiteY95" fmla="*/ 3346452 h 4011676"/>
                  <a:gd name="connsiteX96" fmla="*/ 361950 w 3030220"/>
                  <a:gd name="connsiteY96" fmla="*/ 3251200 h 4011676"/>
                  <a:gd name="connsiteX97" fmla="*/ 323850 w 3030220"/>
                  <a:gd name="connsiteY97" fmla="*/ 3175000 h 4011676"/>
                  <a:gd name="connsiteX98" fmla="*/ 425450 w 3030220"/>
                  <a:gd name="connsiteY98" fmla="*/ 3028948 h 4011676"/>
                  <a:gd name="connsiteX99" fmla="*/ 406400 w 3030220"/>
                  <a:gd name="connsiteY99" fmla="*/ 3009900 h 4011676"/>
                  <a:gd name="connsiteX100" fmla="*/ 622300 w 3030220"/>
                  <a:gd name="connsiteY100" fmla="*/ 2781300 h 4011676"/>
                  <a:gd name="connsiteX101" fmla="*/ 609600 w 3030220"/>
                  <a:gd name="connsiteY101" fmla="*/ 2641600 h 4011676"/>
                  <a:gd name="connsiteX102" fmla="*/ 546100 w 3030220"/>
                  <a:gd name="connsiteY102" fmla="*/ 2540000 h 4011676"/>
                  <a:gd name="connsiteX103" fmla="*/ 596900 w 3030220"/>
                  <a:gd name="connsiteY103" fmla="*/ 2514600 h 4011676"/>
                  <a:gd name="connsiteX104" fmla="*/ 520700 w 3030220"/>
                  <a:gd name="connsiteY104" fmla="*/ 2387600 h 4011676"/>
                  <a:gd name="connsiteX105" fmla="*/ 571500 w 3030220"/>
                  <a:gd name="connsiteY105" fmla="*/ 2336800 h 4011676"/>
                  <a:gd name="connsiteX106" fmla="*/ 901700 w 3030220"/>
                  <a:gd name="connsiteY106" fmla="*/ 2076452 h 4011676"/>
                  <a:gd name="connsiteX107" fmla="*/ 850900 w 3030220"/>
                  <a:gd name="connsiteY107" fmla="*/ 2044700 h 4011676"/>
                  <a:gd name="connsiteX108" fmla="*/ 717550 w 3030220"/>
                  <a:gd name="connsiteY108" fmla="*/ 2051052 h 4011676"/>
                  <a:gd name="connsiteX109" fmla="*/ 552450 w 3030220"/>
                  <a:gd name="connsiteY109" fmla="*/ 2095500 h 4011676"/>
                  <a:gd name="connsiteX110" fmla="*/ 279400 w 3030220"/>
                  <a:gd name="connsiteY110" fmla="*/ 2159000 h 4011676"/>
                  <a:gd name="connsiteX111" fmla="*/ 266700 w 3030220"/>
                  <a:gd name="connsiteY111" fmla="*/ 2222500 h 4011676"/>
                  <a:gd name="connsiteX112" fmla="*/ 241300 w 3030220"/>
                  <a:gd name="connsiteY112" fmla="*/ 2324100 h 4011676"/>
                  <a:gd name="connsiteX113" fmla="*/ 114300 w 3030220"/>
                  <a:gd name="connsiteY113" fmla="*/ 2343148 h 4011676"/>
                  <a:gd name="connsiteX114" fmla="*/ 146050 w 3030220"/>
                  <a:gd name="connsiteY114" fmla="*/ 2241548 h 4011676"/>
                  <a:gd name="connsiteX115" fmla="*/ 88900 w 3030220"/>
                  <a:gd name="connsiteY115" fmla="*/ 2178052 h 4011676"/>
                  <a:gd name="connsiteX116" fmla="*/ 146050 w 3030220"/>
                  <a:gd name="connsiteY116" fmla="*/ 2133600 h 4011676"/>
                  <a:gd name="connsiteX117" fmla="*/ 241300 w 3030220"/>
                  <a:gd name="connsiteY117" fmla="*/ 2057400 h 4011676"/>
                  <a:gd name="connsiteX118" fmla="*/ 368300 w 3030220"/>
                  <a:gd name="connsiteY118" fmla="*/ 2012948 h 4011676"/>
                  <a:gd name="connsiteX119" fmla="*/ 527050 w 3030220"/>
                  <a:gd name="connsiteY119" fmla="*/ 1924052 h 4011676"/>
                  <a:gd name="connsiteX120" fmla="*/ 615950 w 3030220"/>
                  <a:gd name="connsiteY120" fmla="*/ 1809748 h 4011676"/>
                  <a:gd name="connsiteX121" fmla="*/ 717550 w 3030220"/>
                  <a:gd name="connsiteY121" fmla="*/ 1727200 h 4011676"/>
                  <a:gd name="connsiteX122" fmla="*/ 723900 w 3030220"/>
                  <a:gd name="connsiteY122" fmla="*/ 1543052 h 4011676"/>
                  <a:gd name="connsiteX123" fmla="*/ 768350 w 3030220"/>
                  <a:gd name="connsiteY123" fmla="*/ 1485900 h 4011676"/>
                  <a:gd name="connsiteX124" fmla="*/ 596900 w 3030220"/>
                  <a:gd name="connsiteY124" fmla="*/ 1257300 h 4011676"/>
                  <a:gd name="connsiteX125" fmla="*/ 495300 w 3030220"/>
                  <a:gd name="connsiteY125" fmla="*/ 1257300 h 4011676"/>
                  <a:gd name="connsiteX126" fmla="*/ 469900 w 3030220"/>
                  <a:gd name="connsiteY126" fmla="*/ 1187452 h 4011676"/>
                  <a:gd name="connsiteX127" fmla="*/ 469900 w 3030220"/>
                  <a:gd name="connsiteY127" fmla="*/ 1117600 h 4011676"/>
                  <a:gd name="connsiteX128" fmla="*/ 336550 w 3030220"/>
                  <a:gd name="connsiteY128" fmla="*/ 1047748 h 4011676"/>
                  <a:gd name="connsiteX129" fmla="*/ 260350 w 3030220"/>
                  <a:gd name="connsiteY129" fmla="*/ 1009652 h 4011676"/>
                  <a:gd name="connsiteX130" fmla="*/ 196850 w 3030220"/>
                  <a:gd name="connsiteY130" fmla="*/ 977900 h 4011676"/>
                  <a:gd name="connsiteX131" fmla="*/ 196850 w 3030220"/>
                  <a:gd name="connsiteY131" fmla="*/ 774700 h 4011676"/>
                  <a:gd name="connsiteX132" fmla="*/ 131653 w 3030220"/>
                  <a:gd name="connsiteY132" fmla="*/ 698636 h 4011676"/>
                  <a:gd name="connsiteX133" fmla="*/ 386080 w 3030220"/>
                  <a:gd name="connsiteY133" fmla="*/ 706120 h 4011676"/>
                  <a:gd name="connsiteX134" fmla="*/ 431800 w 3030220"/>
                  <a:gd name="connsiteY134" fmla="*/ 660400 h 4011676"/>
                  <a:gd name="connsiteX135" fmla="*/ 408940 w 3030220"/>
                  <a:gd name="connsiteY135" fmla="*/ 508000 h 4011676"/>
                  <a:gd name="connsiteX136" fmla="*/ 629920 w 3030220"/>
                  <a:gd name="connsiteY136" fmla="*/ 424180 h 4011676"/>
                  <a:gd name="connsiteX137" fmla="*/ 607060 w 3030220"/>
                  <a:gd name="connsiteY137" fmla="*/ 363220 h 4011676"/>
                  <a:gd name="connsiteX138" fmla="*/ 668020 w 3030220"/>
                  <a:gd name="connsiteY138" fmla="*/ 302260 h 4011676"/>
                  <a:gd name="connsiteX139" fmla="*/ 896620 w 3030220"/>
                  <a:gd name="connsiteY139" fmla="*/ 294640 h 4011676"/>
                  <a:gd name="connsiteX140" fmla="*/ 965200 w 3030220"/>
                  <a:gd name="connsiteY140" fmla="*/ 119380 h 4011676"/>
                  <a:gd name="connsiteX141" fmla="*/ 1026160 w 3030220"/>
                  <a:gd name="connsiteY141" fmla="*/ 165100 h 4011676"/>
                  <a:gd name="connsiteX142" fmla="*/ 1125220 w 3030220"/>
                  <a:gd name="connsiteY142" fmla="*/ 127000 h 4011676"/>
                  <a:gd name="connsiteX143" fmla="*/ 1224280 w 3030220"/>
                  <a:gd name="connsiteY143" fmla="*/ 248920 h 4011676"/>
                  <a:gd name="connsiteX144" fmla="*/ 1315720 w 3030220"/>
                  <a:gd name="connsiteY144" fmla="*/ 279400 h 4011676"/>
                  <a:gd name="connsiteX145" fmla="*/ 1460500 w 3030220"/>
                  <a:gd name="connsiteY145" fmla="*/ 325120 h 4011676"/>
                  <a:gd name="connsiteX146" fmla="*/ 1426449 w 3030220"/>
                  <a:gd name="connsiteY146" fmla="*/ 314368 h 4011676"/>
                  <a:gd name="connsiteX147" fmla="*/ 1447800 w 3030220"/>
                  <a:gd name="connsiteY147" fmla="*/ 374652 h 4011676"/>
                  <a:gd name="connsiteX148" fmla="*/ 1587500 w 3030220"/>
                  <a:gd name="connsiteY148" fmla="*/ 387348 h 4011676"/>
                  <a:gd name="connsiteX149" fmla="*/ 1612900 w 3030220"/>
                  <a:gd name="connsiteY149" fmla="*/ 463548 h 4011676"/>
                  <a:gd name="connsiteX150" fmla="*/ 1682750 w 3030220"/>
                  <a:gd name="connsiteY150" fmla="*/ 514348 h 4011676"/>
                  <a:gd name="connsiteX151" fmla="*/ 1746250 w 3030220"/>
                  <a:gd name="connsiteY151" fmla="*/ 501652 h 4011676"/>
                  <a:gd name="connsiteX152" fmla="*/ 1778000 w 3030220"/>
                  <a:gd name="connsiteY152" fmla="*/ 520700 h 4011676"/>
                  <a:gd name="connsiteX153" fmla="*/ 1790700 w 3030220"/>
                  <a:gd name="connsiteY153" fmla="*/ 520700 h 4011676"/>
                  <a:gd name="connsiteX154" fmla="*/ 1828800 w 3030220"/>
                  <a:gd name="connsiteY154" fmla="*/ 615948 h 4011676"/>
                  <a:gd name="connsiteX155" fmla="*/ 1905000 w 3030220"/>
                  <a:gd name="connsiteY155" fmla="*/ 615948 h 4011676"/>
                  <a:gd name="connsiteX156" fmla="*/ 1949450 w 3030220"/>
                  <a:gd name="connsiteY156" fmla="*/ 565148 h 4011676"/>
                  <a:gd name="connsiteX157" fmla="*/ 1993900 w 3030220"/>
                  <a:gd name="connsiteY157" fmla="*/ 520700 h 4011676"/>
                  <a:gd name="connsiteX158" fmla="*/ 1993900 w 3030220"/>
                  <a:gd name="connsiteY158" fmla="*/ 495300 h 4011676"/>
                  <a:gd name="connsiteX159" fmla="*/ 1949450 w 3030220"/>
                  <a:gd name="connsiteY159" fmla="*/ 457200 h 4011676"/>
                  <a:gd name="connsiteX160" fmla="*/ 1987550 w 3030220"/>
                  <a:gd name="connsiteY160" fmla="*/ 406400 h 4011676"/>
                  <a:gd name="connsiteX161" fmla="*/ 1911350 w 3030220"/>
                  <a:gd name="connsiteY161" fmla="*/ 273052 h 4011676"/>
                  <a:gd name="connsiteX162" fmla="*/ 1879600 w 3030220"/>
                  <a:gd name="connsiteY162" fmla="*/ 215900 h 4011676"/>
                  <a:gd name="connsiteX163" fmla="*/ 1873250 w 3030220"/>
                  <a:gd name="connsiteY163" fmla="*/ 63500 h 4011676"/>
                  <a:gd name="connsiteX164" fmla="*/ 1962150 w 3030220"/>
                  <a:gd name="connsiteY164" fmla="*/ 63500 h 4011676"/>
                  <a:gd name="connsiteX165" fmla="*/ 2101850 w 3030220"/>
                  <a:gd name="connsiteY165" fmla="*/ 0 h 4011676"/>
                  <a:gd name="connsiteX0" fmla="*/ 3022599 w 3030220"/>
                  <a:gd name="connsiteY0" fmla="*/ 133858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3022599 w 3030220"/>
                  <a:gd name="connsiteY3" fmla="*/ 1338580 h 4011676"/>
                  <a:gd name="connsiteX4" fmla="*/ 135218 w 3030220"/>
                  <a:gd name="connsiteY4" fmla="*/ 674876 h 4011676"/>
                  <a:gd name="connsiteX5" fmla="*/ 128309 w 3030220"/>
                  <a:gd name="connsiteY5" fmla="*/ 694736 h 4011676"/>
                  <a:gd name="connsiteX6" fmla="*/ 120650 w 3030220"/>
                  <a:gd name="connsiteY6" fmla="*/ 685800 h 4011676"/>
                  <a:gd name="connsiteX7" fmla="*/ 135218 w 3030220"/>
                  <a:gd name="connsiteY7" fmla="*/ 674876 h 4011676"/>
                  <a:gd name="connsiteX8" fmla="*/ 2101850 w 3030220"/>
                  <a:gd name="connsiteY8" fmla="*/ 0 h 4011676"/>
                  <a:gd name="connsiteX9" fmla="*/ 2260600 w 3030220"/>
                  <a:gd name="connsiteY9" fmla="*/ 44452 h 4011676"/>
                  <a:gd name="connsiteX10" fmla="*/ 2305050 w 3030220"/>
                  <a:gd name="connsiteY10" fmla="*/ 107948 h 4011676"/>
                  <a:gd name="connsiteX11" fmla="*/ 2425700 w 3030220"/>
                  <a:gd name="connsiteY11" fmla="*/ 209548 h 4011676"/>
                  <a:gd name="connsiteX12" fmla="*/ 2463800 w 3030220"/>
                  <a:gd name="connsiteY12" fmla="*/ 393700 h 4011676"/>
                  <a:gd name="connsiteX13" fmla="*/ 2597150 w 3030220"/>
                  <a:gd name="connsiteY13" fmla="*/ 520700 h 4011676"/>
                  <a:gd name="connsiteX14" fmla="*/ 2616200 w 3030220"/>
                  <a:gd name="connsiteY14" fmla="*/ 647700 h 4011676"/>
                  <a:gd name="connsiteX15" fmla="*/ 2667000 w 3030220"/>
                  <a:gd name="connsiteY15" fmla="*/ 692148 h 4011676"/>
                  <a:gd name="connsiteX16" fmla="*/ 2673350 w 3030220"/>
                  <a:gd name="connsiteY16" fmla="*/ 749300 h 4011676"/>
                  <a:gd name="connsiteX17" fmla="*/ 2736850 w 3030220"/>
                  <a:gd name="connsiteY17" fmla="*/ 806452 h 4011676"/>
                  <a:gd name="connsiteX18" fmla="*/ 2679700 w 3030220"/>
                  <a:gd name="connsiteY18" fmla="*/ 876300 h 4011676"/>
                  <a:gd name="connsiteX19" fmla="*/ 2705100 w 3030220"/>
                  <a:gd name="connsiteY19" fmla="*/ 1123948 h 4011676"/>
                  <a:gd name="connsiteX20" fmla="*/ 2857500 w 3030220"/>
                  <a:gd name="connsiteY20" fmla="*/ 1225548 h 4011676"/>
                  <a:gd name="connsiteX21" fmla="*/ 2946400 w 3030220"/>
                  <a:gd name="connsiteY21" fmla="*/ 1295400 h 4011676"/>
                  <a:gd name="connsiteX22" fmla="*/ 2951554 w 3030220"/>
                  <a:gd name="connsiteY22" fmla="*/ 1331476 h 4011676"/>
                  <a:gd name="connsiteX23" fmla="*/ 2946399 w 3030220"/>
                  <a:gd name="connsiteY23" fmla="*/ 1330960 h 4011676"/>
                  <a:gd name="connsiteX24" fmla="*/ 2778759 w 3030220"/>
                  <a:gd name="connsiteY24" fmla="*/ 1338580 h 4011676"/>
                  <a:gd name="connsiteX25" fmla="*/ 2733039 w 3030220"/>
                  <a:gd name="connsiteY25" fmla="*/ 1407160 h 4011676"/>
                  <a:gd name="connsiteX26" fmla="*/ 2679699 w 3030220"/>
                  <a:gd name="connsiteY26" fmla="*/ 1475740 h 4011676"/>
                  <a:gd name="connsiteX27" fmla="*/ 2679699 w 3030220"/>
                  <a:gd name="connsiteY27" fmla="*/ 1506220 h 4011676"/>
                  <a:gd name="connsiteX28" fmla="*/ 2710179 w 3030220"/>
                  <a:gd name="connsiteY28" fmla="*/ 1559560 h 4011676"/>
                  <a:gd name="connsiteX29" fmla="*/ 2641599 w 3030220"/>
                  <a:gd name="connsiteY29" fmla="*/ 1666240 h 4011676"/>
                  <a:gd name="connsiteX30" fmla="*/ 2512059 w 3030220"/>
                  <a:gd name="connsiteY30" fmla="*/ 1711960 h 4011676"/>
                  <a:gd name="connsiteX31" fmla="*/ 2489199 w 3030220"/>
                  <a:gd name="connsiteY31" fmla="*/ 1818640 h 4011676"/>
                  <a:gd name="connsiteX32" fmla="*/ 2481579 w 3030220"/>
                  <a:gd name="connsiteY32" fmla="*/ 1879600 h 4011676"/>
                  <a:gd name="connsiteX33" fmla="*/ 2428239 w 3030220"/>
                  <a:gd name="connsiteY33" fmla="*/ 1879600 h 4011676"/>
                  <a:gd name="connsiteX34" fmla="*/ 2344419 w 3030220"/>
                  <a:gd name="connsiteY34" fmla="*/ 1978660 h 4011676"/>
                  <a:gd name="connsiteX35" fmla="*/ 2306319 w 3030220"/>
                  <a:gd name="connsiteY35" fmla="*/ 2054860 h 4011676"/>
                  <a:gd name="connsiteX36" fmla="*/ 2306319 w 3030220"/>
                  <a:gd name="connsiteY36" fmla="*/ 2176780 h 4011676"/>
                  <a:gd name="connsiteX37" fmla="*/ 2245359 w 3030220"/>
                  <a:gd name="connsiteY37" fmla="*/ 2230120 h 4011676"/>
                  <a:gd name="connsiteX38" fmla="*/ 2100579 w 3030220"/>
                  <a:gd name="connsiteY38" fmla="*/ 2199640 h 4011676"/>
                  <a:gd name="connsiteX39" fmla="*/ 2047239 w 3030220"/>
                  <a:gd name="connsiteY39" fmla="*/ 2306320 h 4011676"/>
                  <a:gd name="connsiteX40" fmla="*/ 1993899 w 3030220"/>
                  <a:gd name="connsiteY40" fmla="*/ 2329180 h 4011676"/>
                  <a:gd name="connsiteX41" fmla="*/ 2001519 w 3030220"/>
                  <a:gd name="connsiteY41" fmla="*/ 2428240 h 4011676"/>
                  <a:gd name="connsiteX42" fmla="*/ 1971039 w 3030220"/>
                  <a:gd name="connsiteY42" fmla="*/ 2496820 h 4011676"/>
                  <a:gd name="connsiteX43" fmla="*/ 1993899 w 3030220"/>
                  <a:gd name="connsiteY43" fmla="*/ 2656840 h 4011676"/>
                  <a:gd name="connsiteX44" fmla="*/ 2001519 w 3030220"/>
                  <a:gd name="connsiteY44" fmla="*/ 2748280 h 4011676"/>
                  <a:gd name="connsiteX45" fmla="*/ 2047239 w 3030220"/>
                  <a:gd name="connsiteY45" fmla="*/ 2870200 h 4011676"/>
                  <a:gd name="connsiteX46" fmla="*/ 2115819 w 3030220"/>
                  <a:gd name="connsiteY46" fmla="*/ 2877820 h 4011676"/>
                  <a:gd name="connsiteX47" fmla="*/ 2184399 w 3030220"/>
                  <a:gd name="connsiteY47" fmla="*/ 3014980 h 4011676"/>
                  <a:gd name="connsiteX48" fmla="*/ 2222499 w 3030220"/>
                  <a:gd name="connsiteY48" fmla="*/ 3075940 h 4011676"/>
                  <a:gd name="connsiteX49" fmla="*/ 2260599 w 3030220"/>
                  <a:gd name="connsiteY49" fmla="*/ 3129280 h 4011676"/>
                  <a:gd name="connsiteX50" fmla="*/ 2230119 w 3030220"/>
                  <a:gd name="connsiteY50" fmla="*/ 3258820 h 4011676"/>
                  <a:gd name="connsiteX51" fmla="*/ 2184399 w 3030220"/>
                  <a:gd name="connsiteY51" fmla="*/ 3319780 h 4011676"/>
                  <a:gd name="connsiteX52" fmla="*/ 2108199 w 3030220"/>
                  <a:gd name="connsiteY52" fmla="*/ 3312160 h 4011676"/>
                  <a:gd name="connsiteX53" fmla="*/ 2108199 w 3030220"/>
                  <a:gd name="connsiteY53" fmla="*/ 3365500 h 4011676"/>
                  <a:gd name="connsiteX54" fmla="*/ 2070099 w 3030220"/>
                  <a:gd name="connsiteY54" fmla="*/ 3418840 h 4011676"/>
                  <a:gd name="connsiteX55" fmla="*/ 2123439 w 3030220"/>
                  <a:gd name="connsiteY55" fmla="*/ 3464560 h 4011676"/>
                  <a:gd name="connsiteX56" fmla="*/ 2161539 w 3030220"/>
                  <a:gd name="connsiteY56" fmla="*/ 3556000 h 4011676"/>
                  <a:gd name="connsiteX57" fmla="*/ 2207259 w 3030220"/>
                  <a:gd name="connsiteY57" fmla="*/ 3609340 h 4011676"/>
                  <a:gd name="connsiteX58" fmla="*/ 2230119 w 3030220"/>
                  <a:gd name="connsiteY58" fmla="*/ 3677920 h 4011676"/>
                  <a:gd name="connsiteX59" fmla="*/ 2222499 w 3030220"/>
                  <a:gd name="connsiteY59" fmla="*/ 3769360 h 4011676"/>
                  <a:gd name="connsiteX60" fmla="*/ 2161539 w 3030220"/>
                  <a:gd name="connsiteY60" fmla="*/ 3799840 h 4011676"/>
                  <a:gd name="connsiteX61" fmla="*/ 2024379 w 3030220"/>
                  <a:gd name="connsiteY61" fmla="*/ 3731260 h 4011676"/>
                  <a:gd name="connsiteX62" fmla="*/ 1963419 w 3030220"/>
                  <a:gd name="connsiteY62" fmla="*/ 3700780 h 4011676"/>
                  <a:gd name="connsiteX63" fmla="*/ 1917699 w 3030220"/>
                  <a:gd name="connsiteY63" fmla="*/ 3776980 h 4011676"/>
                  <a:gd name="connsiteX64" fmla="*/ 1902459 w 3030220"/>
                  <a:gd name="connsiteY64" fmla="*/ 3830320 h 4011676"/>
                  <a:gd name="connsiteX65" fmla="*/ 1871979 w 3030220"/>
                  <a:gd name="connsiteY65" fmla="*/ 3876040 h 4011676"/>
                  <a:gd name="connsiteX66" fmla="*/ 1750059 w 3030220"/>
                  <a:gd name="connsiteY66" fmla="*/ 3914140 h 4011676"/>
                  <a:gd name="connsiteX67" fmla="*/ 1643379 w 3030220"/>
                  <a:gd name="connsiteY67" fmla="*/ 3860800 h 4011676"/>
                  <a:gd name="connsiteX68" fmla="*/ 1551939 w 3030220"/>
                  <a:gd name="connsiteY68" fmla="*/ 3898900 h 4011676"/>
                  <a:gd name="connsiteX69" fmla="*/ 1498599 w 3030220"/>
                  <a:gd name="connsiteY69" fmla="*/ 3997960 h 4011676"/>
                  <a:gd name="connsiteX70" fmla="*/ 1452879 w 3030220"/>
                  <a:gd name="connsiteY70" fmla="*/ 3967480 h 4011676"/>
                  <a:gd name="connsiteX71" fmla="*/ 1399539 w 3030220"/>
                  <a:gd name="connsiteY71" fmla="*/ 3990340 h 4011676"/>
                  <a:gd name="connsiteX72" fmla="*/ 1178559 w 3030220"/>
                  <a:gd name="connsiteY72" fmla="*/ 3975100 h 4011676"/>
                  <a:gd name="connsiteX73" fmla="*/ 1109979 w 3030220"/>
                  <a:gd name="connsiteY73" fmla="*/ 3975100 h 4011676"/>
                  <a:gd name="connsiteX74" fmla="*/ 1091691 w 3030220"/>
                  <a:gd name="connsiteY74" fmla="*/ 4011676 h 4011676"/>
                  <a:gd name="connsiteX75" fmla="*/ 1079499 w 3030220"/>
                  <a:gd name="connsiteY75" fmla="*/ 4005580 h 4011676"/>
                  <a:gd name="connsiteX76" fmla="*/ 1092132 w 3030220"/>
                  <a:gd name="connsiteY76" fmla="*/ 4010792 h 4011676"/>
                  <a:gd name="connsiteX77" fmla="*/ 1093235 w 3030220"/>
                  <a:gd name="connsiteY77" fmla="*/ 4008588 h 4011676"/>
                  <a:gd name="connsiteX78" fmla="*/ 904239 w 3030220"/>
                  <a:gd name="connsiteY78" fmla="*/ 3891280 h 4011676"/>
                  <a:gd name="connsiteX79" fmla="*/ 881379 w 3030220"/>
                  <a:gd name="connsiteY79" fmla="*/ 3845560 h 4011676"/>
                  <a:gd name="connsiteX80" fmla="*/ 767079 w 3030220"/>
                  <a:gd name="connsiteY80" fmla="*/ 3792220 h 4011676"/>
                  <a:gd name="connsiteX81" fmla="*/ 744219 w 3030220"/>
                  <a:gd name="connsiteY81" fmla="*/ 3708400 h 4011676"/>
                  <a:gd name="connsiteX82" fmla="*/ 675639 w 3030220"/>
                  <a:gd name="connsiteY82" fmla="*/ 3677920 h 4011676"/>
                  <a:gd name="connsiteX83" fmla="*/ 652779 w 3030220"/>
                  <a:gd name="connsiteY83" fmla="*/ 3784600 h 4011676"/>
                  <a:gd name="connsiteX84" fmla="*/ 530859 w 3030220"/>
                  <a:gd name="connsiteY84" fmla="*/ 3799840 h 4011676"/>
                  <a:gd name="connsiteX85" fmla="*/ 515619 w 3030220"/>
                  <a:gd name="connsiteY85" fmla="*/ 3853180 h 4011676"/>
                  <a:gd name="connsiteX86" fmla="*/ 340359 w 3030220"/>
                  <a:gd name="connsiteY86" fmla="*/ 3822700 h 4011676"/>
                  <a:gd name="connsiteX87" fmla="*/ 332739 w 3030220"/>
                  <a:gd name="connsiteY87" fmla="*/ 3921760 h 4011676"/>
                  <a:gd name="connsiteX88" fmla="*/ 149859 w 3030220"/>
                  <a:gd name="connsiteY88" fmla="*/ 3914140 h 4011676"/>
                  <a:gd name="connsiteX89" fmla="*/ 470 w 3030220"/>
                  <a:gd name="connsiteY89" fmla="*/ 3742344 h 4011676"/>
                  <a:gd name="connsiteX90" fmla="*/ 0 w 3030220"/>
                  <a:gd name="connsiteY90" fmla="*/ 3740148 h 4011676"/>
                  <a:gd name="connsiteX91" fmla="*/ 19050 w 3030220"/>
                  <a:gd name="connsiteY91" fmla="*/ 3606800 h 4011676"/>
                  <a:gd name="connsiteX92" fmla="*/ 95250 w 3030220"/>
                  <a:gd name="connsiteY92" fmla="*/ 3530600 h 4011676"/>
                  <a:gd name="connsiteX93" fmla="*/ 196850 w 3030220"/>
                  <a:gd name="connsiteY93" fmla="*/ 3454400 h 4011676"/>
                  <a:gd name="connsiteX94" fmla="*/ 222250 w 3030220"/>
                  <a:gd name="connsiteY94" fmla="*/ 3346452 h 4011676"/>
                  <a:gd name="connsiteX95" fmla="*/ 361950 w 3030220"/>
                  <a:gd name="connsiteY95" fmla="*/ 3251200 h 4011676"/>
                  <a:gd name="connsiteX96" fmla="*/ 323850 w 3030220"/>
                  <a:gd name="connsiteY96" fmla="*/ 3175000 h 4011676"/>
                  <a:gd name="connsiteX97" fmla="*/ 425450 w 3030220"/>
                  <a:gd name="connsiteY97" fmla="*/ 3028948 h 4011676"/>
                  <a:gd name="connsiteX98" fmla="*/ 406400 w 3030220"/>
                  <a:gd name="connsiteY98" fmla="*/ 3009900 h 4011676"/>
                  <a:gd name="connsiteX99" fmla="*/ 622300 w 3030220"/>
                  <a:gd name="connsiteY99" fmla="*/ 2781300 h 4011676"/>
                  <a:gd name="connsiteX100" fmla="*/ 609600 w 3030220"/>
                  <a:gd name="connsiteY100" fmla="*/ 2641600 h 4011676"/>
                  <a:gd name="connsiteX101" fmla="*/ 546100 w 3030220"/>
                  <a:gd name="connsiteY101" fmla="*/ 2540000 h 4011676"/>
                  <a:gd name="connsiteX102" fmla="*/ 596900 w 3030220"/>
                  <a:gd name="connsiteY102" fmla="*/ 2514600 h 4011676"/>
                  <a:gd name="connsiteX103" fmla="*/ 520700 w 3030220"/>
                  <a:gd name="connsiteY103" fmla="*/ 2387600 h 4011676"/>
                  <a:gd name="connsiteX104" fmla="*/ 571500 w 3030220"/>
                  <a:gd name="connsiteY104" fmla="*/ 2336800 h 4011676"/>
                  <a:gd name="connsiteX105" fmla="*/ 901700 w 3030220"/>
                  <a:gd name="connsiteY105" fmla="*/ 2076452 h 4011676"/>
                  <a:gd name="connsiteX106" fmla="*/ 850900 w 3030220"/>
                  <a:gd name="connsiteY106" fmla="*/ 2044700 h 4011676"/>
                  <a:gd name="connsiteX107" fmla="*/ 717550 w 3030220"/>
                  <a:gd name="connsiteY107" fmla="*/ 2051052 h 4011676"/>
                  <a:gd name="connsiteX108" fmla="*/ 552450 w 3030220"/>
                  <a:gd name="connsiteY108" fmla="*/ 2095500 h 4011676"/>
                  <a:gd name="connsiteX109" fmla="*/ 279400 w 3030220"/>
                  <a:gd name="connsiteY109" fmla="*/ 2159000 h 4011676"/>
                  <a:gd name="connsiteX110" fmla="*/ 266700 w 3030220"/>
                  <a:gd name="connsiteY110" fmla="*/ 2222500 h 4011676"/>
                  <a:gd name="connsiteX111" fmla="*/ 241300 w 3030220"/>
                  <a:gd name="connsiteY111" fmla="*/ 2324100 h 4011676"/>
                  <a:gd name="connsiteX112" fmla="*/ 114300 w 3030220"/>
                  <a:gd name="connsiteY112" fmla="*/ 2343148 h 4011676"/>
                  <a:gd name="connsiteX113" fmla="*/ 146050 w 3030220"/>
                  <a:gd name="connsiteY113" fmla="*/ 2241548 h 4011676"/>
                  <a:gd name="connsiteX114" fmla="*/ 88900 w 3030220"/>
                  <a:gd name="connsiteY114" fmla="*/ 2178052 h 4011676"/>
                  <a:gd name="connsiteX115" fmla="*/ 146050 w 3030220"/>
                  <a:gd name="connsiteY115" fmla="*/ 2133600 h 4011676"/>
                  <a:gd name="connsiteX116" fmla="*/ 241300 w 3030220"/>
                  <a:gd name="connsiteY116" fmla="*/ 2057400 h 4011676"/>
                  <a:gd name="connsiteX117" fmla="*/ 368300 w 3030220"/>
                  <a:gd name="connsiteY117" fmla="*/ 2012948 h 4011676"/>
                  <a:gd name="connsiteX118" fmla="*/ 527050 w 3030220"/>
                  <a:gd name="connsiteY118" fmla="*/ 1924052 h 4011676"/>
                  <a:gd name="connsiteX119" fmla="*/ 615950 w 3030220"/>
                  <a:gd name="connsiteY119" fmla="*/ 1809748 h 4011676"/>
                  <a:gd name="connsiteX120" fmla="*/ 717550 w 3030220"/>
                  <a:gd name="connsiteY120" fmla="*/ 1727200 h 4011676"/>
                  <a:gd name="connsiteX121" fmla="*/ 723900 w 3030220"/>
                  <a:gd name="connsiteY121" fmla="*/ 1543052 h 4011676"/>
                  <a:gd name="connsiteX122" fmla="*/ 768350 w 3030220"/>
                  <a:gd name="connsiteY122" fmla="*/ 1485900 h 4011676"/>
                  <a:gd name="connsiteX123" fmla="*/ 596900 w 3030220"/>
                  <a:gd name="connsiteY123" fmla="*/ 1257300 h 4011676"/>
                  <a:gd name="connsiteX124" fmla="*/ 495300 w 3030220"/>
                  <a:gd name="connsiteY124" fmla="*/ 1257300 h 4011676"/>
                  <a:gd name="connsiteX125" fmla="*/ 469900 w 3030220"/>
                  <a:gd name="connsiteY125" fmla="*/ 1187452 h 4011676"/>
                  <a:gd name="connsiteX126" fmla="*/ 469900 w 3030220"/>
                  <a:gd name="connsiteY126" fmla="*/ 1117600 h 4011676"/>
                  <a:gd name="connsiteX127" fmla="*/ 336550 w 3030220"/>
                  <a:gd name="connsiteY127" fmla="*/ 1047748 h 4011676"/>
                  <a:gd name="connsiteX128" fmla="*/ 260350 w 3030220"/>
                  <a:gd name="connsiteY128" fmla="*/ 1009652 h 4011676"/>
                  <a:gd name="connsiteX129" fmla="*/ 196850 w 3030220"/>
                  <a:gd name="connsiteY129" fmla="*/ 977900 h 4011676"/>
                  <a:gd name="connsiteX130" fmla="*/ 196850 w 3030220"/>
                  <a:gd name="connsiteY130" fmla="*/ 774700 h 4011676"/>
                  <a:gd name="connsiteX131" fmla="*/ 131653 w 3030220"/>
                  <a:gd name="connsiteY131" fmla="*/ 698636 h 4011676"/>
                  <a:gd name="connsiteX132" fmla="*/ 386080 w 3030220"/>
                  <a:gd name="connsiteY132" fmla="*/ 706120 h 4011676"/>
                  <a:gd name="connsiteX133" fmla="*/ 431800 w 3030220"/>
                  <a:gd name="connsiteY133" fmla="*/ 660400 h 4011676"/>
                  <a:gd name="connsiteX134" fmla="*/ 408940 w 3030220"/>
                  <a:gd name="connsiteY134" fmla="*/ 508000 h 4011676"/>
                  <a:gd name="connsiteX135" fmla="*/ 629920 w 3030220"/>
                  <a:gd name="connsiteY135" fmla="*/ 424180 h 4011676"/>
                  <a:gd name="connsiteX136" fmla="*/ 607060 w 3030220"/>
                  <a:gd name="connsiteY136" fmla="*/ 363220 h 4011676"/>
                  <a:gd name="connsiteX137" fmla="*/ 668020 w 3030220"/>
                  <a:gd name="connsiteY137" fmla="*/ 302260 h 4011676"/>
                  <a:gd name="connsiteX138" fmla="*/ 896620 w 3030220"/>
                  <a:gd name="connsiteY138" fmla="*/ 294640 h 4011676"/>
                  <a:gd name="connsiteX139" fmla="*/ 965200 w 3030220"/>
                  <a:gd name="connsiteY139" fmla="*/ 119380 h 4011676"/>
                  <a:gd name="connsiteX140" fmla="*/ 1026160 w 3030220"/>
                  <a:gd name="connsiteY140" fmla="*/ 165100 h 4011676"/>
                  <a:gd name="connsiteX141" fmla="*/ 1125220 w 3030220"/>
                  <a:gd name="connsiteY141" fmla="*/ 127000 h 4011676"/>
                  <a:gd name="connsiteX142" fmla="*/ 1224280 w 3030220"/>
                  <a:gd name="connsiteY142" fmla="*/ 248920 h 4011676"/>
                  <a:gd name="connsiteX143" fmla="*/ 1315720 w 3030220"/>
                  <a:gd name="connsiteY143" fmla="*/ 279400 h 4011676"/>
                  <a:gd name="connsiteX144" fmla="*/ 1460500 w 3030220"/>
                  <a:gd name="connsiteY144" fmla="*/ 325120 h 4011676"/>
                  <a:gd name="connsiteX145" fmla="*/ 1426449 w 3030220"/>
                  <a:gd name="connsiteY145" fmla="*/ 314368 h 4011676"/>
                  <a:gd name="connsiteX146" fmla="*/ 1447800 w 3030220"/>
                  <a:gd name="connsiteY146" fmla="*/ 374652 h 4011676"/>
                  <a:gd name="connsiteX147" fmla="*/ 1587500 w 3030220"/>
                  <a:gd name="connsiteY147" fmla="*/ 387348 h 4011676"/>
                  <a:gd name="connsiteX148" fmla="*/ 1612900 w 3030220"/>
                  <a:gd name="connsiteY148" fmla="*/ 463548 h 4011676"/>
                  <a:gd name="connsiteX149" fmla="*/ 1682750 w 3030220"/>
                  <a:gd name="connsiteY149" fmla="*/ 514348 h 4011676"/>
                  <a:gd name="connsiteX150" fmla="*/ 1746250 w 3030220"/>
                  <a:gd name="connsiteY150" fmla="*/ 501652 h 4011676"/>
                  <a:gd name="connsiteX151" fmla="*/ 1778000 w 3030220"/>
                  <a:gd name="connsiteY151" fmla="*/ 520700 h 4011676"/>
                  <a:gd name="connsiteX152" fmla="*/ 1790700 w 3030220"/>
                  <a:gd name="connsiteY152" fmla="*/ 520700 h 4011676"/>
                  <a:gd name="connsiteX153" fmla="*/ 1828800 w 3030220"/>
                  <a:gd name="connsiteY153" fmla="*/ 615948 h 4011676"/>
                  <a:gd name="connsiteX154" fmla="*/ 1905000 w 3030220"/>
                  <a:gd name="connsiteY154" fmla="*/ 615948 h 4011676"/>
                  <a:gd name="connsiteX155" fmla="*/ 1949450 w 3030220"/>
                  <a:gd name="connsiteY155" fmla="*/ 565148 h 4011676"/>
                  <a:gd name="connsiteX156" fmla="*/ 1993900 w 3030220"/>
                  <a:gd name="connsiteY156" fmla="*/ 520700 h 4011676"/>
                  <a:gd name="connsiteX157" fmla="*/ 1993900 w 3030220"/>
                  <a:gd name="connsiteY157" fmla="*/ 495300 h 4011676"/>
                  <a:gd name="connsiteX158" fmla="*/ 1949450 w 3030220"/>
                  <a:gd name="connsiteY158" fmla="*/ 457200 h 4011676"/>
                  <a:gd name="connsiteX159" fmla="*/ 1987550 w 3030220"/>
                  <a:gd name="connsiteY159" fmla="*/ 406400 h 4011676"/>
                  <a:gd name="connsiteX160" fmla="*/ 1911350 w 3030220"/>
                  <a:gd name="connsiteY160" fmla="*/ 273052 h 4011676"/>
                  <a:gd name="connsiteX161" fmla="*/ 1879600 w 3030220"/>
                  <a:gd name="connsiteY161" fmla="*/ 215900 h 4011676"/>
                  <a:gd name="connsiteX162" fmla="*/ 1873250 w 3030220"/>
                  <a:gd name="connsiteY162" fmla="*/ 63500 h 4011676"/>
                  <a:gd name="connsiteX163" fmla="*/ 1962150 w 3030220"/>
                  <a:gd name="connsiteY163" fmla="*/ 63500 h 4011676"/>
                  <a:gd name="connsiteX164" fmla="*/ 2101850 w 3030220"/>
                  <a:gd name="connsiteY164" fmla="*/ 0 h 4011676"/>
                  <a:gd name="connsiteX0" fmla="*/ 3030220 w 3030220"/>
                  <a:gd name="connsiteY0" fmla="*/ 1407160 h 4011676"/>
                  <a:gd name="connsiteX1" fmla="*/ 3022600 w 3030220"/>
                  <a:gd name="connsiteY1" fmla="*/ 1338580 h 4011676"/>
                  <a:gd name="connsiteX2" fmla="*/ 3030220 w 3030220"/>
                  <a:gd name="connsiteY2" fmla="*/ 1407160 h 4011676"/>
                  <a:gd name="connsiteX3" fmla="*/ 135218 w 3030220"/>
                  <a:gd name="connsiteY3" fmla="*/ 674876 h 4011676"/>
                  <a:gd name="connsiteX4" fmla="*/ 128309 w 3030220"/>
                  <a:gd name="connsiteY4" fmla="*/ 694736 h 4011676"/>
                  <a:gd name="connsiteX5" fmla="*/ 120650 w 3030220"/>
                  <a:gd name="connsiteY5" fmla="*/ 685800 h 4011676"/>
                  <a:gd name="connsiteX6" fmla="*/ 135218 w 3030220"/>
                  <a:gd name="connsiteY6" fmla="*/ 674876 h 4011676"/>
                  <a:gd name="connsiteX7" fmla="*/ 2101850 w 3030220"/>
                  <a:gd name="connsiteY7" fmla="*/ 0 h 4011676"/>
                  <a:gd name="connsiteX8" fmla="*/ 2260600 w 3030220"/>
                  <a:gd name="connsiteY8" fmla="*/ 44452 h 4011676"/>
                  <a:gd name="connsiteX9" fmla="*/ 2305050 w 3030220"/>
                  <a:gd name="connsiteY9" fmla="*/ 107948 h 4011676"/>
                  <a:gd name="connsiteX10" fmla="*/ 2425700 w 3030220"/>
                  <a:gd name="connsiteY10" fmla="*/ 209548 h 4011676"/>
                  <a:gd name="connsiteX11" fmla="*/ 2463800 w 3030220"/>
                  <a:gd name="connsiteY11" fmla="*/ 393700 h 4011676"/>
                  <a:gd name="connsiteX12" fmla="*/ 2597150 w 3030220"/>
                  <a:gd name="connsiteY12" fmla="*/ 520700 h 4011676"/>
                  <a:gd name="connsiteX13" fmla="*/ 2616200 w 3030220"/>
                  <a:gd name="connsiteY13" fmla="*/ 647700 h 4011676"/>
                  <a:gd name="connsiteX14" fmla="*/ 2667000 w 3030220"/>
                  <a:gd name="connsiteY14" fmla="*/ 692148 h 4011676"/>
                  <a:gd name="connsiteX15" fmla="*/ 2673350 w 3030220"/>
                  <a:gd name="connsiteY15" fmla="*/ 749300 h 4011676"/>
                  <a:gd name="connsiteX16" fmla="*/ 2736850 w 3030220"/>
                  <a:gd name="connsiteY16" fmla="*/ 806452 h 4011676"/>
                  <a:gd name="connsiteX17" fmla="*/ 2679700 w 3030220"/>
                  <a:gd name="connsiteY17" fmla="*/ 876300 h 4011676"/>
                  <a:gd name="connsiteX18" fmla="*/ 2705100 w 3030220"/>
                  <a:gd name="connsiteY18" fmla="*/ 1123948 h 4011676"/>
                  <a:gd name="connsiteX19" fmla="*/ 2857500 w 3030220"/>
                  <a:gd name="connsiteY19" fmla="*/ 1225548 h 4011676"/>
                  <a:gd name="connsiteX20" fmla="*/ 2946400 w 3030220"/>
                  <a:gd name="connsiteY20" fmla="*/ 1295400 h 4011676"/>
                  <a:gd name="connsiteX21" fmla="*/ 2951554 w 3030220"/>
                  <a:gd name="connsiteY21" fmla="*/ 1331476 h 4011676"/>
                  <a:gd name="connsiteX22" fmla="*/ 2946399 w 3030220"/>
                  <a:gd name="connsiteY22" fmla="*/ 1330960 h 4011676"/>
                  <a:gd name="connsiteX23" fmla="*/ 2778759 w 3030220"/>
                  <a:gd name="connsiteY23" fmla="*/ 1338580 h 4011676"/>
                  <a:gd name="connsiteX24" fmla="*/ 2733039 w 3030220"/>
                  <a:gd name="connsiteY24" fmla="*/ 1407160 h 4011676"/>
                  <a:gd name="connsiteX25" fmla="*/ 2679699 w 3030220"/>
                  <a:gd name="connsiteY25" fmla="*/ 1475740 h 4011676"/>
                  <a:gd name="connsiteX26" fmla="*/ 2679699 w 3030220"/>
                  <a:gd name="connsiteY26" fmla="*/ 1506220 h 4011676"/>
                  <a:gd name="connsiteX27" fmla="*/ 2710179 w 3030220"/>
                  <a:gd name="connsiteY27" fmla="*/ 1559560 h 4011676"/>
                  <a:gd name="connsiteX28" fmla="*/ 2641599 w 3030220"/>
                  <a:gd name="connsiteY28" fmla="*/ 1666240 h 4011676"/>
                  <a:gd name="connsiteX29" fmla="*/ 2512059 w 3030220"/>
                  <a:gd name="connsiteY29" fmla="*/ 1711960 h 4011676"/>
                  <a:gd name="connsiteX30" fmla="*/ 2489199 w 3030220"/>
                  <a:gd name="connsiteY30" fmla="*/ 1818640 h 4011676"/>
                  <a:gd name="connsiteX31" fmla="*/ 2481579 w 3030220"/>
                  <a:gd name="connsiteY31" fmla="*/ 1879600 h 4011676"/>
                  <a:gd name="connsiteX32" fmla="*/ 2428239 w 3030220"/>
                  <a:gd name="connsiteY32" fmla="*/ 1879600 h 4011676"/>
                  <a:gd name="connsiteX33" fmla="*/ 2344419 w 3030220"/>
                  <a:gd name="connsiteY33" fmla="*/ 1978660 h 4011676"/>
                  <a:gd name="connsiteX34" fmla="*/ 2306319 w 3030220"/>
                  <a:gd name="connsiteY34" fmla="*/ 2054860 h 4011676"/>
                  <a:gd name="connsiteX35" fmla="*/ 2306319 w 3030220"/>
                  <a:gd name="connsiteY35" fmla="*/ 2176780 h 4011676"/>
                  <a:gd name="connsiteX36" fmla="*/ 2245359 w 3030220"/>
                  <a:gd name="connsiteY36" fmla="*/ 2230120 h 4011676"/>
                  <a:gd name="connsiteX37" fmla="*/ 2100579 w 3030220"/>
                  <a:gd name="connsiteY37" fmla="*/ 2199640 h 4011676"/>
                  <a:gd name="connsiteX38" fmla="*/ 2047239 w 3030220"/>
                  <a:gd name="connsiteY38" fmla="*/ 2306320 h 4011676"/>
                  <a:gd name="connsiteX39" fmla="*/ 1993899 w 3030220"/>
                  <a:gd name="connsiteY39" fmla="*/ 2329180 h 4011676"/>
                  <a:gd name="connsiteX40" fmla="*/ 2001519 w 3030220"/>
                  <a:gd name="connsiteY40" fmla="*/ 2428240 h 4011676"/>
                  <a:gd name="connsiteX41" fmla="*/ 1971039 w 3030220"/>
                  <a:gd name="connsiteY41" fmla="*/ 2496820 h 4011676"/>
                  <a:gd name="connsiteX42" fmla="*/ 1993899 w 3030220"/>
                  <a:gd name="connsiteY42" fmla="*/ 2656840 h 4011676"/>
                  <a:gd name="connsiteX43" fmla="*/ 2001519 w 3030220"/>
                  <a:gd name="connsiteY43" fmla="*/ 2748280 h 4011676"/>
                  <a:gd name="connsiteX44" fmla="*/ 2047239 w 3030220"/>
                  <a:gd name="connsiteY44" fmla="*/ 2870200 h 4011676"/>
                  <a:gd name="connsiteX45" fmla="*/ 2115819 w 3030220"/>
                  <a:gd name="connsiteY45" fmla="*/ 2877820 h 4011676"/>
                  <a:gd name="connsiteX46" fmla="*/ 2184399 w 3030220"/>
                  <a:gd name="connsiteY46" fmla="*/ 3014980 h 4011676"/>
                  <a:gd name="connsiteX47" fmla="*/ 2222499 w 3030220"/>
                  <a:gd name="connsiteY47" fmla="*/ 3075940 h 4011676"/>
                  <a:gd name="connsiteX48" fmla="*/ 2260599 w 3030220"/>
                  <a:gd name="connsiteY48" fmla="*/ 3129280 h 4011676"/>
                  <a:gd name="connsiteX49" fmla="*/ 2230119 w 3030220"/>
                  <a:gd name="connsiteY49" fmla="*/ 3258820 h 4011676"/>
                  <a:gd name="connsiteX50" fmla="*/ 2184399 w 3030220"/>
                  <a:gd name="connsiteY50" fmla="*/ 3319780 h 4011676"/>
                  <a:gd name="connsiteX51" fmla="*/ 2108199 w 3030220"/>
                  <a:gd name="connsiteY51" fmla="*/ 3312160 h 4011676"/>
                  <a:gd name="connsiteX52" fmla="*/ 2108199 w 3030220"/>
                  <a:gd name="connsiteY52" fmla="*/ 3365500 h 4011676"/>
                  <a:gd name="connsiteX53" fmla="*/ 2070099 w 3030220"/>
                  <a:gd name="connsiteY53" fmla="*/ 3418840 h 4011676"/>
                  <a:gd name="connsiteX54" fmla="*/ 2123439 w 3030220"/>
                  <a:gd name="connsiteY54" fmla="*/ 3464560 h 4011676"/>
                  <a:gd name="connsiteX55" fmla="*/ 2161539 w 3030220"/>
                  <a:gd name="connsiteY55" fmla="*/ 3556000 h 4011676"/>
                  <a:gd name="connsiteX56" fmla="*/ 2207259 w 3030220"/>
                  <a:gd name="connsiteY56" fmla="*/ 3609340 h 4011676"/>
                  <a:gd name="connsiteX57" fmla="*/ 2230119 w 3030220"/>
                  <a:gd name="connsiteY57" fmla="*/ 3677920 h 4011676"/>
                  <a:gd name="connsiteX58" fmla="*/ 2222499 w 3030220"/>
                  <a:gd name="connsiteY58" fmla="*/ 3769360 h 4011676"/>
                  <a:gd name="connsiteX59" fmla="*/ 2161539 w 3030220"/>
                  <a:gd name="connsiteY59" fmla="*/ 3799840 h 4011676"/>
                  <a:gd name="connsiteX60" fmla="*/ 2024379 w 3030220"/>
                  <a:gd name="connsiteY60" fmla="*/ 3731260 h 4011676"/>
                  <a:gd name="connsiteX61" fmla="*/ 1963419 w 3030220"/>
                  <a:gd name="connsiteY61" fmla="*/ 3700780 h 4011676"/>
                  <a:gd name="connsiteX62" fmla="*/ 1917699 w 3030220"/>
                  <a:gd name="connsiteY62" fmla="*/ 3776980 h 4011676"/>
                  <a:gd name="connsiteX63" fmla="*/ 1902459 w 3030220"/>
                  <a:gd name="connsiteY63" fmla="*/ 3830320 h 4011676"/>
                  <a:gd name="connsiteX64" fmla="*/ 1871979 w 3030220"/>
                  <a:gd name="connsiteY64" fmla="*/ 3876040 h 4011676"/>
                  <a:gd name="connsiteX65" fmla="*/ 1750059 w 3030220"/>
                  <a:gd name="connsiteY65" fmla="*/ 3914140 h 4011676"/>
                  <a:gd name="connsiteX66" fmla="*/ 1643379 w 3030220"/>
                  <a:gd name="connsiteY66" fmla="*/ 3860800 h 4011676"/>
                  <a:gd name="connsiteX67" fmla="*/ 1551939 w 3030220"/>
                  <a:gd name="connsiteY67" fmla="*/ 3898900 h 4011676"/>
                  <a:gd name="connsiteX68" fmla="*/ 1498599 w 3030220"/>
                  <a:gd name="connsiteY68" fmla="*/ 3997960 h 4011676"/>
                  <a:gd name="connsiteX69" fmla="*/ 1452879 w 3030220"/>
                  <a:gd name="connsiteY69" fmla="*/ 3967480 h 4011676"/>
                  <a:gd name="connsiteX70" fmla="*/ 1399539 w 3030220"/>
                  <a:gd name="connsiteY70" fmla="*/ 3990340 h 4011676"/>
                  <a:gd name="connsiteX71" fmla="*/ 1178559 w 3030220"/>
                  <a:gd name="connsiteY71" fmla="*/ 3975100 h 4011676"/>
                  <a:gd name="connsiteX72" fmla="*/ 1109979 w 3030220"/>
                  <a:gd name="connsiteY72" fmla="*/ 3975100 h 4011676"/>
                  <a:gd name="connsiteX73" fmla="*/ 1091691 w 3030220"/>
                  <a:gd name="connsiteY73" fmla="*/ 4011676 h 4011676"/>
                  <a:gd name="connsiteX74" fmla="*/ 1079499 w 3030220"/>
                  <a:gd name="connsiteY74" fmla="*/ 4005580 h 4011676"/>
                  <a:gd name="connsiteX75" fmla="*/ 1092132 w 3030220"/>
                  <a:gd name="connsiteY75" fmla="*/ 4010792 h 4011676"/>
                  <a:gd name="connsiteX76" fmla="*/ 1093235 w 3030220"/>
                  <a:gd name="connsiteY76" fmla="*/ 4008588 h 4011676"/>
                  <a:gd name="connsiteX77" fmla="*/ 904239 w 3030220"/>
                  <a:gd name="connsiteY77" fmla="*/ 3891280 h 4011676"/>
                  <a:gd name="connsiteX78" fmla="*/ 881379 w 3030220"/>
                  <a:gd name="connsiteY78" fmla="*/ 3845560 h 4011676"/>
                  <a:gd name="connsiteX79" fmla="*/ 767079 w 3030220"/>
                  <a:gd name="connsiteY79" fmla="*/ 3792220 h 4011676"/>
                  <a:gd name="connsiteX80" fmla="*/ 744219 w 3030220"/>
                  <a:gd name="connsiteY80" fmla="*/ 3708400 h 4011676"/>
                  <a:gd name="connsiteX81" fmla="*/ 675639 w 3030220"/>
                  <a:gd name="connsiteY81" fmla="*/ 3677920 h 4011676"/>
                  <a:gd name="connsiteX82" fmla="*/ 652779 w 3030220"/>
                  <a:gd name="connsiteY82" fmla="*/ 3784600 h 4011676"/>
                  <a:gd name="connsiteX83" fmla="*/ 530859 w 3030220"/>
                  <a:gd name="connsiteY83" fmla="*/ 3799840 h 4011676"/>
                  <a:gd name="connsiteX84" fmla="*/ 515619 w 3030220"/>
                  <a:gd name="connsiteY84" fmla="*/ 3853180 h 4011676"/>
                  <a:gd name="connsiteX85" fmla="*/ 340359 w 3030220"/>
                  <a:gd name="connsiteY85" fmla="*/ 3822700 h 4011676"/>
                  <a:gd name="connsiteX86" fmla="*/ 332739 w 3030220"/>
                  <a:gd name="connsiteY86" fmla="*/ 3921760 h 4011676"/>
                  <a:gd name="connsiteX87" fmla="*/ 149859 w 3030220"/>
                  <a:gd name="connsiteY87" fmla="*/ 3914140 h 4011676"/>
                  <a:gd name="connsiteX88" fmla="*/ 470 w 3030220"/>
                  <a:gd name="connsiteY88" fmla="*/ 3742344 h 4011676"/>
                  <a:gd name="connsiteX89" fmla="*/ 0 w 3030220"/>
                  <a:gd name="connsiteY89" fmla="*/ 3740148 h 4011676"/>
                  <a:gd name="connsiteX90" fmla="*/ 19050 w 3030220"/>
                  <a:gd name="connsiteY90" fmla="*/ 3606800 h 4011676"/>
                  <a:gd name="connsiteX91" fmla="*/ 95250 w 3030220"/>
                  <a:gd name="connsiteY91" fmla="*/ 3530600 h 4011676"/>
                  <a:gd name="connsiteX92" fmla="*/ 196850 w 3030220"/>
                  <a:gd name="connsiteY92" fmla="*/ 3454400 h 4011676"/>
                  <a:gd name="connsiteX93" fmla="*/ 222250 w 3030220"/>
                  <a:gd name="connsiteY93" fmla="*/ 3346452 h 4011676"/>
                  <a:gd name="connsiteX94" fmla="*/ 361950 w 3030220"/>
                  <a:gd name="connsiteY94" fmla="*/ 3251200 h 4011676"/>
                  <a:gd name="connsiteX95" fmla="*/ 323850 w 3030220"/>
                  <a:gd name="connsiteY95" fmla="*/ 3175000 h 4011676"/>
                  <a:gd name="connsiteX96" fmla="*/ 425450 w 3030220"/>
                  <a:gd name="connsiteY96" fmla="*/ 3028948 h 4011676"/>
                  <a:gd name="connsiteX97" fmla="*/ 406400 w 3030220"/>
                  <a:gd name="connsiteY97" fmla="*/ 3009900 h 4011676"/>
                  <a:gd name="connsiteX98" fmla="*/ 622300 w 3030220"/>
                  <a:gd name="connsiteY98" fmla="*/ 2781300 h 4011676"/>
                  <a:gd name="connsiteX99" fmla="*/ 609600 w 3030220"/>
                  <a:gd name="connsiteY99" fmla="*/ 2641600 h 4011676"/>
                  <a:gd name="connsiteX100" fmla="*/ 546100 w 3030220"/>
                  <a:gd name="connsiteY100" fmla="*/ 2540000 h 4011676"/>
                  <a:gd name="connsiteX101" fmla="*/ 596900 w 3030220"/>
                  <a:gd name="connsiteY101" fmla="*/ 2514600 h 4011676"/>
                  <a:gd name="connsiteX102" fmla="*/ 520700 w 3030220"/>
                  <a:gd name="connsiteY102" fmla="*/ 2387600 h 4011676"/>
                  <a:gd name="connsiteX103" fmla="*/ 571500 w 3030220"/>
                  <a:gd name="connsiteY103" fmla="*/ 2336800 h 4011676"/>
                  <a:gd name="connsiteX104" fmla="*/ 901700 w 3030220"/>
                  <a:gd name="connsiteY104" fmla="*/ 2076452 h 4011676"/>
                  <a:gd name="connsiteX105" fmla="*/ 850900 w 3030220"/>
                  <a:gd name="connsiteY105" fmla="*/ 2044700 h 4011676"/>
                  <a:gd name="connsiteX106" fmla="*/ 717550 w 3030220"/>
                  <a:gd name="connsiteY106" fmla="*/ 2051052 h 4011676"/>
                  <a:gd name="connsiteX107" fmla="*/ 552450 w 3030220"/>
                  <a:gd name="connsiteY107" fmla="*/ 2095500 h 4011676"/>
                  <a:gd name="connsiteX108" fmla="*/ 279400 w 3030220"/>
                  <a:gd name="connsiteY108" fmla="*/ 2159000 h 4011676"/>
                  <a:gd name="connsiteX109" fmla="*/ 266700 w 3030220"/>
                  <a:gd name="connsiteY109" fmla="*/ 2222500 h 4011676"/>
                  <a:gd name="connsiteX110" fmla="*/ 241300 w 3030220"/>
                  <a:gd name="connsiteY110" fmla="*/ 2324100 h 4011676"/>
                  <a:gd name="connsiteX111" fmla="*/ 114300 w 3030220"/>
                  <a:gd name="connsiteY111" fmla="*/ 2343148 h 4011676"/>
                  <a:gd name="connsiteX112" fmla="*/ 146050 w 3030220"/>
                  <a:gd name="connsiteY112" fmla="*/ 2241548 h 4011676"/>
                  <a:gd name="connsiteX113" fmla="*/ 88900 w 3030220"/>
                  <a:gd name="connsiteY113" fmla="*/ 2178052 h 4011676"/>
                  <a:gd name="connsiteX114" fmla="*/ 146050 w 3030220"/>
                  <a:gd name="connsiteY114" fmla="*/ 2133600 h 4011676"/>
                  <a:gd name="connsiteX115" fmla="*/ 241300 w 3030220"/>
                  <a:gd name="connsiteY115" fmla="*/ 2057400 h 4011676"/>
                  <a:gd name="connsiteX116" fmla="*/ 368300 w 3030220"/>
                  <a:gd name="connsiteY116" fmla="*/ 2012948 h 4011676"/>
                  <a:gd name="connsiteX117" fmla="*/ 527050 w 3030220"/>
                  <a:gd name="connsiteY117" fmla="*/ 1924052 h 4011676"/>
                  <a:gd name="connsiteX118" fmla="*/ 615950 w 3030220"/>
                  <a:gd name="connsiteY118" fmla="*/ 1809748 h 4011676"/>
                  <a:gd name="connsiteX119" fmla="*/ 717550 w 3030220"/>
                  <a:gd name="connsiteY119" fmla="*/ 1727200 h 4011676"/>
                  <a:gd name="connsiteX120" fmla="*/ 723900 w 3030220"/>
                  <a:gd name="connsiteY120" fmla="*/ 1543052 h 4011676"/>
                  <a:gd name="connsiteX121" fmla="*/ 768350 w 3030220"/>
                  <a:gd name="connsiteY121" fmla="*/ 1485900 h 4011676"/>
                  <a:gd name="connsiteX122" fmla="*/ 596900 w 3030220"/>
                  <a:gd name="connsiteY122" fmla="*/ 1257300 h 4011676"/>
                  <a:gd name="connsiteX123" fmla="*/ 495300 w 3030220"/>
                  <a:gd name="connsiteY123" fmla="*/ 1257300 h 4011676"/>
                  <a:gd name="connsiteX124" fmla="*/ 469900 w 3030220"/>
                  <a:gd name="connsiteY124" fmla="*/ 1187452 h 4011676"/>
                  <a:gd name="connsiteX125" fmla="*/ 469900 w 3030220"/>
                  <a:gd name="connsiteY125" fmla="*/ 1117600 h 4011676"/>
                  <a:gd name="connsiteX126" fmla="*/ 336550 w 3030220"/>
                  <a:gd name="connsiteY126" fmla="*/ 1047748 h 4011676"/>
                  <a:gd name="connsiteX127" fmla="*/ 260350 w 3030220"/>
                  <a:gd name="connsiteY127" fmla="*/ 1009652 h 4011676"/>
                  <a:gd name="connsiteX128" fmla="*/ 196850 w 3030220"/>
                  <a:gd name="connsiteY128" fmla="*/ 977900 h 4011676"/>
                  <a:gd name="connsiteX129" fmla="*/ 196850 w 3030220"/>
                  <a:gd name="connsiteY129" fmla="*/ 774700 h 4011676"/>
                  <a:gd name="connsiteX130" fmla="*/ 131653 w 3030220"/>
                  <a:gd name="connsiteY130" fmla="*/ 698636 h 4011676"/>
                  <a:gd name="connsiteX131" fmla="*/ 386080 w 3030220"/>
                  <a:gd name="connsiteY131" fmla="*/ 706120 h 4011676"/>
                  <a:gd name="connsiteX132" fmla="*/ 431800 w 3030220"/>
                  <a:gd name="connsiteY132" fmla="*/ 660400 h 4011676"/>
                  <a:gd name="connsiteX133" fmla="*/ 408940 w 3030220"/>
                  <a:gd name="connsiteY133" fmla="*/ 508000 h 4011676"/>
                  <a:gd name="connsiteX134" fmla="*/ 629920 w 3030220"/>
                  <a:gd name="connsiteY134" fmla="*/ 424180 h 4011676"/>
                  <a:gd name="connsiteX135" fmla="*/ 607060 w 3030220"/>
                  <a:gd name="connsiteY135" fmla="*/ 363220 h 4011676"/>
                  <a:gd name="connsiteX136" fmla="*/ 668020 w 3030220"/>
                  <a:gd name="connsiteY136" fmla="*/ 302260 h 4011676"/>
                  <a:gd name="connsiteX137" fmla="*/ 896620 w 3030220"/>
                  <a:gd name="connsiteY137" fmla="*/ 294640 h 4011676"/>
                  <a:gd name="connsiteX138" fmla="*/ 965200 w 3030220"/>
                  <a:gd name="connsiteY138" fmla="*/ 119380 h 4011676"/>
                  <a:gd name="connsiteX139" fmla="*/ 1026160 w 3030220"/>
                  <a:gd name="connsiteY139" fmla="*/ 165100 h 4011676"/>
                  <a:gd name="connsiteX140" fmla="*/ 1125220 w 3030220"/>
                  <a:gd name="connsiteY140" fmla="*/ 127000 h 4011676"/>
                  <a:gd name="connsiteX141" fmla="*/ 1224280 w 3030220"/>
                  <a:gd name="connsiteY141" fmla="*/ 248920 h 4011676"/>
                  <a:gd name="connsiteX142" fmla="*/ 1315720 w 3030220"/>
                  <a:gd name="connsiteY142" fmla="*/ 279400 h 4011676"/>
                  <a:gd name="connsiteX143" fmla="*/ 1460500 w 3030220"/>
                  <a:gd name="connsiteY143" fmla="*/ 325120 h 4011676"/>
                  <a:gd name="connsiteX144" fmla="*/ 1426449 w 3030220"/>
                  <a:gd name="connsiteY144" fmla="*/ 314368 h 4011676"/>
                  <a:gd name="connsiteX145" fmla="*/ 1447800 w 3030220"/>
                  <a:gd name="connsiteY145" fmla="*/ 374652 h 4011676"/>
                  <a:gd name="connsiteX146" fmla="*/ 1587500 w 3030220"/>
                  <a:gd name="connsiteY146" fmla="*/ 387348 h 4011676"/>
                  <a:gd name="connsiteX147" fmla="*/ 1612900 w 3030220"/>
                  <a:gd name="connsiteY147" fmla="*/ 463548 h 4011676"/>
                  <a:gd name="connsiteX148" fmla="*/ 1682750 w 3030220"/>
                  <a:gd name="connsiteY148" fmla="*/ 514348 h 4011676"/>
                  <a:gd name="connsiteX149" fmla="*/ 1746250 w 3030220"/>
                  <a:gd name="connsiteY149" fmla="*/ 501652 h 4011676"/>
                  <a:gd name="connsiteX150" fmla="*/ 1778000 w 3030220"/>
                  <a:gd name="connsiteY150" fmla="*/ 520700 h 4011676"/>
                  <a:gd name="connsiteX151" fmla="*/ 1790700 w 3030220"/>
                  <a:gd name="connsiteY151" fmla="*/ 520700 h 4011676"/>
                  <a:gd name="connsiteX152" fmla="*/ 1828800 w 3030220"/>
                  <a:gd name="connsiteY152" fmla="*/ 615948 h 4011676"/>
                  <a:gd name="connsiteX153" fmla="*/ 1905000 w 3030220"/>
                  <a:gd name="connsiteY153" fmla="*/ 615948 h 4011676"/>
                  <a:gd name="connsiteX154" fmla="*/ 1949450 w 3030220"/>
                  <a:gd name="connsiteY154" fmla="*/ 565148 h 4011676"/>
                  <a:gd name="connsiteX155" fmla="*/ 1993900 w 3030220"/>
                  <a:gd name="connsiteY155" fmla="*/ 520700 h 4011676"/>
                  <a:gd name="connsiteX156" fmla="*/ 1993900 w 3030220"/>
                  <a:gd name="connsiteY156" fmla="*/ 495300 h 4011676"/>
                  <a:gd name="connsiteX157" fmla="*/ 1949450 w 3030220"/>
                  <a:gd name="connsiteY157" fmla="*/ 457200 h 4011676"/>
                  <a:gd name="connsiteX158" fmla="*/ 1987550 w 3030220"/>
                  <a:gd name="connsiteY158" fmla="*/ 406400 h 4011676"/>
                  <a:gd name="connsiteX159" fmla="*/ 1911350 w 3030220"/>
                  <a:gd name="connsiteY159" fmla="*/ 273052 h 4011676"/>
                  <a:gd name="connsiteX160" fmla="*/ 1879600 w 3030220"/>
                  <a:gd name="connsiteY160" fmla="*/ 215900 h 4011676"/>
                  <a:gd name="connsiteX161" fmla="*/ 1873250 w 3030220"/>
                  <a:gd name="connsiteY161" fmla="*/ 63500 h 4011676"/>
                  <a:gd name="connsiteX162" fmla="*/ 1962150 w 3030220"/>
                  <a:gd name="connsiteY162" fmla="*/ 63500 h 4011676"/>
                  <a:gd name="connsiteX163" fmla="*/ 2101850 w 3030220"/>
                  <a:gd name="connsiteY163" fmla="*/ 0 h 4011676"/>
                  <a:gd name="connsiteX0" fmla="*/ 135218 w 2951554"/>
                  <a:gd name="connsiteY0" fmla="*/ 674876 h 4011676"/>
                  <a:gd name="connsiteX1" fmla="*/ 128309 w 2951554"/>
                  <a:gd name="connsiteY1" fmla="*/ 694736 h 4011676"/>
                  <a:gd name="connsiteX2" fmla="*/ 120650 w 2951554"/>
                  <a:gd name="connsiteY2" fmla="*/ 685800 h 4011676"/>
                  <a:gd name="connsiteX3" fmla="*/ 135218 w 2951554"/>
                  <a:gd name="connsiteY3" fmla="*/ 674876 h 4011676"/>
                  <a:gd name="connsiteX4" fmla="*/ 2101850 w 2951554"/>
                  <a:gd name="connsiteY4" fmla="*/ 0 h 4011676"/>
                  <a:gd name="connsiteX5" fmla="*/ 2260600 w 2951554"/>
                  <a:gd name="connsiteY5" fmla="*/ 44452 h 4011676"/>
                  <a:gd name="connsiteX6" fmla="*/ 2305050 w 2951554"/>
                  <a:gd name="connsiteY6" fmla="*/ 107948 h 4011676"/>
                  <a:gd name="connsiteX7" fmla="*/ 2425700 w 2951554"/>
                  <a:gd name="connsiteY7" fmla="*/ 209548 h 4011676"/>
                  <a:gd name="connsiteX8" fmla="*/ 2463800 w 2951554"/>
                  <a:gd name="connsiteY8" fmla="*/ 393700 h 4011676"/>
                  <a:gd name="connsiteX9" fmla="*/ 2597150 w 2951554"/>
                  <a:gd name="connsiteY9" fmla="*/ 520700 h 4011676"/>
                  <a:gd name="connsiteX10" fmla="*/ 2616200 w 2951554"/>
                  <a:gd name="connsiteY10" fmla="*/ 647700 h 4011676"/>
                  <a:gd name="connsiteX11" fmla="*/ 2667000 w 2951554"/>
                  <a:gd name="connsiteY11" fmla="*/ 692148 h 4011676"/>
                  <a:gd name="connsiteX12" fmla="*/ 2673350 w 2951554"/>
                  <a:gd name="connsiteY12" fmla="*/ 749300 h 4011676"/>
                  <a:gd name="connsiteX13" fmla="*/ 2736850 w 2951554"/>
                  <a:gd name="connsiteY13" fmla="*/ 806452 h 4011676"/>
                  <a:gd name="connsiteX14" fmla="*/ 2679700 w 2951554"/>
                  <a:gd name="connsiteY14" fmla="*/ 876300 h 4011676"/>
                  <a:gd name="connsiteX15" fmla="*/ 2705100 w 2951554"/>
                  <a:gd name="connsiteY15" fmla="*/ 1123948 h 4011676"/>
                  <a:gd name="connsiteX16" fmla="*/ 2857500 w 2951554"/>
                  <a:gd name="connsiteY16" fmla="*/ 1225548 h 4011676"/>
                  <a:gd name="connsiteX17" fmla="*/ 2946400 w 2951554"/>
                  <a:gd name="connsiteY17" fmla="*/ 1295400 h 4011676"/>
                  <a:gd name="connsiteX18" fmla="*/ 2951554 w 2951554"/>
                  <a:gd name="connsiteY18" fmla="*/ 1331476 h 4011676"/>
                  <a:gd name="connsiteX19" fmla="*/ 2946399 w 2951554"/>
                  <a:gd name="connsiteY19" fmla="*/ 1330960 h 4011676"/>
                  <a:gd name="connsiteX20" fmla="*/ 2778759 w 2951554"/>
                  <a:gd name="connsiteY20" fmla="*/ 1338580 h 4011676"/>
                  <a:gd name="connsiteX21" fmla="*/ 2733039 w 2951554"/>
                  <a:gd name="connsiteY21" fmla="*/ 1407160 h 4011676"/>
                  <a:gd name="connsiteX22" fmla="*/ 2679699 w 2951554"/>
                  <a:gd name="connsiteY22" fmla="*/ 1475740 h 4011676"/>
                  <a:gd name="connsiteX23" fmla="*/ 2679699 w 2951554"/>
                  <a:gd name="connsiteY23" fmla="*/ 1506220 h 4011676"/>
                  <a:gd name="connsiteX24" fmla="*/ 2710179 w 2951554"/>
                  <a:gd name="connsiteY24" fmla="*/ 1559560 h 4011676"/>
                  <a:gd name="connsiteX25" fmla="*/ 2641599 w 2951554"/>
                  <a:gd name="connsiteY25" fmla="*/ 1666240 h 4011676"/>
                  <a:gd name="connsiteX26" fmla="*/ 2512059 w 2951554"/>
                  <a:gd name="connsiteY26" fmla="*/ 1711960 h 4011676"/>
                  <a:gd name="connsiteX27" fmla="*/ 2489199 w 2951554"/>
                  <a:gd name="connsiteY27" fmla="*/ 1818640 h 4011676"/>
                  <a:gd name="connsiteX28" fmla="*/ 2481579 w 2951554"/>
                  <a:gd name="connsiteY28" fmla="*/ 1879600 h 4011676"/>
                  <a:gd name="connsiteX29" fmla="*/ 2428239 w 2951554"/>
                  <a:gd name="connsiteY29" fmla="*/ 1879600 h 4011676"/>
                  <a:gd name="connsiteX30" fmla="*/ 2344419 w 2951554"/>
                  <a:gd name="connsiteY30" fmla="*/ 1978660 h 4011676"/>
                  <a:gd name="connsiteX31" fmla="*/ 2306319 w 2951554"/>
                  <a:gd name="connsiteY31" fmla="*/ 2054860 h 4011676"/>
                  <a:gd name="connsiteX32" fmla="*/ 2306319 w 2951554"/>
                  <a:gd name="connsiteY32" fmla="*/ 2176780 h 4011676"/>
                  <a:gd name="connsiteX33" fmla="*/ 2245359 w 2951554"/>
                  <a:gd name="connsiteY33" fmla="*/ 2230120 h 4011676"/>
                  <a:gd name="connsiteX34" fmla="*/ 2100579 w 2951554"/>
                  <a:gd name="connsiteY34" fmla="*/ 2199640 h 4011676"/>
                  <a:gd name="connsiteX35" fmla="*/ 2047239 w 2951554"/>
                  <a:gd name="connsiteY35" fmla="*/ 2306320 h 4011676"/>
                  <a:gd name="connsiteX36" fmla="*/ 1993899 w 2951554"/>
                  <a:gd name="connsiteY36" fmla="*/ 2329180 h 4011676"/>
                  <a:gd name="connsiteX37" fmla="*/ 2001519 w 2951554"/>
                  <a:gd name="connsiteY37" fmla="*/ 2428240 h 4011676"/>
                  <a:gd name="connsiteX38" fmla="*/ 1971039 w 2951554"/>
                  <a:gd name="connsiteY38" fmla="*/ 2496820 h 4011676"/>
                  <a:gd name="connsiteX39" fmla="*/ 1993899 w 2951554"/>
                  <a:gd name="connsiteY39" fmla="*/ 2656840 h 4011676"/>
                  <a:gd name="connsiteX40" fmla="*/ 2001519 w 2951554"/>
                  <a:gd name="connsiteY40" fmla="*/ 2748280 h 4011676"/>
                  <a:gd name="connsiteX41" fmla="*/ 2047239 w 2951554"/>
                  <a:gd name="connsiteY41" fmla="*/ 2870200 h 4011676"/>
                  <a:gd name="connsiteX42" fmla="*/ 2115819 w 2951554"/>
                  <a:gd name="connsiteY42" fmla="*/ 2877820 h 4011676"/>
                  <a:gd name="connsiteX43" fmla="*/ 2184399 w 2951554"/>
                  <a:gd name="connsiteY43" fmla="*/ 3014980 h 4011676"/>
                  <a:gd name="connsiteX44" fmla="*/ 2222499 w 2951554"/>
                  <a:gd name="connsiteY44" fmla="*/ 3075940 h 4011676"/>
                  <a:gd name="connsiteX45" fmla="*/ 2260599 w 2951554"/>
                  <a:gd name="connsiteY45" fmla="*/ 3129280 h 4011676"/>
                  <a:gd name="connsiteX46" fmla="*/ 2230119 w 2951554"/>
                  <a:gd name="connsiteY46" fmla="*/ 3258820 h 4011676"/>
                  <a:gd name="connsiteX47" fmla="*/ 2184399 w 2951554"/>
                  <a:gd name="connsiteY47" fmla="*/ 3319780 h 4011676"/>
                  <a:gd name="connsiteX48" fmla="*/ 2108199 w 2951554"/>
                  <a:gd name="connsiteY48" fmla="*/ 3312160 h 4011676"/>
                  <a:gd name="connsiteX49" fmla="*/ 2108199 w 2951554"/>
                  <a:gd name="connsiteY49" fmla="*/ 3365500 h 4011676"/>
                  <a:gd name="connsiteX50" fmla="*/ 2070099 w 2951554"/>
                  <a:gd name="connsiteY50" fmla="*/ 3418840 h 4011676"/>
                  <a:gd name="connsiteX51" fmla="*/ 2123439 w 2951554"/>
                  <a:gd name="connsiteY51" fmla="*/ 3464560 h 4011676"/>
                  <a:gd name="connsiteX52" fmla="*/ 2161539 w 2951554"/>
                  <a:gd name="connsiteY52" fmla="*/ 3556000 h 4011676"/>
                  <a:gd name="connsiteX53" fmla="*/ 2207259 w 2951554"/>
                  <a:gd name="connsiteY53" fmla="*/ 3609340 h 4011676"/>
                  <a:gd name="connsiteX54" fmla="*/ 2230119 w 2951554"/>
                  <a:gd name="connsiteY54" fmla="*/ 3677920 h 4011676"/>
                  <a:gd name="connsiteX55" fmla="*/ 2222499 w 2951554"/>
                  <a:gd name="connsiteY55" fmla="*/ 3769360 h 4011676"/>
                  <a:gd name="connsiteX56" fmla="*/ 2161539 w 2951554"/>
                  <a:gd name="connsiteY56" fmla="*/ 3799840 h 4011676"/>
                  <a:gd name="connsiteX57" fmla="*/ 2024379 w 2951554"/>
                  <a:gd name="connsiteY57" fmla="*/ 3731260 h 4011676"/>
                  <a:gd name="connsiteX58" fmla="*/ 1963419 w 2951554"/>
                  <a:gd name="connsiteY58" fmla="*/ 3700780 h 4011676"/>
                  <a:gd name="connsiteX59" fmla="*/ 1917699 w 2951554"/>
                  <a:gd name="connsiteY59" fmla="*/ 3776980 h 4011676"/>
                  <a:gd name="connsiteX60" fmla="*/ 1902459 w 2951554"/>
                  <a:gd name="connsiteY60" fmla="*/ 3830320 h 4011676"/>
                  <a:gd name="connsiteX61" fmla="*/ 1871979 w 2951554"/>
                  <a:gd name="connsiteY61" fmla="*/ 3876040 h 4011676"/>
                  <a:gd name="connsiteX62" fmla="*/ 1750059 w 2951554"/>
                  <a:gd name="connsiteY62" fmla="*/ 3914140 h 4011676"/>
                  <a:gd name="connsiteX63" fmla="*/ 1643379 w 2951554"/>
                  <a:gd name="connsiteY63" fmla="*/ 3860800 h 4011676"/>
                  <a:gd name="connsiteX64" fmla="*/ 1551939 w 2951554"/>
                  <a:gd name="connsiteY64" fmla="*/ 3898900 h 4011676"/>
                  <a:gd name="connsiteX65" fmla="*/ 1498599 w 2951554"/>
                  <a:gd name="connsiteY65" fmla="*/ 3997960 h 4011676"/>
                  <a:gd name="connsiteX66" fmla="*/ 1452879 w 2951554"/>
                  <a:gd name="connsiteY66" fmla="*/ 3967480 h 4011676"/>
                  <a:gd name="connsiteX67" fmla="*/ 1399539 w 2951554"/>
                  <a:gd name="connsiteY67" fmla="*/ 3990340 h 4011676"/>
                  <a:gd name="connsiteX68" fmla="*/ 1178559 w 2951554"/>
                  <a:gd name="connsiteY68" fmla="*/ 3975100 h 4011676"/>
                  <a:gd name="connsiteX69" fmla="*/ 1109979 w 2951554"/>
                  <a:gd name="connsiteY69" fmla="*/ 3975100 h 4011676"/>
                  <a:gd name="connsiteX70" fmla="*/ 1091691 w 2951554"/>
                  <a:gd name="connsiteY70" fmla="*/ 4011676 h 4011676"/>
                  <a:gd name="connsiteX71" fmla="*/ 1079499 w 2951554"/>
                  <a:gd name="connsiteY71" fmla="*/ 4005580 h 4011676"/>
                  <a:gd name="connsiteX72" fmla="*/ 1092132 w 2951554"/>
                  <a:gd name="connsiteY72" fmla="*/ 4010792 h 4011676"/>
                  <a:gd name="connsiteX73" fmla="*/ 1093235 w 2951554"/>
                  <a:gd name="connsiteY73" fmla="*/ 4008588 h 4011676"/>
                  <a:gd name="connsiteX74" fmla="*/ 904239 w 2951554"/>
                  <a:gd name="connsiteY74" fmla="*/ 3891280 h 4011676"/>
                  <a:gd name="connsiteX75" fmla="*/ 881379 w 2951554"/>
                  <a:gd name="connsiteY75" fmla="*/ 3845560 h 4011676"/>
                  <a:gd name="connsiteX76" fmla="*/ 767079 w 2951554"/>
                  <a:gd name="connsiteY76" fmla="*/ 3792220 h 4011676"/>
                  <a:gd name="connsiteX77" fmla="*/ 744219 w 2951554"/>
                  <a:gd name="connsiteY77" fmla="*/ 3708400 h 4011676"/>
                  <a:gd name="connsiteX78" fmla="*/ 675639 w 2951554"/>
                  <a:gd name="connsiteY78" fmla="*/ 3677920 h 4011676"/>
                  <a:gd name="connsiteX79" fmla="*/ 652779 w 2951554"/>
                  <a:gd name="connsiteY79" fmla="*/ 3784600 h 4011676"/>
                  <a:gd name="connsiteX80" fmla="*/ 530859 w 2951554"/>
                  <a:gd name="connsiteY80" fmla="*/ 3799840 h 4011676"/>
                  <a:gd name="connsiteX81" fmla="*/ 515619 w 2951554"/>
                  <a:gd name="connsiteY81" fmla="*/ 3853180 h 4011676"/>
                  <a:gd name="connsiteX82" fmla="*/ 340359 w 2951554"/>
                  <a:gd name="connsiteY82" fmla="*/ 3822700 h 4011676"/>
                  <a:gd name="connsiteX83" fmla="*/ 332739 w 2951554"/>
                  <a:gd name="connsiteY83" fmla="*/ 3921760 h 4011676"/>
                  <a:gd name="connsiteX84" fmla="*/ 149859 w 2951554"/>
                  <a:gd name="connsiteY84" fmla="*/ 3914140 h 4011676"/>
                  <a:gd name="connsiteX85" fmla="*/ 470 w 2951554"/>
                  <a:gd name="connsiteY85" fmla="*/ 3742344 h 4011676"/>
                  <a:gd name="connsiteX86" fmla="*/ 0 w 2951554"/>
                  <a:gd name="connsiteY86" fmla="*/ 3740148 h 4011676"/>
                  <a:gd name="connsiteX87" fmla="*/ 19050 w 2951554"/>
                  <a:gd name="connsiteY87" fmla="*/ 3606800 h 4011676"/>
                  <a:gd name="connsiteX88" fmla="*/ 95250 w 2951554"/>
                  <a:gd name="connsiteY88" fmla="*/ 3530600 h 4011676"/>
                  <a:gd name="connsiteX89" fmla="*/ 196850 w 2951554"/>
                  <a:gd name="connsiteY89" fmla="*/ 3454400 h 4011676"/>
                  <a:gd name="connsiteX90" fmla="*/ 222250 w 2951554"/>
                  <a:gd name="connsiteY90" fmla="*/ 3346452 h 4011676"/>
                  <a:gd name="connsiteX91" fmla="*/ 361950 w 2951554"/>
                  <a:gd name="connsiteY91" fmla="*/ 3251200 h 4011676"/>
                  <a:gd name="connsiteX92" fmla="*/ 323850 w 2951554"/>
                  <a:gd name="connsiteY92" fmla="*/ 3175000 h 4011676"/>
                  <a:gd name="connsiteX93" fmla="*/ 425450 w 2951554"/>
                  <a:gd name="connsiteY93" fmla="*/ 3028948 h 4011676"/>
                  <a:gd name="connsiteX94" fmla="*/ 406400 w 2951554"/>
                  <a:gd name="connsiteY94" fmla="*/ 3009900 h 4011676"/>
                  <a:gd name="connsiteX95" fmla="*/ 622300 w 2951554"/>
                  <a:gd name="connsiteY95" fmla="*/ 2781300 h 4011676"/>
                  <a:gd name="connsiteX96" fmla="*/ 609600 w 2951554"/>
                  <a:gd name="connsiteY96" fmla="*/ 2641600 h 4011676"/>
                  <a:gd name="connsiteX97" fmla="*/ 546100 w 2951554"/>
                  <a:gd name="connsiteY97" fmla="*/ 2540000 h 4011676"/>
                  <a:gd name="connsiteX98" fmla="*/ 596900 w 2951554"/>
                  <a:gd name="connsiteY98" fmla="*/ 2514600 h 4011676"/>
                  <a:gd name="connsiteX99" fmla="*/ 520700 w 2951554"/>
                  <a:gd name="connsiteY99" fmla="*/ 2387600 h 4011676"/>
                  <a:gd name="connsiteX100" fmla="*/ 571500 w 2951554"/>
                  <a:gd name="connsiteY100" fmla="*/ 2336800 h 4011676"/>
                  <a:gd name="connsiteX101" fmla="*/ 901700 w 2951554"/>
                  <a:gd name="connsiteY101" fmla="*/ 2076452 h 4011676"/>
                  <a:gd name="connsiteX102" fmla="*/ 850900 w 2951554"/>
                  <a:gd name="connsiteY102" fmla="*/ 2044700 h 4011676"/>
                  <a:gd name="connsiteX103" fmla="*/ 717550 w 2951554"/>
                  <a:gd name="connsiteY103" fmla="*/ 2051052 h 4011676"/>
                  <a:gd name="connsiteX104" fmla="*/ 552450 w 2951554"/>
                  <a:gd name="connsiteY104" fmla="*/ 2095500 h 4011676"/>
                  <a:gd name="connsiteX105" fmla="*/ 279400 w 2951554"/>
                  <a:gd name="connsiteY105" fmla="*/ 2159000 h 4011676"/>
                  <a:gd name="connsiteX106" fmla="*/ 266700 w 2951554"/>
                  <a:gd name="connsiteY106" fmla="*/ 2222500 h 4011676"/>
                  <a:gd name="connsiteX107" fmla="*/ 241300 w 2951554"/>
                  <a:gd name="connsiteY107" fmla="*/ 2324100 h 4011676"/>
                  <a:gd name="connsiteX108" fmla="*/ 114300 w 2951554"/>
                  <a:gd name="connsiteY108" fmla="*/ 2343148 h 4011676"/>
                  <a:gd name="connsiteX109" fmla="*/ 146050 w 2951554"/>
                  <a:gd name="connsiteY109" fmla="*/ 2241548 h 4011676"/>
                  <a:gd name="connsiteX110" fmla="*/ 88900 w 2951554"/>
                  <a:gd name="connsiteY110" fmla="*/ 2178052 h 4011676"/>
                  <a:gd name="connsiteX111" fmla="*/ 146050 w 2951554"/>
                  <a:gd name="connsiteY111" fmla="*/ 2133600 h 4011676"/>
                  <a:gd name="connsiteX112" fmla="*/ 241300 w 2951554"/>
                  <a:gd name="connsiteY112" fmla="*/ 2057400 h 4011676"/>
                  <a:gd name="connsiteX113" fmla="*/ 368300 w 2951554"/>
                  <a:gd name="connsiteY113" fmla="*/ 2012948 h 4011676"/>
                  <a:gd name="connsiteX114" fmla="*/ 527050 w 2951554"/>
                  <a:gd name="connsiteY114" fmla="*/ 1924052 h 4011676"/>
                  <a:gd name="connsiteX115" fmla="*/ 615950 w 2951554"/>
                  <a:gd name="connsiteY115" fmla="*/ 1809748 h 4011676"/>
                  <a:gd name="connsiteX116" fmla="*/ 717550 w 2951554"/>
                  <a:gd name="connsiteY116" fmla="*/ 1727200 h 4011676"/>
                  <a:gd name="connsiteX117" fmla="*/ 723900 w 2951554"/>
                  <a:gd name="connsiteY117" fmla="*/ 1543052 h 4011676"/>
                  <a:gd name="connsiteX118" fmla="*/ 768350 w 2951554"/>
                  <a:gd name="connsiteY118" fmla="*/ 1485900 h 4011676"/>
                  <a:gd name="connsiteX119" fmla="*/ 596900 w 2951554"/>
                  <a:gd name="connsiteY119" fmla="*/ 1257300 h 4011676"/>
                  <a:gd name="connsiteX120" fmla="*/ 495300 w 2951554"/>
                  <a:gd name="connsiteY120" fmla="*/ 1257300 h 4011676"/>
                  <a:gd name="connsiteX121" fmla="*/ 469900 w 2951554"/>
                  <a:gd name="connsiteY121" fmla="*/ 1187452 h 4011676"/>
                  <a:gd name="connsiteX122" fmla="*/ 469900 w 2951554"/>
                  <a:gd name="connsiteY122" fmla="*/ 1117600 h 4011676"/>
                  <a:gd name="connsiteX123" fmla="*/ 336550 w 2951554"/>
                  <a:gd name="connsiteY123" fmla="*/ 1047748 h 4011676"/>
                  <a:gd name="connsiteX124" fmla="*/ 260350 w 2951554"/>
                  <a:gd name="connsiteY124" fmla="*/ 1009652 h 4011676"/>
                  <a:gd name="connsiteX125" fmla="*/ 196850 w 2951554"/>
                  <a:gd name="connsiteY125" fmla="*/ 977900 h 4011676"/>
                  <a:gd name="connsiteX126" fmla="*/ 196850 w 2951554"/>
                  <a:gd name="connsiteY126" fmla="*/ 774700 h 4011676"/>
                  <a:gd name="connsiteX127" fmla="*/ 131653 w 2951554"/>
                  <a:gd name="connsiteY127" fmla="*/ 698636 h 4011676"/>
                  <a:gd name="connsiteX128" fmla="*/ 386080 w 2951554"/>
                  <a:gd name="connsiteY128" fmla="*/ 706120 h 4011676"/>
                  <a:gd name="connsiteX129" fmla="*/ 431800 w 2951554"/>
                  <a:gd name="connsiteY129" fmla="*/ 660400 h 4011676"/>
                  <a:gd name="connsiteX130" fmla="*/ 408940 w 2951554"/>
                  <a:gd name="connsiteY130" fmla="*/ 508000 h 4011676"/>
                  <a:gd name="connsiteX131" fmla="*/ 629920 w 2951554"/>
                  <a:gd name="connsiteY131" fmla="*/ 424180 h 4011676"/>
                  <a:gd name="connsiteX132" fmla="*/ 607060 w 2951554"/>
                  <a:gd name="connsiteY132" fmla="*/ 363220 h 4011676"/>
                  <a:gd name="connsiteX133" fmla="*/ 668020 w 2951554"/>
                  <a:gd name="connsiteY133" fmla="*/ 302260 h 4011676"/>
                  <a:gd name="connsiteX134" fmla="*/ 896620 w 2951554"/>
                  <a:gd name="connsiteY134" fmla="*/ 294640 h 4011676"/>
                  <a:gd name="connsiteX135" fmla="*/ 965200 w 2951554"/>
                  <a:gd name="connsiteY135" fmla="*/ 119380 h 4011676"/>
                  <a:gd name="connsiteX136" fmla="*/ 1026160 w 2951554"/>
                  <a:gd name="connsiteY136" fmla="*/ 165100 h 4011676"/>
                  <a:gd name="connsiteX137" fmla="*/ 1125220 w 2951554"/>
                  <a:gd name="connsiteY137" fmla="*/ 127000 h 4011676"/>
                  <a:gd name="connsiteX138" fmla="*/ 1224280 w 2951554"/>
                  <a:gd name="connsiteY138" fmla="*/ 248920 h 4011676"/>
                  <a:gd name="connsiteX139" fmla="*/ 1315720 w 2951554"/>
                  <a:gd name="connsiteY139" fmla="*/ 279400 h 4011676"/>
                  <a:gd name="connsiteX140" fmla="*/ 1460500 w 2951554"/>
                  <a:gd name="connsiteY140" fmla="*/ 325120 h 4011676"/>
                  <a:gd name="connsiteX141" fmla="*/ 1426449 w 2951554"/>
                  <a:gd name="connsiteY141" fmla="*/ 314368 h 4011676"/>
                  <a:gd name="connsiteX142" fmla="*/ 1447800 w 2951554"/>
                  <a:gd name="connsiteY142" fmla="*/ 374652 h 4011676"/>
                  <a:gd name="connsiteX143" fmla="*/ 1587500 w 2951554"/>
                  <a:gd name="connsiteY143" fmla="*/ 387348 h 4011676"/>
                  <a:gd name="connsiteX144" fmla="*/ 1612900 w 2951554"/>
                  <a:gd name="connsiteY144" fmla="*/ 463548 h 4011676"/>
                  <a:gd name="connsiteX145" fmla="*/ 1682750 w 2951554"/>
                  <a:gd name="connsiteY145" fmla="*/ 514348 h 4011676"/>
                  <a:gd name="connsiteX146" fmla="*/ 1746250 w 2951554"/>
                  <a:gd name="connsiteY146" fmla="*/ 501652 h 4011676"/>
                  <a:gd name="connsiteX147" fmla="*/ 1778000 w 2951554"/>
                  <a:gd name="connsiteY147" fmla="*/ 520700 h 4011676"/>
                  <a:gd name="connsiteX148" fmla="*/ 1790700 w 2951554"/>
                  <a:gd name="connsiteY148" fmla="*/ 520700 h 4011676"/>
                  <a:gd name="connsiteX149" fmla="*/ 1828800 w 2951554"/>
                  <a:gd name="connsiteY149" fmla="*/ 615948 h 4011676"/>
                  <a:gd name="connsiteX150" fmla="*/ 1905000 w 2951554"/>
                  <a:gd name="connsiteY150" fmla="*/ 615948 h 4011676"/>
                  <a:gd name="connsiteX151" fmla="*/ 1949450 w 2951554"/>
                  <a:gd name="connsiteY151" fmla="*/ 565148 h 4011676"/>
                  <a:gd name="connsiteX152" fmla="*/ 1993900 w 2951554"/>
                  <a:gd name="connsiteY152" fmla="*/ 520700 h 4011676"/>
                  <a:gd name="connsiteX153" fmla="*/ 1993900 w 2951554"/>
                  <a:gd name="connsiteY153" fmla="*/ 495300 h 4011676"/>
                  <a:gd name="connsiteX154" fmla="*/ 1949450 w 2951554"/>
                  <a:gd name="connsiteY154" fmla="*/ 457200 h 4011676"/>
                  <a:gd name="connsiteX155" fmla="*/ 1987550 w 2951554"/>
                  <a:gd name="connsiteY155" fmla="*/ 406400 h 4011676"/>
                  <a:gd name="connsiteX156" fmla="*/ 1911350 w 2951554"/>
                  <a:gd name="connsiteY156" fmla="*/ 273052 h 4011676"/>
                  <a:gd name="connsiteX157" fmla="*/ 1879600 w 2951554"/>
                  <a:gd name="connsiteY157" fmla="*/ 215900 h 4011676"/>
                  <a:gd name="connsiteX158" fmla="*/ 1873250 w 2951554"/>
                  <a:gd name="connsiteY158" fmla="*/ 63500 h 4011676"/>
                  <a:gd name="connsiteX159" fmla="*/ 1962150 w 2951554"/>
                  <a:gd name="connsiteY159" fmla="*/ 63500 h 4011676"/>
                  <a:gd name="connsiteX160" fmla="*/ 2101850 w 2951554"/>
                  <a:gd name="connsiteY160" fmla="*/ 0 h 401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2951554" h="4011676">
                    <a:moveTo>
                      <a:pt x="135218" y="674876"/>
                    </a:moveTo>
                    <a:lnTo>
                      <a:pt x="128309" y="694736"/>
                    </a:lnTo>
                    <a:lnTo>
                      <a:pt x="120650" y="685800"/>
                    </a:lnTo>
                    <a:lnTo>
                      <a:pt x="135218" y="674876"/>
                    </a:lnTo>
                    <a:close/>
                    <a:moveTo>
                      <a:pt x="2101850" y="0"/>
                    </a:moveTo>
                    <a:lnTo>
                      <a:pt x="2260600" y="44452"/>
                    </a:lnTo>
                    <a:lnTo>
                      <a:pt x="2305050" y="107948"/>
                    </a:lnTo>
                    <a:lnTo>
                      <a:pt x="2425700" y="209548"/>
                    </a:lnTo>
                    <a:lnTo>
                      <a:pt x="2463800" y="393700"/>
                    </a:lnTo>
                    <a:lnTo>
                      <a:pt x="2597150" y="520700"/>
                    </a:lnTo>
                    <a:lnTo>
                      <a:pt x="2616200" y="647700"/>
                    </a:lnTo>
                    <a:lnTo>
                      <a:pt x="2667000" y="692148"/>
                    </a:lnTo>
                    <a:lnTo>
                      <a:pt x="2673350" y="749300"/>
                    </a:lnTo>
                    <a:lnTo>
                      <a:pt x="2736850" y="806452"/>
                    </a:lnTo>
                    <a:lnTo>
                      <a:pt x="2679700" y="876300"/>
                    </a:lnTo>
                    <a:lnTo>
                      <a:pt x="2705100" y="1123948"/>
                    </a:lnTo>
                    <a:lnTo>
                      <a:pt x="2857500" y="1225548"/>
                    </a:lnTo>
                    <a:lnTo>
                      <a:pt x="2946400" y="1295400"/>
                    </a:lnTo>
                    <a:lnTo>
                      <a:pt x="2951554" y="1331476"/>
                    </a:lnTo>
                    <a:lnTo>
                      <a:pt x="2946399" y="1330960"/>
                    </a:lnTo>
                    <a:lnTo>
                      <a:pt x="2778759" y="1338580"/>
                    </a:lnTo>
                    <a:lnTo>
                      <a:pt x="2733039" y="1407160"/>
                    </a:lnTo>
                    <a:lnTo>
                      <a:pt x="2679699" y="1475740"/>
                    </a:lnTo>
                    <a:lnTo>
                      <a:pt x="2679699" y="1506220"/>
                    </a:lnTo>
                    <a:lnTo>
                      <a:pt x="2710179" y="1559560"/>
                    </a:lnTo>
                    <a:lnTo>
                      <a:pt x="2641599" y="1666240"/>
                    </a:lnTo>
                    <a:lnTo>
                      <a:pt x="2512059" y="1711960"/>
                    </a:lnTo>
                    <a:lnTo>
                      <a:pt x="2489199" y="1818640"/>
                    </a:lnTo>
                    <a:lnTo>
                      <a:pt x="2481579" y="1879600"/>
                    </a:lnTo>
                    <a:lnTo>
                      <a:pt x="2428239" y="1879600"/>
                    </a:lnTo>
                    <a:lnTo>
                      <a:pt x="2344419" y="1978660"/>
                    </a:lnTo>
                    <a:lnTo>
                      <a:pt x="2306319" y="2054860"/>
                    </a:lnTo>
                    <a:lnTo>
                      <a:pt x="2306319" y="2176780"/>
                    </a:lnTo>
                    <a:lnTo>
                      <a:pt x="2245359" y="2230120"/>
                    </a:lnTo>
                    <a:lnTo>
                      <a:pt x="2100579" y="2199640"/>
                    </a:lnTo>
                    <a:lnTo>
                      <a:pt x="2047239" y="2306320"/>
                    </a:lnTo>
                    <a:lnTo>
                      <a:pt x="1993899" y="2329180"/>
                    </a:lnTo>
                    <a:lnTo>
                      <a:pt x="2001519" y="2428240"/>
                    </a:lnTo>
                    <a:lnTo>
                      <a:pt x="1971039" y="2496820"/>
                    </a:lnTo>
                    <a:lnTo>
                      <a:pt x="1993899" y="2656840"/>
                    </a:lnTo>
                    <a:lnTo>
                      <a:pt x="2001519" y="2748280"/>
                    </a:lnTo>
                    <a:lnTo>
                      <a:pt x="2047239" y="2870200"/>
                    </a:lnTo>
                    <a:lnTo>
                      <a:pt x="2115819" y="2877820"/>
                    </a:lnTo>
                    <a:lnTo>
                      <a:pt x="2184399" y="3014980"/>
                    </a:lnTo>
                    <a:lnTo>
                      <a:pt x="2222499" y="3075940"/>
                    </a:lnTo>
                    <a:lnTo>
                      <a:pt x="2260599" y="3129280"/>
                    </a:lnTo>
                    <a:lnTo>
                      <a:pt x="2230119" y="3258820"/>
                    </a:lnTo>
                    <a:lnTo>
                      <a:pt x="2184399" y="3319780"/>
                    </a:lnTo>
                    <a:lnTo>
                      <a:pt x="2108199" y="3312160"/>
                    </a:lnTo>
                    <a:lnTo>
                      <a:pt x="2108199" y="3365500"/>
                    </a:lnTo>
                    <a:lnTo>
                      <a:pt x="2070099" y="3418840"/>
                    </a:lnTo>
                    <a:lnTo>
                      <a:pt x="2123439" y="3464560"/>
                    </a:lnTo>
                    <a:lnTo>
                      <a:pt x="2161539" y="3556000"/>
                    </a:lnTo>
                    <a:lnTo>
                      <a:pt x="2207259" y="3609340"/>
                    </a:lnTo>
                    <a:lnTo>
                      <a:pt x="2230119" y="3677920"/>
                    </a:lnTo>
                    <a:lnTo>
                      <a:pt x="2222499" y="3769360"/>
                    </a:lnTo>
                    <a:lnTo>
                      <a:pt x="2161539" y="3799840"/>
                    </a:lnTo>
                    <a:lnTo>
                      <a:pt x="2024379" y="3731260"/>
                    </a:lnTo>
                    <a:lnTo>
                      <a:pt x="1963419" y="3700780"/>
                    </a:lnTo>
                    <a:lnTo>
                      <a:pt x="1917699" y="3776980"/>
                    </a:lnTo>
                    <a:lnTo>
                      <a:pt x="1902459" y="3830320"/>
                    </a:lnTo>
                    <a:lnTo>
                      <a:pt x="1871979" y="3876040"/>
                    </a:lnTo>
                    <a:lnTo>
                      <a:pt x="1750059" y="3914140"/>
                    </a:lnTo>
                    <a:lnTo>
                      <a:pt x="1643379" y="3860800"/>
                    </a:lnTo>
                    <a:lnTo>
                      <a:pt x="1551939" y="3898900"/>
                    </a:lnTo>
                    <a:lnTo>
                      <a:pt x="1498599" y="3997960"/>
                    </a:lnTo>
                    <a:lnTo>
                      <a:pt x="1452879" y="3967480"/>
                    </a:lnTo>
                    <a:lnTo>
                      <a:pt x="1399539" y="3990340"/>
                    </a:lnTo>
                    <a:lnTo>
                      <a:pt x="1178559" y="3975100"/>
                    </a:lnTo>
                    <a:lnTo>
                      <a:pt x="1109979" y="3975100"/>
                    </a:lnTo>
                    <a:lnTo>
                      <a:pt x="1091691" y="4011676"/>
                    </a:lnTo>
                    <a:lnTo>
                      <a:pt x="1079499" y="4005580"/>
                    </a:lnTo>
                    <a:lnTo>
                      <a:pt x="1092132" y="4010792"/>
                    </a:lnTo>
                    <a:lnTo>
                      <a:pt x="1093235" y="4008588"/>
                    </a:lnTo>
                    <a:lnTo>
                      <a:pt x="904239" y="3891280"/>
                    </a:lnTo>
                    <a:lnTo>
                      <a:pt x="881379" y="3845560"/>
                    </a:lnTo>
                    <a:lnTo>
                      <a:pt x="767079" y="3792220"/>
                    </a:lnTo>
                    <a:lnTo>
                      <a:pt x="744219" y="3708400"/>
                    </a:lnTo>
                    <a:lnTo>
                      <a:pt x="675639" y="3677920"/>
                    </a:lnTo>
                    <a:lnTo>
                      <a:pt x="652779" y="3784600"/>
                    </a:lnTo>
                    <a:lnTo>
                      <a:pt x="530859" y="3799840"/>
                    </a:lnTo>
                    <a:lnTo>
                      <a:pt x="515619" y="3853180"/>
                    </a:lnTo>
                    <a:lnTo>
                      <a:pt x="340359" y="3822700"/>
                    </a:lnTo>
                    <a:lnTo>
                      <a:pt x="332739" y="3921760"/>
                    </a:lnTo>
                    <a:lnTo>
                      <a:pt x="149859" y="3914140"/>
                    </a:lnTo>
                    <a:lnTo>
                      <a:pt x="470" y="3742344"/>
                    </a:lnTo>
                    <a:lnTo>
                      <a:pt x="0" y="3740148"/>
                    </a:lnTo>
                    <a:lnTo>
                      <a:pt x="19050" y="3606800"/>
                    </a:lnTo>
                    <a:lnTo>
                      <a:pt x="95250" y="3530600"/>
                    </a:lnTo>
                    <a:lnTo>
                      <a:pt x="196850" y="3454400"/>
                    </a:lnTo>
                    <a:lnTo>
                      <a:pt x="222250" y="3346452"/>
                    </a:lnTo>
                    <a:lnTo>
                      <a:pt x="361950" y="3251200"/>
                    </a:lnTo>
                    <a:lnTo>
                      <a:pt x="323850" y="3175000"/>
                    </a:lnTo>
                    <a:lnTo>
                      <a:pt x="425450" y="3028948"/>
                    </a:lnTo>
                    <a:lnTo>
                      <a:pt x="406400" y="3009900"/>
                    </a:lnTo>
                    <a:lnTo>
                      <a:pt x="622300" y="2781300"/>
                    </a:lnTo>
                    <a:lnTo>
                      <a:pt x="609600" y="2641600"/>
                    </a:lnTo>
                    <a:lnTo>
                      <a:pt x="546100" y="2540000"/>
                    </a:lnTo>
                    <a:lnTo>
                      <a:pt x="596900" y="2514600"/>
                    </a:lnTo>
                    <a:lnTo>
                      <a:pt x="520700" y="2387600"/>
                    </a:lnTo>
                    <a:lnTo>
                      <a:pt x="571500" y="2336800"/>
                    </a:lnTo>
                    <a:lnTo>
                      <a:pt x="901700" y="2076452"/>
                    </a:lnTo>
                    <a:lnTo>
                      <a:pt x="850900" y="2044700"/>
                    </a:lnTo>
                    <a:lnTo>
                      <a:pt x="717550" y="2051052"/>
                    </a:lnTo>
                    <a:lnTo>
                      <a:pt x="552450" y="2095500"/>
                    </a:lnTo>
                    <a:lnTo>
                      <a:pt x="279400" y="2159000"/>
                    </a:lnTo>
                    <a:lnTo>
                      <a:pt x="266700" y="2222500"/>
                    </a:lnTo>
                    <a:lnTo>
                      <a:pt x="241300" y="2324100"/>
                    </a:lnTo>
                    <a:lnTo>
                      <a:pt x="114300" y="2343148"/>
                    </a:lnTo>
                    <a:lnTo>
                      <a:pt x="146050" y="2241548"/>
                    </a:lnTo>
                    <a:lnTo>
                      <a:pt x="88900" y="2178052"/>
                    </a:lnTo>
                    <a:lnTo>
                      <a:pt x="146050" y="2133600"/>
                    </a:lnTo>
                    <a:lnTo>
                      <a:pt x="241300" y="2057400"/>
                    </a:lnTo>
                    <a:lnTo>
                      <a:pt x="368300" y="2012948"/>
                    </a:lnTo>
                    <a:lnTo>
                      <a:pt x="527050" y="1924052"/>
                    </a:lnTo>
                    <a:lnTo>
                      <a:pt x="615950" y="1809748"/>
                    </a:lnTo>
                    <a:lnTo>
                      <a:pt x="717550" y="1727200"/>
                    </a:lnTo>
                    <a:lnTo>
                      <a:pt x="723900" y="1543052"/>
                    </a:lnTo>
                    <a:lnTo>
                      <a:pt x="768350" y="1485900"/>
                    </a:lnTo>
                    <a:lnTo>
                      <a:pt x="596900" y="1257300"/>
                    </a:lnTo>
                    <a:lnTo>
                      <a:pt x="495300" y="1257300"/>
                    </a:lnTo>
                    <a:lnTo>
                      <a:pt x="469900" y="1187452"/>
                    </a:lnTo>
                    <a:lnTo>
                      <a:pt x="469900" y="1117600"/>
                    </a:lnTo>
                    <a:lnTo>
                      <a:pt x="336550" y="1047748"/>
                    </a:lnTo>
                    <a:lnTo>
                      <a:pt x="260350" y="1009652"/>
                    </a:lnTo>
                    <a:lnTo>
                      <a:pt x="196850" y="977900"/>
                    </a:lnTo>
                    <a:lnTo>
                      <a:pt x="196850" y="774700"/>
                    </a:lnTo>
                    <a:lnTo>
                      <a:pt x="131653" y="698636"/>
                    </a:lnTo>
                    <a:lnTo>
                      <a:pt x="386080" y="706120"/>
                    </a:lnTo>
                    <a:lnTo>
                      <a:pt x="431800" y="660400"/>
                    </a:lnTo>
                    <a:lnTo>
                      <a:pt x="408940" y="508000"/>
                    </a:lnTo>
                    <a:lnTo>
                      <a:pt x="629920" y="424180"/>
                    </a:lnTo>
                    <a:lnTo>
                      <a:pt x="607060" y="363220"/>
                    </a:lnTo>
                    <a:lnTo>
                      <a:pt x="668020" y="302260"/>
                    </a:lnTo>
                    <a:lnTo>
                      <a:pt x="896620" y="294640"/>
                    </a:lnTo>
                    <a:lnTo>
                      <a:pt x="965200" y="119380"/>
                    </a:lnTo>
                    <a:lnTo>
                      <a:pt x="1026160" y="165100"/>
                    </a:lnTo>
                    <a:lnTo>
                      <a:pt x="1125220" y="127000"/>
                    </a:lnTo>
                    <a:lnTo>
                      <a:pt x="1224280" y="248920"/>
                    </a:lnTo>
                    <a:lnTo>
                      <a:pt x="1315720" y="279400"/>
                    </a:lnTo>
                    <a:lnTo>
                      <a:pt x="1460500" y="325120"/>
                    </a:lnTo>
                    <a:lnTo>
                      <a:pt x="1426449" y="314368"/>
                    </a:lnTo>
                    <a:lnTo>
                      <a:pt x="1447800" y="374652"/>
                    </a:lnTo>
                    <a:lnTo>
                      <a:pt x="1587500" y="387348"/>
                    </a:lnTo>
                    <a:lnTo>
                      <a:pt x="1612900" y="463548"/>
                    </a:lnTo>
                    <a:lnTo>
                      <a:pt x="1682750" y="514348"/>
                    </a:lnTo>
                    <a:lnTo>
                      <a:pt x="1746250" y="501652"/>
                    </a:lnTo>
                    <a:lnTo>
                      <a:pt x="1778000" y="520700"/>
                    </a:lnTo>
                    <a:lnTo>
                      <a:pt x="1790700" y="520700"/>
                    </a:lnTo>
                    <a:lnTo>
                      <a:pt x="1828800" y="615948"/>
                    </a:lnTo>
                    <a:lnTo>
                      <a:pt x="1905000" y="615948"/>
                    </a:lnTo>
                    <a:lnTo>
                      <a:pt x="1949450" y="565148"/>
                    </a:lnTo>
                    <a:lnTo>
                      <a:pt x="1993900" y="520700"/>
                    </a:lnTo>
                    <a:lnTo>
                      <a:pt x="1993900" y="495300"/>
                    </a:lnTo>
                    <a:lnTo>
                      <a:pt x="1949450" y="457200"/>
                    </a:lnTo>
                    <a:lnTo>
                      <a:pt x="1987550" y="406400"/>
                    </a:lnTo>
                    <a:lnTo>
                      <a:pt x="1911350" y="273052"/>
                    </a:lnTo>
                    <a:lnTo>
                      <a:pt x="1879600" y="215900"/>
                    </a:lnTo>
                    <a:lnTo>
                      <a:pt x="1873250" y="63500"/>
                    </a:lnTo>
                    <a:lnTo>
                      <a:pt x="1962150" y="63500"/>
                    </a:lnTo>
                    <a:lnTo>
                      <a:pt x="21018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F679B12D-0AB3-4F80-A155-72D656A7B05A}"/>
                  </a:ext>
                </a:extLst>
              </p:cNvPr>
              <p:cNvSpPr/>
              <p:nvPr/>
            </p:nvSpPr>
            <p:spPr>
              <a:xfrm>
                <a:off x="8877300" y="37331650"/>
                <a:ext cx="215900" cy="171450"/>
              </a:xfrm>
              <a:custGeom>
                <a:avLst/>
                <a:gdLst>
                  <a:gd name="connsiteX0" fmla="*/ 165100 w 215900"/>
                  <a:gd name="connsiteY0" fmla="*/ 0 h 171450"/>
                  <a:gd name="connsiteX1" fmla="*/ 0 w 215900"/>
                  <a:gd name="connsiteY1" fmla="*/ 63500 h 171450"/>
                  <a:gd name="connsiteX2" fmla="*/ 57150 w 215900"/>
                  <a:gd name="connsiteY2" fmla="*/ 158750 h 171450"/>
                  <a:gd name="connsiteX3" fmla="*/ 152400 w 215900"/>
                  <a:gd name="connsiteY3" fmla="*/ 171450 h 171450"/>
                  <a:gd name="connsiteX4" fmla="*/ 215900 w 215900"/>
                  <a:gd name="connsiteY4" fmla="*/ 95250 h 171450"/>
                  <a:gd name="connsiteX5" fmla="*/ 165100 w 215900"/>
                  <a:gd name="connsiteY5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00" h="171450">
                    <a:moveTo>
                      <a:pt x="165100" y="0"/>
                    </a:moveTo>
                    <a:lnTo>
                      <a:pt x="0" y="63500"/>
                    </a:lnTo>
                    <a:lnTo>
                      <a:pt x="57150" y="158750"/>
                    </a:lnTo>
                    <a:lnTo>
                      <a:pt x="152400" y="171450"/>
                    </a:lnTo>
                    <a:lnTo>
                      <a:pt x="215900" y="9525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C9D227E7-E7E8-4B58-A541-8161E7A9ACC1}"/>
                  </a:ext>
                </a:extLst>
              </p:cNvPr>
              <p:cNvSpPr/>
              <p:nvPr/>
            </p:nvSpPr>
            <p:spPr>
              <a:xfrm>
                <a:off x="8724900" y="37592000"/>
                <a:ext cx="190500" cy="177800"/>
              </a:xfrm>
              <a:custGeom>
                <a:avLst/>
                <a:gdLst>
                  <a:gd name="connsiteX0" fmla="*/ 146050 w 190500"/>
                  <a:gd name="connsiteY0" fmla="*/ 0 h 177800"/>
                  <a:gd name="connsiteX1" fmla="*/ 69850 w 190500"/>
                  <a:gd name="connsiteY1" fmla="*/ 31750 h 177800"/>
                  <a:gd name="connsiteX2" fmla="*/ 0 w 190500"/>
                  <a:gd name="connsiteY2" fmla="*/ 95250 h 177800"/>
                  <a:gd name="connsiteX3" fmla="*/ 44450 w 190500"/>
                  <a:gd name="connsiteY3" fmla="*/ 177800 h 177800"/>
                  <a:gd name="connsiteX4" fmla="*/ 177800 w 190500"/>
                  <a:gd name="connsiteY4" fmla="*/ 152400 h 177800"/>
                  <a:gd name="connsiteX5" fmla="*/ 190500 w 190500"/>
                  <a:gd name="connsiteY5" fmla="*/ 69850 h 177800"/>
                  <a:gd name="connsiteX6" fmla="*/ 146050 w 190500"/>
                  <a:gd name="connsiteY6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0" h="177800">
                    <a:moveTo>
                      <a:pt x="146050" y="0"/>
                    </a:moveTo>
                    <a:lnTo>
                      <a:pt x="69850" y="31750"/>
                    </a:lnTo>
                    <a:lnTo>
                      <a:pt x="0" y="95250"/>
                    </a:lnTo>
                    <a:lnTo>
                      <a:pt x="44450" y="177800"/>
                    </a:lnTo>
                    <a:lnTo>
                      <a:pt x="177800" y="152400"/>
                    </a:lnTo>
                    <a:lnTo>
                      <a:pt x="190500" y="69850"/>
                    </a:lnTo>
                    <a:lnTo>
                      <a:pt x="146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89E70772-C8BC-400E-952A-8125A6D12468}"/>
                  </a:ext>
                </a:extLst>
              </p:cNvPr>
              <p:cNvSpPr/>
              <p:nvPr/>
            </p:nvSpPr>
            <p:spPr>
              <a:xfrm>
                <a:off x="9004300" y="37655500"/>
                <a:ext cx="82550" cy="190500"/>
              </a:xfrm>
              <a:custGeom>
                <a:avLst/>
                <a:gdLst>
                  <a:gd name="connsiteX0" fmla="*/ 0 w 82550"/>
                  <a:gd name="connsiteY0" fmla="*/ 31750 h 190500"/>
                  <a:gd name="connsiteX1" fmla="*/ 38100 w 82550"/>
                  <a:gd name="connsiteY1" fmla="*/ 190500 h 190500"/>
                  <a:gd name="connsiteX2" fmla="*/ 82550 w 82550"/>
                  <a:gd name="connsiteY2" fmla="*/ 95250 h 190500"/>
                  <a:gd name="connsiteX3" fmla="*/ 69850 w 82550"/>
                  <a:gd name="connsiteY3" fmla="*/ 0 h 190500"/>
                  <a:gd name="connsiteX4" fmla="*/ 0 w 82550"/>
                  <a:gd name="connsiteY4" fmla="*/ 3175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50" h="190500">
                    <a:moveTo>
                      <a:pt x="0" y="31750"/>
                    </a:moveTo>
                    <a:lnTo>
                      <a:pt x="38100" y="190500"/>
                    </a:lnTo>
                    <a:lnTo>
                      <a:pt x="82550" y="95250"/>
                    </a:lnTo>
                    <a:lnTo>
                      <a:pt x="69850" y="0"/>
                    </a:lnTo>
                    <a:lnTo>
                      <a:pt x="0" y="317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0D2E4408-A81F-41FE-B668-A7E773E53035}"/>
                  </a:ext>
                </a:extLst>
              </p:cNvPr>
              <p:cNvSpPr/>
              <p:nvPr/>
            </p:nvSpPr>
            <p:spPr>
              <a:xfrm>
                <a:off x="8566150" y="38004750"/>
                <a:ext cx="635000" cy="1092200"/>
              </a:xfrm>
              <a:custGeom>
                <a:avLst/>
                <a:gdLst>
                  <a:gd name="connsiteX0" fmla="*/ 406400 w 635000"/>
                  <a:gd name="connsiteY0" fmla="*/ 0 h 1092200"/>
                  <a:gd name="connsiteX1" fmla="*/ 400050 w 635000"/>
                  <a:gd name="connsiteY1" fmla="*/ 1079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  <a:gd name="connsiteX0" fmla="*/ 406400 w 635000"/>
                  <a:gd name="connsiteY0" fmla="*/ 0 h 1092200"/>
                  <a:gd name="connsiteX1" fmla="*/ 349250 w 635000"/>
                  <a:gd name="connsiteY1" fmla="*/ 69850 h 1092200"/>
                  <a:gd name="connsiteX2" fmla="*/ 323850 w 635000"/>
                  <a:gd name="connsiteY2" fmla="*/ 127000 h 1092200"/>
                  <a:gd name="connsiteX3" fmla="*/ 317500 w 635000"/>
                  <a:gd name="connsiteY3" fmla="*/ 190500 h 1092200"/>
                  <a:gd name="connsiteX4" fmla="*/ 311150 w 635000"/>
                  <a:gd name="connsiteY4" fmla="*/ 241300 h 1092200"/>
                  <a:gd name="connsiteX5" fmla="*/ 260350 w 635000"/>
                  <a:gd name="connsiteY5" fmla="*/ 247650 h 1092200"/>
                  <a:gd name="connsiteX6" fmla="*/ 203200 w 635000"/>
                  <a:gd name="connsiteY6" fmla="*/ 514350 h 1092200"/>
                  <a:gd name="connsiteX7" fmla="*/ 0 w 635000"/>
                  <a:gd name="connsiteY7" fmla="*/ 546100 h 1092200"/>
                  <a:gd name="connsiteX8" fmla="*/ 234950 w 635000"/>
                  <a:gd name="connsiteY8" fmla="*/ 711200 h 1092200"/>
                  <a:gd name="connsiteX9" fmla="*/ 266700 w 635000"/>
                  <a:gd name="connsiteY9" fmla="*/ 781050 h 1092200"/>
                  <a:gd name="connsiteX10" fmla="*/ 247650 w 635000"/>
                  <a:gd name="connsiteY10" fmla="*/ 939800 h 1092200"/>
                  <a:gd name="connsiteX11" fmla="*/ 260350 w 635000"/>
                  <a:gd name="connsiteY11" fmla="*/ 1092200 h 1092200"/>
                  <a:gd name="connsiteX12" fmla="*/ 304800 w 635000"/>
                  <a:gd name="connsiteY12" fmla="*/ 1060450 h 1092200"/>
                  <a:gd name="connsiteX13" fmla="*/ 285750 w 635000"/>
                  <a:gd name="connsiteY13" fmla="*/ 920750 h 1092200"/>
                  <a:gd name="connsiteX14" fmla="*/ 368300 w 635000"/>
                  <a:gd name="connsiteY14" fmla="*/ 933450 h 1092200"/>
                  <a:gd name="connsiteX15" fmla="*/ 361950 w 635000"/>
                  <a:gd name="connsiteY15" fmla="*/ 781050 h 1092200"/>
                  <a:gd name="connsiteX16" fmla="*/ 406400 w 635000"/>
                  <a:gd name="connsiteY16" fmla="*/ 628650 h 1092200"/>
                  <a:gd name="connsiteX17" fmla="*/ 457200 w 635000"/>
                  <a:gd name="connsiteY17" fmla="*/ 654050 h 1092200"/>
                  <a:gd name="connsiteX18" fmla="*/ 635000 w 635000"/>
                  <a:gd name="connsiteY18" fmla="*/ 508000 h 1092200"/>
                  <a:gd name="connsiteX19" fmla="*/ 628650 w 635000"/>
                  <a:gd name="connsiteY19" fmla="*/ 381000 h 1092200"/>
                  <a:gd name="connsiteX20" fmla="*/ 381000 w 635000"/>
                  <a:gd name="connsiteY20" fmla="*/ 457200 h 1092200"/>
                  <a:gd name="connsiteX21" fmla="*/ 387350 w 635000"/>
                  <a:gd name="connsiteY21" fmla="*/ 304800 h 1092200"/>
                  <a:gd name="connsiteX22" fmla="*/ 406400 w 635000"/>
                  <a:gd name="connsiteY22" fmla="*/ 196850 h 1092200"/>
                  <a:gd name="connsiteX23" fmla="*/ 406400 w 635000"/>
                  <a:gd name="connsiteY23" fmla="*/ 0 h 109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5000" h="1092200">
                    <a:moveTo>
                      <a:pt x="406400" y="0"/>
                    </a:moveTo>
                    <a:lnTo>
                      <a:pt x="349250" y="69850"/>
                    </a:lnTo>
                    <a:cubicBezTo>
                      <a:pt x="323850" y="76200"/>
                      <a:pt x="349250" y="120650"/>
                      <a:pt x="323850" y="127000"/>
                    </a:cubicBezTo>
                    <a:cubicBezTo>
                      <a:pt x="317266" y="186254"/>
                      <a:pt x="317500" y="164983"/>
                      <a:pt x="317500" y="190500"/>
                    </a:cubicBezTo>
                    <a:lnTo>
                      <a:pt x="311150" y="241300"/>
                    </a:lnTo>
                    <a:lnTo>
                      <a:pt x="260350" y="247650"/>
                    </a:lnTo>
                    <a:lnTo>
                      <a:pt x="203200" y="514350"/>
                    </a:lnTo>
                    <a:lnTo>
                      <a:pt x="0" y="546100"/>
                    </a:lnTo>
                    <a:lnTo>
                      <a:pt x="234950" y="711200"/>
                    </a:lnTo>
                    <a:lnTo>
                      <a:pt x="266700" y="781050"/>
                    </a:lnTo>
                    <a:lnTo>
                      <a:pt x="247650" y="939800"/>
                    </a:lnTo>
                    <a:lnTo>
                      <a:pt x="260350" y="1092200"/>
                    </a:lnTo>
                    <a:lnTo>
                      <a:pt x="304800" y="1060450"/>
                    </a:lnTo>
                    <a:lnTo>
                      <a:pt x="285750" y="920750"/>
                    </a:lnTo>
                    <a:lnTo>
                      <a:pt x="368300" y="933450"/>
                    </a:lnTo>
                    <a:lnTo>
                      <a:pt x="361950" y="781050"/>
                    </a:lnTo>
                    <a:lnTo>
                      <a:pt x="406400" y="628650"/>
                    </a:lnTo>
                    <a:lnTo>
                      <a:pt x="457200" y="654050"/>
                    </a:lnTo>
                    <a:lnTo>
                      <a:pt x="635000" y="508000"/>
                    </a:lnTo>
                    <a:lnTo>
                      <a:pt x="628650" y="381000"/>
                    </a:lnTo>
                    <a:lnTo>
                      <a:pt x="381000" y="457200"/>
                    </a:lnTo>
                    <a:lnTo>
                      <a:pt x="387350" y="304800"/>
                    </a:lnTo>
                    <a:lnTo>
                      <a:pt x="406400" y="196850"/>
                    </a:lnTo>
                    <a:lnTo>
                      <a:pt x="4064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250C3178-0022-4575-9F5E-F1DC345DDB50}"/>
                  </a:ext>
                </a:extLst>
              </p:cNvPr>
              <p:cNvSpPr/>
              <p:nvPr/>
            </p:nvSpPr>
            <p:spPr>
              <a:xfrm>
                <a:off x="8553450" y="38684200"/>
                <a:ext cx="139700" cy="215900"/>
              </a:xfrm>
              <a:custGeom>
                <a:avLst/>
                <a:gdLst>
                  <a:gd name="connsiteX0" fmla="*/ 44450 w 139700"/>
                  <a:gd name="connsiteY0" fmla="*/ 0 h 215900"/>
                  <a:gd name="connsiteX1" fmla="*/ 50800 w 139700"/>
                  <a:gd name="connsiteY1" fmla="*/ 76200 h 215900"/>
                  <a:gd name="connsiteX2" fmla="*/ 0 w 139700"/>
                  <a:gd name="connsiteY2" fmla="*/ 120650 h 215900"/>
                  <a:gd name="connsiteX3" fmla="*/ 38100 w 139700"/>
                  <a:gd name="connsiteY3" fmla="*/ 190500 h 215900"/>
                  <a:gd name="connsiteX4" fmla="*/ 120650 w 139700"/>
                  <a:gd name="connsiteY4" fmla="*/ 215900 h 215900"/>
                  <a:gd name="connsiteX5" fmla="*/ 139700 w 139700"/>
                  <a:gd name="connsiteY5" fmla="*/ 57150 h 215900"/>
                  <a:gd name="connsiteX6" fmla="*/ 44450 w 139700"/>
                  <a:gd name="connsiteY6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00" h="215900">
                    <a:moveTo>
                      <a:pt x="44450" y="0"/>
                    </a:moveTo>
                    <a:lnTo>
                      <a:pt x="50800" y="76200"/>
                    </a:lnTo>
                    <a:lnTo>
                      <a:pt x="0" y="120650"/>
                    </a:lnTo>
                    <a:lnTo>
                      <a:pt x="38100" y="190500"/>
                    </a:lnTo>
                    <a:lnTo>
                      <a:pt x="120650" y="215900"/>
                    </a:lnTo>
                    <a:lnTo>
                      <a:pt x="139700" y="57150"/>
                    </a:lnTo>
                    <a:lnTo>
                      <a:pt x="44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7A408E1C-D56D-4DC8-AD55-499D05159D86}"/>
                  </a:ext>
                </a:extLst>
              </p:cNvPr>
              <p:cNvSpPr/>
              <p:nvPr/>
            </p:nvSpPr>
            <p:spPr>
              <a:xfrm>
                <a:off x="8312150" y="38868350"/>
                <a:ext cx="215900" cy="190500"/>
              </a:xfrm>
              <a:custGeom>
                <a:avLst/>
                <a:gdLst>
                  <a:gd name="connsiteX0" fmla="*/ 0 w 215900"/>
                  <a:gd name="connsiteY0" fmla="*/ 38100 h 190500"/>
                  <a:gd name="connsiteX1" fmla="*/ 196850 w 215900"/>
                  <a:gd name="connsiteY1" fmla="*/ 190500 h 190500"/>
                  <a:gd name="connsiteX2" fmla="*/ 215900 w 215900"/>
                  <a:gd name="connsiteY2" fmla="*/ 114300 h 190500"/>
                  <a:gd name="connsiteX3" fmla="*/ 190500 w 215900"/>
                  <a:gd name="connsiteY3" fmla="*/ 0 h 190500"/>
                  <a:gd name="connsiteX4" fmla="*/ 158750 w 215900"/>
                  <a:gd name="connsiteY4" fmla="*/ 57150 h 190500"/>
                  <a:gd name="connsiteX5" fmla="*/ 63500 w 215900"/>
                  <a:gd name="connsiteY5" fmla="*/ 0 h 190500"/>
                  <a:gd name="connsiteX6" fmla="*/ 0 w 215900"/>
                  <a:gd name="connsiteY6" fmla="*/ 3810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00" h="190500">
                    <a:moveTo>
                      <a:pt x="0" y="38100"/>
                    </a:moveTo>
                    <a:lnTo>
                      <a:pt x="196850" y="190500"/>
                    </a:lnTo>
                    <a:lnTo>
                      <a:pt x="215900" y="114300"/>
                    </a:lnTo>
                    <a:lnTo>
                      <a:pt x="190500" y="0"/>
                    </a:lnTo>
                    <a:lnTo>
                      <a:pt x="158750" y="57150"/>
                    </a:lnTo>
                    <a:lnTo>
                      <a:pt x="63500" y="0"/>
                    </a:lnTo>
                    <a:lnTo>
                      <a:pt x="0" y="381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B4BAA5C3-BAA9-4809-92BB-6DE120233CF4}"/>
                  </a:ext>
                </a:extLst>
              </p:cNvPr>
              <p:cNvSpPr/>
              <p:nvPr/>
            </p:nvSpPr>
            <p:spPr>
              <a:xfrm>
                <a:off x="8147050" y="39008050"/>
                <a:ext cx="209550" cy="285750"/>
              </a:xfrm>
              <a:custGeom>
                <a:avLst/>
                <a:gdLst>
                  <a:gd name="connsiteX0" fmla="*/ 0 w 209550"/>
                  <a:gd name="connsiteY0" fmla="*/ 0 h 285750"/>
                  <a:gd name="connsiteX1" fmla="*/ 44450 w 209550"/>
                  <a:gd name="connsiteY1" fmla="*/ 285750 h 285750"/>
                  <a:gd name="connsiteX2" fmla="*/ 152400 w 209550"/>
                  <a:gd name="connsiteY2" fmla="*/ 279400 h 285750"/>
                  <a:gd name="connsiteX3" fmla="*/ 209550 w 209550"/>
                  <a:gd name="connsiteY3" fmla="*/ 152400 h 285750"/>
                  <a:gd name="connsiteX4" fmla="*/ 203200 w 209550"/>
                  <a:gd name="connsiteY4" fmla="*/ 76200 h 285750"/>
                  <a:gd name="connsiteX5" fmla="*/ 101600 w 209550"/>
                  <a:gd name="connsiteY5" fmla="*/ 12700 h 285750"/>
                  <a:gd name="connsiteX6" fmla="*/ 101600 w 209550"/>
                  <a:gd name="connsiteY6" fmla="*/ 133350 h 285750"/>
                  <a:gd name="connsiteX7" fmla="*/ 0 w 2095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0" h="285750">
                    <a:moveTo>
                      <a:pt x="0" y="0"/>
                    </a:moveTo>
                    <a:lnTo>
                      <a:pt x="44450" y="285750"/>
                    </a:lnTo>
                    <a:lnTo>
                      <a:pt x="152400" y="279400"/>
                    </a:lnTo>
                    <a:lnTo>
                      <a:pt x="209550" y="152400"/>
                    </a:lnTo>
                    <a:lnTo>
                      <a:pt x="203200" y="76200"/>
                    </a:lnTo>
                    <a:lnTo>
                      <a:pt x="101600" y="12700"/>
                    </a:lnTo>
                    <a:lnTo>
                      <a:pt x="101600" y="133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8A0DEFAF-0C3B-4A63-B97E-911BFEE1CF98}"/>
                  </a:ext>
                </a:extLst>
              </p:cNvPr>
              <p:cNvSpPr/>
              <p:nvPr/>
            </p:nvSpPr>
            <p:spPr>
              <a:xfrm>
                <a:off x="7493000" y="39217600"/>
                <a:ext cx="844550" cy="749300"/>
              </a:xfrm>
              <a:custGeom>
                <a:avLst/>
                <a:gdLst>
                  <a:gd name="connsiteX0" fmla="*/ 552450 w 844550"/>
                  <a:gd name="connsiteY0" fmla="*/ 0 h 749300"/>
                  <a:gd name="connsiteX1" fmla="*/ 565150 w 844550"/>
                  <a:gd name="connsiteY1" fmla="*/ 76200 h 749300"/>
                  <a:gd name="connsiteX2" fmla="*/ 742950 w 844550"/>
                  <a:gd name="connsiteY2" fmla="*/ 184150 h 749300"/>
                  <a:gd name="connsiteX3" fmla="*/ 711200 w 844550"/>
                  <a:gd name="connsiteY3" fmla="*/ 241300 h 749300"/>
                  <a:gd name="connsiteX4" fmla="*/ 844550 w 844550"/>
                  <a:gd name="connsiteY4" fmla="*/ 508000 h 749300"/>
                  <a:gd name="connsiteX5" fmla="*/ 787400 w 844550"/>
                  <a:gd name="connsiteY5" fmla="*/ 533400 h 749300"/>
                  <a:gd name="connsiteX6" fmla="*/ 736600 w 844550"/>
                  <a:gd name="connsiteY6" fmla="*/ 508000 h 749300"/>
                  <a:gd name="connsiteX7" fmla="*/ 635000 w 844550"/>
                  <a:gd name="connsiteY7" fmla="*/ 533400 h 749300"/>
                  <a:gd name="connsiteX8" fmla="*/ 571500 w 844550"/>
                  <a:gd name="connsiteY8" fmla="*/ 482600 h 749300"/>
                  <a:gd name="connsiteX9" fmla="*/ 450850 w 844550"/>
                  <a:gd name="connsiteY9" fmla="*/ 520700 h 749300"/>
                  <a:gd name="connsiteX10" fmla="*/ 444500 w 844550"/>
                  <a:gd name="connsiteY10" fmla="*/ 590550 h 749300"/>
                  <a:gd name="connsiteX11" fmla="*/ 520700 w 844550"/>
                  <a:gd name="connsiteY11" fmla="*/ 692150 h 749300"/>
                  <a:gd name="connsiteX12" fmla="*/ 457200 w 844550"/>
                  <a:gd name="connsiteY12" fmla="*/ 749300 h 749300"/>
                  <a:gd name="connsiteX13" fmla="*/ 368300 w 844550"/>
                  <a:gd name="connsiteY13" fmla="*/ 641350 h 749300"/>
                  <a:gd name="connsiteX14" fmla="*/ 165100 w 844550"/>
                  <a:gd name="connsiteY14" fmla="*/ 628650 h 749300"/>
                  <a:gd name="connsiteX15" fmla="*/ 38100 w 844550"/>
                  <a:gd name="connsiteY15" fmla="*/ 666750 h 749300"/>
                  <a:gd name="connsiteX16" fmla="*/ 0 w 844550"/>
                  <a:gd name="connsiteY16" fmla="*/ 596900 h 749300"/>
                  <a:gd name="connsiteX17" fmla="*/ 139700 w 844550"/>
                  <a:gd name="connsiteY17" fmla="*/ 558800 h 749300"/>
                  <a:gd name="connsiteX18" fmla="*/ 146050 w 844550"/>
                  <a:gd name="connsiteY18" fmla="*/ 457200 h 749300"/>
                  <a:gd name="connsiteX19" fmla="*/ 82550 w 844550"/>
                  <a:gd name="connsiteY19" fmla="*/ 381000 h 749300"/>
                  <a:gd name="connsiteX20" fmla="*/ 95250 w 844550"/>
                  <a:gd name="connsiteY20" fmla="*/ 323850 h 749300"/>
                  <a:gd name="connsiteX21" fmla="*/ 82550 w 844550"/>
                  <a:gd name="connsiteY21" fmla="*/ 215900 h 749300"/>
                  <a:gd name="connsiteX22" fmla="*/ 82550 w 844550"/>
                  <a:gd name="connsiteY22" fmla="*/ 171450 h 749300"/>
                  <a:gd name="connsiteX23" fmla="*/ 76200 w 844550"/>
                  <a:gd name="connsiteY23" fmla="*/ 114300 h 749300"/>
                  <a:gd name="connsiteX24" fmla="*/ 120650 w 844550"/>
                  <a:gd name="connsiteY24" fmla="*/ 12700 h 749300"/>
                  <a:gd name="connsiteX25" fmla="*/ 120650 w 844550"/>
                  <a:gd name="connsiteY25" fmla="*/ 12700 h 749300"/>
                  <a:gd name="connsiteX26" fmla="*/ 190500 w 844550"/>
                  <a:gd name="connsiteY26" fmla="*/ 76200 h 749300"/>
                  <a:gd name="connsiteX27" fmla="*/ 196850 w 844550"/>
                  <a:gd name="connsiteY27" fmla="*/ 139700 h 749300"/>
                  <a:gd name="connsiteX28" fmla="*/ 349250 w 844550"/>
                  <a:gd name="connsiteY28" fmla="*/ 133350 h 749300"/>
                  <a:gd name="connsiteX29" fmla="*/ 387350 w 844550"/>
                  <a:gd name="connsiteY29" fmla="*/ 69850 h 749300"/>
                  <a:gd name="connsiteX30" fmla="*/ 476250 w 844550"/>
                  <a:gd name="connsiteY30" fmla="*/ 95250 h 749300"/>
                  <a:gd name="connsiteX31" fmla="*/ 552450 w 844550"/>
                  <a:gd name="connsiteY31" fmla="*/ 0 h 7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44550" h="749300">
                    <a:moveTo>
                      <a:pt x="552450" y="0"/>
                    </a:moveTo>
                    <a:lnTo>
                      <a:pt x="565150" y="76200"/>
                    </a:lnTo>
                    <a:lnTo>
                      <a:pt x="742950" y="184150"/>
                    </a:lnTo>
                    <a:lnTo>
                      <a:pt x="711200" y="241300"/>
                    </a:lnTo>
                    <a:lnTo>
                      <a:pt x="844550" y="508000"/>
                    </a:lnTo>
                    <a:lnTo>
                      <a:pt x="787400" y="533400"/>
                    </a:lnTo>
                    <a:lnTo>
                      <a:pt x="736600" y="508000"/>
                    </a:lnTo>
                    <a:lnTo>
                      <a:pt x="635000" y="533400"/>
                    </a:lnTo>
                    <a:lnTo>
                      <a:pt x="571500" y="482600"/>
                    </a:lnTo>
                    <a:lnTo>
                      <a:pt x="450850" y="520700"/>
                    </a:lnTo>
                    <a:lnTo>
                      <a:pt x="444500" y="590550"/>
                    </a:lnTo>
                    <a:lnTo>
                      <a:pt x="520700" y="692150"/>
                    </a:lnTo>
                    <a:lnTo>
                      <a:pt x="457200" y="749300"/>
                    </a:lnTo>
                    <a:lnTo>
                      <a:pt x="368300" y="641350"/>
                    </a:lnTo>
                    <a:lnTo>
                      <a:pt x="165100" y="628650"/>
                    </a:lnTo>
                    <a:lnTo>
                      <a:pt x="38100" y="666750"/>
                    </a:lnTo>
                    <a:lnTo>
                      <a:pt x="0" y="596900"/>
                    </a:lnTo>
                    <a:lnTo>
                      <a:pt x="139700" y="558800"/>
                    </a:lnTo>
                    <a:lnTo>
                      <a:pt x="146050" y="457200"/>
                    </a:lnTo>
                    <a:lnTo>
                      <a:pt x="82550" y="381000"/>
                    </a:lnTo>
                    <a:lnTo>
                      <a:pt x="95250" y="323850"/>
                    </a:lnTo>
                    <a:lnTo>
                      <a:pt x="82550" y="215900"/>
                    </a:lnTo>
                    <a:lnTo>
                      <a:pt x="82550" y="171450"/>
                    </a:lnTo>
                    <a:lnTo>
                      <a:pt x="76200" y="114300"/>
                    </a:lnTo>
                    <a:lnTo>
                      <a:pt x="120650" y="12700"/>
                    </a:lnTo>
                    <a:lnTo>
                      <a:pt x="120650" y="12700"/>
                    </a:lnTo>
                    <a:lnTo>
                      <a:pt x="190500" y="76200"/>
                    </a:lnTo>
                    <a:lnTo>
                      <a:pt x="196850" y="139700"/>
                    </a:lnTo>
                    <a:lnTo>
                      <a:pt x="349250" y="133350"/>
                    </a:lnTo>
                    <a:lnTo>
                      <a:pt x="387350" y="69850"/>
                    </a:lnTo>
                    <a:lnTo>
                      <a:pt x="476250" y="95250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579233B7-6D72-4B33-9025-6365284DEC5F}"/>
                  </a:ext>
                </a:extLst>
              </p:cNvPr>
              <p:cNvSpPr/>
              <p:nvPr/>
            </p:nvSpPr>
            <p:spPr>
              <a:xfrm>
                <a:off x="10191750" y="36544250"/>
                <a:ext cx="241300" cy="171450"/>
              </a:xfrm>
              <a:custGeom>
                <a:avLst/>
                <a:gdLst>
                  <a:gd name="connsiteX0" fmla="*/ 120650 w 241300"/>
                  <a:gd name="connsiteY0" fmla="*/ 0 h 171450"/>
                  <a:gd name="connsiteX1" fmla="*/ 0 w 241300"/>
                  <a:gd name="connsiteY1" fmla="*/ 88900 h 171450"/>
                  <a:gd name="connsiteX2" fmla="*/ 146050 w 241300"/>
                  <a:gd name="connsiteY2" fmla="*/ 171450 h 171450"/>
                  <a:gd name="connsiteX3" fmla="*/ 241300 w 241300"/>
                  <a:gd name="connsiteY3" fmla="*/ 76200 h 171450"/>
                  <a:gd name="connsiteX4" fmla="*/ 120650 w 241300"/>
                  <a:gd name="connsiteY4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300" h="171450">
                    <a:moveTo>
                      <a:pt x="120650" y="0"/>
                    </a:moveTo>
                    <a:lnTo>
                      <a:pt x="0" y="88900"/>
                    </a:lnTo>
                    <a:lnTo>
                      <a:pt x="146050" y="171450"/>
                    </a:lnTo>
                    <a:lnTo>
                      <a:pt x="241300" y="762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0D76D9C7-CBE7-4422-AEC0-3488DC751AA9}"/>
                  </a:ext>
                </a:extLst>
              </p:cNvPr>
              <p:cNvSpPr/>
              <p:nvPr/>
            </p:nvSpPr>
            <p:spPr>
              <a:xfrm>
                <a:off x="10826750" y="36703000"/>
                <a:ext cx="228600" cy="215900"/>
              </a:xfrm>
              <a:custGeom>
                <a:avLst/>
                <a:gdLst>
                  <a:gd name="connsiteX0" fmla="*/ 101600 w 228600"/>
                  <a:gd name="connsiteY0" fmla="*/ 0 h 215900"/>
                  <a:gd name="connsiteX1" fmla="*/ 101600 w 228600"/>
                  <a:gd name="connsiteY1" fmla="*/ 8255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  <a:gd name="connsiteX0" fmla="*/ 101600 w 228600"/>
                  <a:gd name="connsiteY0" fmla="*/ 0 h 215900"/>
                  <a:gd name="connsiteX1" fmla="*/ 107950 w 228600"/>
                  <a:gd name="connsiteY1" fmla="*/ 114300 h 215900"/>
                  <a:gd name="connsiteX2" fmla="*/ 31750 w 228600"/>
                  <a:gd name="connsiteY2" fmla="*/ 139700 h 215900"/>
                  <a:gd name="connsiteX3" fmla="*/ 0 w 228600"/>
                  <a:gd name="connsiteY3" fmla="*/ 190500 h 215900"/>
                  <a:gd name="connsiteX4" fmla="*/ 69850 w 228600"/>
                  <a:gd name="connsiteY4" fmla="*/ 215900 h 215900"/>
                  <a:gd name="connsiteX5" fmla="*/ 152400 w 228600"/>
                  <a:gd name="connsiteY5" fmla="*/ 171450 h 215900"/>
                  <a:gd name="connsiteX6" fmla="*/ 228600 w 228600"/>
                  <a:gd name="connsiteY6" fmla="*/ 190500 h 215900"/>
                  <a:gd name="connsiteX7" fmla="*/ 184150 w 228600"/>
                  <a:gd name="connsiteY7" fmla="*/ 114300 h 215900"/>
                  <a:gd name="connsiteX8" fmla="*/ 190500 w 228600"/>
                  <a:gd name="connsiteY8" fmla="*/ 38100 h 215900"/>
                  <a:gd name="connsiteX9" fmla="*/ 101600 w 228600"/>
                  <a:gd name="connsiteY9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15900">
                    <a:moveTo>
                      <a:pt x="101600" y="0"/>
                    </a:moveTo>
                    <a:lnTo>
                      <a:pt x="107950" y="114300"/>
                    </a:lnTo>
                    <a:lnTo>
                      <a:pt x="31750" y="139700"/>
                    </a:lnTo>
                    <a:lnTo>
                      <a:pt x="0" y="190500"/>
                    </a:lnTo>
                    <a:lnTo>
                      <a:pt x="69850" y="215900"/>
                    </a:lnTo>
                    <a:lnTo>
                      <a:pt x="152400" y="171450"/>
                    </a:lnTo>
                    <a:lnTo>
                      <a:pt x="228600" y="190500"/>
                    </a:lnTo>
                    <a:lnTo>
                      <a:pt x="184150" y="114300"/>
                    </a:lnTo>
                    <a:lnTo>
                      <a:pt x="190500" y="38100"/>
                    </a:lnTo>
                    <a:lnTo>
                      <a:pt x="1016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9776EADA-7CD1-407B-B1D5-CB98CBA77A0A}"/>
                  </a:ext>
                </a:extLst>
              </p:cNvPr>
              <p:cNvSpPr/>
              <p:nvPr/>
            </p:nvSpPr>
            <p:spPr>
              <a:xfrm>
                <a:off x="9880600" y="36785550"/>
                <a:ext cx="101600" cy="323850"/>
              </a:xfrm>
              <a:custGeom>
                <a:avLst/>
                <a:gdLst>
                  <a:gd name="connsiteX0" fmla="*/ 38100 w 101600"/>
                  <a:gd name="connsiteY0" fmla="*/ 19050 h 323850"/>
                  <a:gd name="connsiteX1" fmla="*/ 25400 w 101600"/>
                  <a:gd name="connsiteY1" fmla="*/ 241300 h 323850"/>
                  <a:gd name="connsiteX2" fmla="*/ 0 w 101600"/>
                  <a:gd name="connsiteY2" fmla="*/ 292100 h 323850"/>
                  <a:gd name="connsiteX3" fmla="*/ 101600 w 101600"/>
                  <a:gd name="connsiteY3" fmla="*/ 323850 h 323850"/>
                  <a:gd name="connsiteX4" fmla="*/ 82550 w 101600"/>
                  <a:gd name="connsiteY4" fmla="*/ 241300 h 323850"/>
                  <a:gd name="connsiteX5" fmla="*/ 101600 w 101600"/>
                  <a:gd name="connsiteY5" fmla="*/ 196850 h 323850"/>
                  <a:gd name="connsiteX6" fmla="*/ 95250 w 101600"/>
                  <a:gd name="connsiteY6" fmla="*/ 0 h 323850"/>
                  <a:gd name="connsiteX7" fmla="*/ 38100 w 101600"/>
                  <a:gd name="connsiteY7" fmla="*/ 19050 h 323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00" h="323850">
                    <a:moveTo>
                      <a:pt x="38100" y="19050"/>
                    </a:moveTo>
                    <a:lnTo>
                      <a:pt x="25400" y="241300"/>
                    </a:lnTo>
                    <a:lnTo>
                      <a:pt x="0" y="292100"/>
                    </a:lnTo>
                    <a:lnTo>
                      <a:pt x="101600" y="323850"/>
                    </a:lnTo>
                    <a:lnTo>
                      <a:pt x="82550" y="241300"/>
                    </a:lnTo>
                    <a:lnTo>
                      <a:pt x="101600" y="196850"/>
                    </a:lnTo>
                    <a:lnTo>
                      <a:pt x="95250" y="0"/>
                    </a:lnTo>
                    <a:lnTo>
                      <a:pt x="3810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A897D5FC-C4F0-41C7-B7E9-9BFFEDFEBF9B}"/>
                  </a:ext>
                </a:extLst>
              </p:cNvPr>
              <p:cNvSpPr/>
              <p:nvPr/>
            </p:nvSpPr>
            <p:spPr>
              <a:xfrm>
                <a:off x="29614196" y="30089476"/>
                <a:ext cx="3235624" cy="5687392"/>
              </a:xfrm>
              <a:custGeom>
                <a:avLst/>
                <a:gdLst>
                  <a:gd name="connsiteX0" fmla="*/ 76200 w 3235624"/>
                  <a:gd name="connsiteY0" fmla="*/ 4987924 h 5687392"/>
                  <a:gd name="connsiteX1" fmla="*/ 81632 w 3235624"/>
                  <a:gd name="connsiteY1" fmla="*/ 5004220 h 5687392"/>
                  <a:gd name="connsiteX2" fmla="*/ 81632 w 3235624"/>
                  <a:gd name="connsiteY2" fmla="*/ 5004220 h 5687392"/>
                  <a:gd name="connsiteX3" fmla="*/ 2025648 w 3235624"/>
                  <a:gd name="connsiteY3" fmla="*/ 0 h 5687392"/>
                  <a:gd name="connsiteX4" fmla="*/ 2111376 w 3235624"/>
                  <a:gd name="connsiteY4" fmla="*/ 57148 h 5687392"/>
                  <a:gd name="connsiteX5" fmla="*/ 2168524 w 3235624"/>
                  <a:gd name="connsiteY5" fmla="*/ 190500 h 5687392"/>
                  <a:gd name="connsiteX6" fmla="*/ 2273300 w 3235624"/>
                  <a:gd name="connsiteY6" fmla="*/ 342900 h 5687392"/>
                  <a:gd name="connsiteX7" fmla="*/ 2320924 w 3235624"/>
                  <a:gd name="connsiteY7" fmla="*/ 409574 h 5687392"/>
                  <a:gd name="connsiteX8" fmla="*/ 2406648 w 3235624"/>
                  <a:gd name="connsiteY8" fmla="*/ 400048 h 5687392"/>
                  <a:gd name="connsiteX9" fmla="*/ 2481604 w 3235624"/>
                  <a:gd name="connsiteY9" fmla="*/ 433360 h 5687392"/>
                  <a:gd name="connsiteX10" fmla="*/ 2484436 w 3235624"/>
                  <a:gd name="connsiteY10" fmla="*/ 447674 h 5687392"/>
                  <a:gd name="connsiteX11" fmla="*/ 2586036 w 3235624"/>
                  <a:gd name="connsiteY11" fmla="*/ 523874 h 5687392"/>
                  <a:gd name="connsiteX12" fmla="*/ 2725736 w 3235624"/>
                  <a:gd name="connsiteY12" fmla="*/ 663574 h 5687392"/>
                  <a:gd name="connsiteX13" fmla="*/ 2744786 w 3235624"/>
                  <a:gd name="connsiteY13" fmla="*/ 815974 h 5687392"/>
                  <a:gd name="connsiteX14" fmla="*/ 2748066 w 3235624"/>
                  <a:gd name="connsiteY14" fmla="*/ 832376 h 5687392"/>
                  <a:gd name="connsiteX15" fmla="*/ 2747944 w 3235624"/>
                  <a:gd name="connsiteY15" fmla="*/ 832484 h 5687392"/>
                  <a:gd name="connsiteX16" fmla="*/ 2481244 w 3235624"/>
                  <a:gd name="connsiteY16" fmla="*/ 931544 h 5687392"/>
                  <a:gd name="connsiteX17" fmla="*/ 2458384 w 3235624"/>
                  <a:gd name="connsiteY17" fmla="*/ 1022984 h 5687392"/>
                  <a:gd name="connsiteX18" fmla="*/ 2466004 w 3235624"/>
                  <a:gd name="connsiteY18" fmla="*/ 1083944 h 5687392"/>
                  <a:gd name="connsiteX19" fmla="*/ 2427904 w 3235624"/>
                  <a:gd name="connsiteY19" fmla="*/ 1122044 h 5687392"/>
                  <a:gd name="connsiteX20" fmla="*/ 2427904 w 3235624"/>
                  <a:gd name="connsiteY20" fmla="*/ 1228724 h 5687392"/>
                  <a:gd name="connsiteX21" fmla="*/ 2427904 w 3235624"/>
                  <a:gd name="connsiteY21" fmla="*/ 1373504 h 5687392"/>
                  <a:gd name="connsiteX22" fmla="*/ 2069764 w 3235624"/>
                  <a:gd name="connsiteY22" fmla="*/ 1823084 h 5687392"/>
                  <a:gd name="connsiteX23" fmla="*/ 2024044 w 3235624"/>
                  <a:gd name="connsiteY23" fmla="*/ 2105024 h 5687392"/>
                  <a:gd name="connsiteX24" fmla="*/ 2123104 w 3235624"/>
                  <a:gd name="connsiteY24" fmla="*/ 2165984 h 5687392"/>
                  <a:gd name="connsiteX25" fmla="*/ 2085004 w 3235624"/>
                  <a:gd name="connsiteY25" fmla="*/ 2402204 h 5687392"/>
                  <a:gd name="connsiteX26" fmla="*/ 2168824 w 3235624"/>
                  <a:gd name="connsiteY26" fmla="*/ 2394584 h 5687392"/>
                  <a:gd name="connsiteX27" fmla="*/ 2397424 w 3235624"/>
                  <a:gd name="connsiteY27" fmla="*/ 2470784 h 5687392"/>
                  <a:gd name="connsiteX28" fmla="*/ 2473624 w 3235624"/>
                  <a:gd name="connsiteY28" fmla="*/ 2585084 h 5687392"/>
                  <a:gd name="connsiteX29" fmla="*/ 2763184 w 3235624"/>
                  <a:gd name="connsiteY29" fmla="*/ 2707004 h 5687392"/>
                  <a:gd name="connsiteX30" fmla="*/ 2801284 w 3235624"/>
                  <a:gd name="connsiteY30" fmla="*/ 2775584 h 5687392"/>
                  <a:gd name="connsiteX31" fmla="*/ 2915584 w 3235624"/>
                  <a:gd name="connsiteY31" fmla="*/ 2767964 h 5687392"/>
                  <a:gd name="connsiteX32" fmla="*/ 2976544 w 3235624"/>
                  <a:gd name="connsiteY32" fmla="*/ 2828924 h 5687392"/>
                  <a:gd name="connsiteX33" fmla="*/ 3014644 w 3235624"/>
                  <a:gd name="connsiteY33" fmla="*/ 2828924 h 5687392"/>
                  <a:gd name="connsiteX34" fmla="*/ 3121324 w 3235624"/>
                  <a:gd name="connsiteY34" fmla="*/ 2920364 h 5687392"/>
                  <a:gd name="connsiteX35" fmla="*/ 3136564 w 3235624"/>
                  <a:gd name="connsiteY35" fmla="*/ 3019424 h 5687392"/>
                  <a:gd name="connsiteX36" fmla="*/ 3197524 w 3235624"/>
                  <a:gd name="connsiteY36" fmla="*/ 2988944 h 5687392"/>
                  <a:gd name="connsiteX37" fmla="*/ 3235624 w 3235624"/>
                  <a:gd name="connsiteY37" fmla="*/ 3004184 h 5687392"/>
                  <a:gd name="connsiteX38" fmla="*/ 3220384 w 3235624"/>
                  <a:gd name="connsiteY38" fmla="*/ 3286124 h 5687392"/>
                  <a:gd name="connsiteX39" fmla="*/ 3136564 w 3235624"/>
                  <a:gd name="connsiteY39" fmla="*/ 3255644 h 5687392"/>
                  <a:gd name="connsiteX40" fmla="*/ 3083224 w 3235624"/>
                  <a:gd name="connsiteY40" fmla="*/ 3316604 h 5687392"/>
                  <a:gd name="connsiteX41" fmla="*/ 3136564 w 3235624"/>
                  <a:gd name="connsiteY41" fmla="*/ 3362324 h 5687392"/>
                  <a:gd name="connsiteX42" fmla="*/ 3136564 w 3235624"/>
                  <a:gd name="connsiteY42" fmla="*/ 3446144 h 5687392"/>
                  <a:gd name="connsiteX43" fmla="*/ 3159424 w 3235624"/>
                  <a:gd name="connsiteY43" fmla="*/ 3590924 h 5687392"/>
                  <a:gd name="connsiteX44" fmla="*/ 3029884 w 3235624"/>
                  <a:gd name="connsiteY44" fmla="*/ 3697604 h 5687392"/>
                  <a:gd name="connsiteX45" fmla="*/ 2862244 w 3235624"/>
                  <a:gd name="connsiteY45" fmla="*/ 3674744 h 5687392"/>
                  <a:gd name="connsiteX46" fmla="*/ 3029884 w 3235624"/>
                  <a:gd name="connsiteY46" fmla="*/ 3606164 h 5687392"/>
                  <a:gd name="connsiteX47" fmla="*/ 2930824 w 3235624"/>
                  <a:gd name="connsiteY47" fmla="*/ 3583304 h 5687392"/>
                  <a:gd name="connsiteX48" fmla="*/ 2907964 w 3235624"/>
                  <a:gd name="connsiteY48" fmla="*/ 3545204 h 5687392"/>
                  <a:gd name="connsiteX49" fmla="*/ 2778424 w 3235624"/>
                  <a:gd name="connsiteY49" fmla="*/ 3568064 h 5687392"/>
                  <a:gd name="connsiteX50" fmla="*/ 2656504 w 3235624"/>
                  <a:gd name="connsiteY50" fmla="*/ 3545204 h 5687392"/>
                  <a:gd name="connsiteX51" fmla="*/ 2542204 w 3235624"/>
                  <a:gd name="connsiteY51" fmla="*/ 3590924 h 5687392"/>
                  <a:gd name="connsiteX52" fmla="*/ 2641264 w 3235624"/>
                  <a:gd name="connsiteY52" fmla="*/ 3408044 h 5687392"/>
                  <a:gd name="connsiteX53" fmla="*/ 2526964 w 3235624"/>
                  <a:gd name="connsiteY53" fmla="*/ 3408044 h 5687392"/>
                  <a:gd name="connsiteX54" fmla="*/ 2443144 w 3235624"/>
                  <a:gd name="connsiteY54" fmla="*/ 3590924 h 5687392"/>
                  <a:gd name="connsiteX55" fmla="*/ 2260264 w 3235624"/>
                  <a:gd name="connsiteY55" fmla="*/ 3728084 h 5687392"/>
                  <a:gd name="connsiteX56" fmla="*/ 2206924 w 3235624"/>
                  <a:gd name="connsiteY56" fmla="*/ 3636644 h 5687392"/>
                  <a:gd name="connsiteX57" fmla="*/ 2107864 w 3235624"/>
                  <a:gd name="connsiteY57" fmla="*/ 3667124 h 5687392"/>
                  <a:gd name="connsiteX58" fmla="*/ 2077384 w 3235624"/>
                  <a:gd name="connsiteY58" fmla="*/ 3728084 h 5687392"/>
                  <a:gd name="connsiteX59" fmla="*/ 2001184 w 3235624"/>
                  <a:gd name="connsiteY59" fmla="*/ 3728084 h 5687392"/>
                  <a:gd name="connsiteX60" fmla="*/ 1993564 w 3235624"/>
                  <a:gd name="connsiteY60" fmla="*/ 3796664 h 5687392"/>
                  <a:gd name="connsiteX61" fmla="*/ 1902124 w 3235624"/>
                  <a:gd name="connsiteY61" fmla="*/ 3811904 h 5687392"/>
                  <a:gd name="connsiteX62" fmla="*/ 1848784 w 3235624"/>
                  <a:gd name="connsiteY62" fmla="*/ 3773804 h 5687392"/>
                  <a:gd name="connsiteX63" fmla="*/ 1818304 w 3235624"/>
                  <a:gd name="connsiteY63" fmla="*/ 3850004 h 5687392"/>
                  <a:gd name="connsiteX64" fmla="*/ 1627804 w 3235624"/>
                  <a:gd name="connsiteY64" fmla="*/ 3910964 h 5687392"/>
                  <a:gd name="connsiteX65" fmla="*/ 1513504 w 3235624"/>
                  <a:gd name="connsiteY65" fmla="*/ 3910964 h 5687392"/>
                  <a:gd name="connsiteX66" fmla="*/ 1429684 w 3235624"/>
                  <a:gd name="connsiteY66" fmla="*/ 3956684 h 5687392"/>
                  <a:gd name="connsiteX67" fmla="*/ 1422064 w 3235624"/>
                  <a:gd name="connsiteY67" fmla="*/ 4025264 h 5687392"/>
                  <a:gd name="connsiteX68" fmla="*/ 1330624 w 3235624"/>
                  <a:gd name="connsiteY68" fmla="*/ 4055744 h 5687392"/>
                  <a:gd name="connsiteX69" fmla="*/ 1277284 w 3235624"/>
                  <a:gd name="connsiteY69" fmla="*/ 4215764 h 5687392"/>
                  <a:gd name="connsiteX70" fmla="*/ 1132504 w 3235624"/>
                  <a:gd name="connsiteY70" fmla="*/ 4307204 h 5687392"/>
                  <a:gd name="connsiteX71" fmla="*/ 1147744 w 3235624"/>
                  <a:gd name="connsiteY71" fmla="*/ 4352924 h 5687392"/>
                  <a:gd name="connsiteX72" fmla="*/ 1086784 w 3235624"/>
                  <a:gd name="connsiteY72" fmla="*/ 4436744 h 5687392"/>
                  <a:gd name="connsiteX73" fmla="*/ 1216324 w 3235624"/>
                  <a:gd name="connsiteY73" fmla="*/ 4451984 h 5687392"/>
                  <a:gd name="connsiteX74" fmla="*/ 1185844 w 3235624"/>
                  <a:gd name="connsiteY74" fmla="*/ 4535804 h 5687392"/>
                  <a:gd name="connsiteX75" fmla="*/ 1292524 w 3235624"/>
                  <a:gd name="connsiteY75" fmla="*/ 4604384 h 5687392"/>
                  <a:gd name="connsiteX76" fmla="*/ 1155364 w 3235624"/>
                  <a:gd name="connsiteY76" fmla="*/ 4657724 h 5687392"/>
                  <a:gd name="connsiteX77" fmla="*/ 1178224 w 3235624"/>
                  <a:gd name="connsiteY77" fmla="*/ 4726304 h 5687392"/>
                  <a:gd name="connsiteX78" fmla="*/ 1102024 w 3235624"/>
                  <a:gd name="connsiteY78" fmla="*/ 4726304 h 5687392"/>
                  <a:gd name="connsiteX79" fmla="*/ 1079164 w 3235624"/>
                  <a:gd name="connsiteY79" fmla="*/ 4893944 h 5687392"/>
                  <a:gd name="connsiteX80" fmla="*/ 919144 w 3235624"/>
                  <a:gd name="connsiteY80" fmla="*/ 4970144 h 5687392"/>
                  <a:gd name="connsiteX81" fmla="*/ 881044 w 3235624"/>
                  <a:gd name="connsiteY81" fmla="*/ 5061584 h 5687392"/>
                  <a:gd name="connsiteX82" fmla="*/ 759124 w 3235624"/>
                  <a:gd name="connsiteY82" fmla="*/ 5084444 h 5687392"/>
                  <a:gd name="connsiteX83" fmla="*/ 599104 w 3235624"/>
                  <a:gd name="connsiteY83" fmla="*/ 5320664 h 5687392"/>
                  <a:gd name="connsiteX84" fmla="*/ 530524 w 3235624"/>
                  <a:gd name="connsiteY84" fmla="*/ 5488304 h 5687392"/>
                  <a:gd name="connsiteX85" fmla="*/ 469564 w 3235624"/>
                  <a:gd name="connsiteY85" fmla="*/ 5686424 h 5687392"/>
                  <a:gd name="connsiteX86" fmla="*/ 464536 w 3235624"/>
                  <a:gd name="connsiteY86" fmla="*/ 5687392 h 5687392"/>
                  <a:gd name="connsiteX87" fmla="*/ 469900 w 3235624"/>
                  <a:gd name="connsiteY87" fmla="*/ 5680076 h 5687392"/>
                  <a:gd name="connsiteX88" fmla="*/ 381000 w 3235624"/>
                  <a:gd name="connsiteY88" fmla="*/ 5622924 h 5687392"/>
                  <a:gd name="connsiteX89" fmla="*/ 355600 w 3235624"/>
                  <a:gd name="connsiteY89" fmla="*/ 5667372 h 5687392"/>
                  <a:gd name="connsiteX90" fmla="*/ 266700 w 3235624"/>
                  <a:gd name="connsiteY90" fmla="*/ 5641972 h 5687392"/>
                  <a:gd name="connsiteX91" fmla="*/ 260348 w 3235624"/>
                  <a:gd name="connsiteY91" fmla="*/ 5578476 h 5687392"/>
                  <a:gd name="connsiteX92" fmla="*/ 171448 w 3235624"/>
                  <a:gd name="connsiteY92" fmla="*/ 5546724 h 5687392"/>
                  <a:gd name="connsiteX93" fmla="*/ 127000 w 3235624"/>
                  <a:gd name="connsiteY93" fmla="*/ 5407024 h 5687392"/>
                  <a:gd name="connsiteX94" fmla="*/ 0 w 3235624"/>
                  <a:gd name="connsiteY94" fmla="*/ 5330824 h 5687392"/>
                  <a:gd name="connsiteX95" fmla="*/ 6348 w 3235624"/>
                  <a:gd name="connsiteY95" fmla="*/ 5133972 h 5687392"/>
                  <a:gd name="connsiteX96" fmla="*/ 114300 w 3235624"/>
                  <a:gd name="connsiteY96" fmla="*/ 5102224 h 5687392"/>
                  <a:gd name="connsiteX97" fmla="*/ 81632 w 3235624"/>
                  <a:gd name="connsiteY97" fmla="*/ 5004220 h 5687392"/>
                  <a:gd name="connsiteX98" fmla="*/ 112324 w 3235624"/>
                  <a:gd name="connsiteY98" fmla="*/ 4945196 h 5687392"/>
                  <a:gd name="connsiteX99" fmla="*/ 184768 w 3235624"/>
                  <a:gd name="connsiteY99" fmla="*/ 4953000 h 5687392"/>
                  <a:gd name="connsiteX100" fmla="*/ 199054 w 3235624"/>
                  <a:gd name="connsiteY100" fmla="*/ 4898228 h 5687392"/>
                  <a:gd name="connsiteX101" fmla="*/ 265728 w 3235624"/>
                  <a:gd name="connsiteY101" fmla="*/ 4883944 h 5687392"/>
                  <a:gd name="connsiteX102" fmla="*/ 327642 w 3235624"/>
                  <a:gd name="connsiteY102" fmla="*/ 4914900 h 5687392"/>
                  <a:gd name="connsiteX103" fmla="*/ 349072 w 3235624"/>
                  <a:gd name="connsiteY103" fmla="*/ 4900612 h 5687392"/>
                  <a:gd name="connsiteX104" fmla="*/ 358598 w 3235624"/>
                  <a:gd name="connsiteY104" fmla="*/ 4791076 h 5687392"/>
                  <a:gd name="connsiteX105" fmla="*/ 370504 w 3235624"/>
                  <a:gd name="connsiteY105" fmla="*/ 4779168 h 5687392"/>
                  <a:gd name="connsiteX106" fmla="*/ 427654 w 3235624"/>
                  <a:gd name="connsiteY106" fmla="*/ 4824412 h 5687392"/>
                  <a:gd name="connsiteX107" fmla="*/ 468136 w 3235624"/>
                  <a:gd name="connsiteY107" fmla="*/ 4762500 h 5687392"/>
                  <a:gd name="connsiteX108" fmla="*/ 434798 w 3235624"/>
                  <a:gd name="connsiteY108" fmla="*/ 4683916 h 5687392"/>
                  <a:gd name="connsiteX109" fmla="*/ 465754 w 3235624"/>
                  <a:gd name="connsiteY109" fmla="*/ 4638676 h 5687392"/>
                  <a:gd name="connsiteX110" fmla="*/ 456342 w 3235624"/>
                  <a:gd name="connsiteY110" fmla="*/ 4598668 h 5687392"/>
                  <a:gd name="connsiteX111" fmla="*/ 458788 w 3235624"/>
                  <a:gd name="connsiteY111" fmla="*/ 4595812 h 5687392"/>
                  <a:gd name="connsiteX112" fmla="*/ 492124 w 3235624"/>
                  <a:gd name="connsiteY112" fmla="*/ 4533900 h 5687392"/>
                  <a:gd name="connsiteX113" fmla="*/ 549276 w 3235624"/>
                  <a:gd name="connsiteY113" fmla="*/ 4519612 h 5687392"/>
                  <a:gd name="connsiteX114" fmla="*/ 744536 w 3235624"/>
                  <a:gd name="connsiteY114" fmla="*/ 4543424 h 5687392"/>
                  <a:gd name="connsiteX115" fmla="*/ 711200 w 3235624"/>
                  <a:gd name="connsiteY115" fmla="*/ 4338636 h 5687392"/>
                  <a:gd name="connsiteX116" fmla="*/ 763588 w 3235624"/>
                  <a:gd name="connsiteY116" fmla="*/ 4324348 h 5687392"/>
                  <a:gd name="connsiteX117" fmla="*/ 758824 w 3235624"/>
                  <a:gd name="connsiteY117" fmla="*/ 4286248 h 5687392"/>
                  <a:gd name="connsiteX118" fmla="*/ 763588 w 3235624"/>
                  <a:gd name="connsiteY118" fmla="*/ 4195764 h 5687392"/>
                  <a:gd name="connsiteX119" fmla="*/ 763588 w 3235624"/>
                  <a:gd name="connsiteY119" fmla="*/ 4124324 h 5687392"/>
                  <a:gd name="connsiteX120" fmla="*/ 773112 w 3235624"/>
                  <a:gd name="connsiteY120" fmla="*/ 4067172 h 5687392"/>
                  <a:gd name="connsiteX121" fmla="*/ 773112 w 3235624"/>
                  <a:gd name="connsiteY121" fmla="*/ 4038600 h 5687392"/>
                  <a:gd name="connsiteX122" fmla="*/ 777876 w 3235624"/>
                  <a:gd name="connsiteY122" fmla="*/ 3981448 h 5687392"/>
                  <a:gd name="connsiteX123" fmla="*/ 715964 w 3235624"/>
                  <a:gd name="connsiteY123" fmla="*/ 3952876 h 5687392"/>
                  <a:gd name="connsiteX124" fmla="*/ 792164 w 3235624"/>
                  <a:gd name="connsiteY124" fmla="*/ 3876676 h 5687392"/>
                  <a:gd name="connsiteX125" fmla="*/ 777876 w 3235624"/>
                  <a:gd name="connsiteY125" fmla="*/ 3829048 h 5687392"/>
                  <a:gd name="connsiteX126" fmla="*/ 830264 w 3235624"/>
                  <a:gd name="connsiteY126" fmla="*/ 3738564 h 5687392"/>
                  <a:gd name="connsiteX127" fmla="*/ 706436 w 3235624"/>
                  <a:gd name="connsiteY127" fmla="*/ 3548060 h 5687392"/>
                  <a:gd name="connsiteX128" fmla="*/ 806448 w 3235624"/>
                  <a:gd name="connsiteY128" fmla="*/ 3509964 h 5687392"/>
                  <a:gd name="connsiteX129" fmla="*/ 806448 w 3235624"/>
                  <a:gd name="connsiteY129" fmla="*/ 3462336 h 5687392"/>
                  <a:gd name="connsiteX130" fmla="*/ 744536 w 3235624"/>
                  <a:gd name="connsiteY130" fmla="*/ 3443288 h 5687392"/>
                  <a:gd name="connsiteX131" fmla="*/ 673100 w 3235624"/>
                  <a:gd name="connsiteY131" fmla="*/ 3243262 h 5687392"/>
                  <a:gd name="connsiteX132" fmla="*/ 635000 w 3235624"/>
                  <a:gd name="connsiteY132" fmla="*/ 3214688 h 5687392"/>
                  <a:gd name="connsiteX133" fmla="*/ 701676 w 3235624"/>
                  <a:gd name="connsiteY133" fmla="*/ 3138488 h 5687392"/>
                  <a:gd name="connsiteX134" fmla="*/ 715964 w 3235624"/>
                  <a:gd name="connsiteY134" fmla="*/ 3081336 h 5687392"/>
                  <a:gd name="connsiteX135" fmla="*/ 811212 w 3235624"/>
                  <a:gd name="connsiteY135" fmla="*/ 3033712 h 5687392"/>
                  <a:gd name="connsiteX136" fmla="*/ 1054100 w 3235624"/>
                  <a:gd name="connsiteY136" fmla="*/ 3000374 h 5687392"/>
                  <a:gd name="connsiteX137" fmla="*/ 1073148 w 3235624"/>
                  <a:gd name="connsiteY137" fmla="*/ 2924174 h 5687392"/>
                  <a:gd name="connsiteX138" fmla="*/ 1135064 w 3235624"/>
                  <a:gd name="connsiteY138" fmla="*/ 2833688 h 5687392"/>
                  <a:gd name="connsiteX139" fmla="*/ 1092200 w 3235624"/>
                  <a:gd name="connsiteY139" fmla="*/ 2819400 h 5687392"/>
                  <a:gd name="connsiteX140" fmla="*/ 1096964 w 3235624"/>
                  <a:gd name="connsiteY140" fmla="*/ 2771774 h 5687392"/>
                  <a:gd name="connsiteX141" fmla="*/ 1096964 w 3235624"/>
                  <a:gd name="connsiteY141" fmla="*/ 2733674 h 5687392"/>
                  <a:gd name="connsiteX142" fmla="*/ 1068388 w 3235624"/>
                  <a:gd name="connsiteY142" fmla="*/ 2705100 h 5687392"/>
                  <a:gd name="connsiteX143" fmla="*/ 949324 w 3235624"/>
                  <a:gd name="connsiteY143" fmla="*/ 2747962 h 5687392"/>
                  <a:gd name="connsiteX144" fmla="*/ 944564 w 3235624"/>
                  <a:gd name="connsiteY144" fmla="*/ 2671762 h 5687392"/>
                  <a:gd name="connsiteX145" fmla="*/ 906464 w 3235624"/>
                  <a:gd name="connsiteY145" fmla="*/ 2605088 h 5687392"/>
                  <a:gd name="connsiteX146" fmla="*/ 858836 w 3235624"/>
                  <a:gd name="connsiteY146" fmla="*/ 2605088 h 5687392"/>
                  <a:gd name="connsiteX147" fmla="*/ 777876 w 3235624"/>
                  <a:gd name="connsiteY147" fmla="*/ 2643188 h 5687392"/>
                  <a:gd name="connsiteX148" fmla="*/ 758824 w 3235624"/>
                  <a:gd name="connsiteY148" fmla="*/ 2590800 h 5687392"/>
                  <a:gd name="connsiteX149" fmla="*/ 639764 w 3235624"/>
                  <a:gd name="connsiteY149" fmla="*/ 2576512 h 5687392"/>
                  <a:gd name="connsiteX150" fmla="*/ 611188 w 3235624"/>
                  <a:gd name="connsiteY150" fmla="*/ 2533648 h 5687392"/>
                  <a:gd name="connsiteX151" fmla="*/ 587376 w 3235624"/>
                  <a:gd name="connsiteY151" fmla="*/ 2424112 h 5687392"/>
                  <a:gd name="connsiteX152" fmla="*/ 639764 w 3235624"/>
                  <a:gd name="connsiteY152" fmla="*/ 2305048 h 5687392"/>
                  <a:gd name="connsiteX153" fmla="*/ 625476 w 3235624"/>
                  <a:gd name="connsiteY153" fmla="*/ 2243136 h 5687392"/>
                  <a:gd name="connsiteX154" fmla="*/ 663576 w 3235624"/>
                  <a:gd name="connsiteY154" fmla="*/ 2224088 h 5687392"/>
                  <a:gd name="connsiteX155" fmla="*/ 668336 w 3235624"/>
                  <a:gd name="connsiteY155" fmla="*/ 2090736 h 5687392"/>
                  <a:gd name="connsiteX156" fmla="*/ 620712 w 3235624"/>
                  <a:gd name="connsiteY156" fmla="*/ 2062162 h 5687392"/>
                  <a:gd name="connsiteX157" fmla="*/ 639764 w 3235624"/>
                  <a:gd name="connsiteY157" fmla="*/ 2014536 h 5687392"/>
                  <a:gd name="connsiteX158" fmla="*/ 620712 w 3235624"/>
                  <a:gd name="connsiteY158" fmla="*/ 1985962 h 5687392"/>
                  <a:gd name="connsiteX159" fmla="*/ 587376 w 3235624"/>
                  <a:gd name="connsiteY159" fmla="*/ 1919288 h 5687392"/>
                  <a:gd name="connsiteX160" fmla="*/ 585268 w 3235624"/>
                  <a:gd name="connsiteY160" fmla="*/ 1922976 h 5687392"/>
                  <a:gd name="connsiteX161" fmla="*/ 545764 w 3235624"/>
                  <a:gd name="connsiteY161" fmla="*/ 1838324 h 5687392"/>
                  <a:gd name="connsiteX162" fmla="*/ 568624 w 3235624"/>
                  <a:gd name="connsiteY162" fmla="*/ 1784984 h 5687392"/>
                  <a:gd name="connsiteX163" fmla="*/ 519940 w 3235624"/>
                  <a:gd name="connsiteY163" fmla="*/ 1748470 h 5687392"/>
                  <a:gd name="connsiteX164" fmla="*/ 688340 w 3235624"/>
                  <a:gd name="connsiteY164" fmla="*/ 1678304 h 5687392"/>
                  <a:gd name="connsiteX165" fmla="*/ 726440 w 3235624"/>
                  <a:gd name="connsiteY165" fmla="*/ 1655444 h 5687392"/>
                  <a:gd name="connsiteX166" fmla="*/ 695960 w 3235624"/>
                  <a:gd name="connsiteY166" fmla="*/ 1571624 h 5687392"/>
                  <a:gd name="connsiteX167" fmla="*/ 749300 w 3235624"/>
                  <a:gd name="connsiteY167" fmla="*/ 1564004 h 5687392"/>
                  <a:gd name="connsiteX168" fmla="*/ 810260 w 3235624"/>
                  <a:gd name="connsiteY168" fmla="*/ 1457324 h 5687392"/>
                  <a:gd name="connsiteX169" fmla="*/ 695960 w 3235624"/>
                  <a:gd name="connsiteY169" fmla="*/ 1403984 h 5687392"/>
                  <a:gd name="connsiteX170" fmla="*/ 756920 w 3235624"/>
                  <a:gd name="connsiteY170" fmla="*/ 1350644 h 5687392"/>
                  <a:gd name="connsiteX171" fmla="*/ 817880 w 3235624"/>
                  <a:gd name="connsiteY171" fmla="*/ 1365884 h 5687392"/>
                  <a:gd name="connsiteX172" fmla="*/ 901700 w 3235624"/>
                  <a:gd name="connsiteY172" fmla="*/ 1358264 h 5687392"/>
                  <a:gd name="connsiteX173" fmla="*/ 1130300 w 3235624"/>
                  <a:gd name="connsiteY173" fmla="*/ 1449704 h 5687392"/>
                  <a:gd name="connsiteX174" fmla="*/ 1267460 w 3235624"/>
                  <a:gd name="connsiteY174" fmla="*/ 1449704 h 5687392"/>
                  <a:gd name="connsiteX175" fmla="*/ 1511300 w 3235624"/>
                  <a:gd name="connsiteY175" fmla="*/ 1335404 h 5687392"/>
                  <a:gd name="connsiteX176" fmla="*/ 1572260 w 3235624"/>
                  <a:gd name="connsiteY176" fmla="*/ 1167764 h 5687392"/>
                  <a:gd name="connsiteX177" fmla="*/ 1648460 w 3235624"/>
                  <a:gd name="connsiteY177" fmla="*/ 1114424 h 5687392"/>
                  <a:gd name="connsiteX178" fmla="*/ 1701800 w 3235624"/>
                  <a:gd name="connsiteY178" fmla="*/ 977264 h 5687392"/>
                  <a:gd name="connsiteX179" fmla="*/ 1717040 w 3235624"/>
                  <a:gd name="connsiteY179" fmla="*/ 771524 h 5687392"/>
                  <a:gd name="connsiteX180" fmla="*/ 1793240 w 3235624"/>
                  <a:gd name="connsiteY180" fmla="*/ 680084 h 5687392"/>
                  <a:gd name="connsiteX181" fmla="*/ 1778000 w 3235624"/>
                  <a:gd name="connsiteY181" fmla="*/ 481964 h 5687392"/>
                  <a:gd name="connsiteX182" fmla="*/ 1823720 w 3235624"/>
                  <a:gd name="connsiteY182" fmla="*/ 344804 h 5687392"/>
                  <a:gd name="connsiteX183" fmla="*/ 1694180 w 3235624"/>
                  <a:gd name="connsiteY183" fmla="*/ 253364 h 5687392"/>
                  <a:gd name="connsiteX184" fmla="*/ 1702580 w 3235624"/>
                  <a:gd name="connsiteY184" fmla="*/ 139948 h 5687392"/>
                  <a:gd name="connsiteX185" fmla="*/ 1696144 w 3235624"/>
                  <a:gd name="connsiteY185" fmla="*/ 142874 h 5687392"/>
                  <a:gd name="connsiteX186" fmla="*/ 1694936 w 3235624"/>
                  <a:gd name="connsiteY186" fmla="*/ 141666 h 5687392"/>
                  <a:gd name="connsiteX187" fmla="*/ 1797048 w 3235624"/>
                  <a:gd name="connsiteY187" fmla="*/ 95248 h 5687392"/>
                  <a:gd name="connsiteX188" fmla="*/ 1930400 w 3235624"/>
                  <a:gd name="connsiteY188" fmla="*/ 85724 h 568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235624" h="5687392">
                    <a:moveTo>
                      <a:pt x="76200" y="4987924"/>
                    </a:moveTo>
                    <a:lnTo>
                      <a:pt x="81632" y="5004220"/>
                    </a:lnTo>
                    <a:lnTo>
                      <a:pt x="81632" y="5004220"/>
                    </a:lnTo>
                    <a:close/>
                    <a:moveTo>
                      <a:pt x="2025648" y="0"/>
                    </a:moveTo>
                    <a:lnTo>
                      <a:pt x="2111376" y="57148"/>
                    </a:lnTo>
                    <a:lnTo>
                      <a:pt x="2168524" y="190500"/>
                    </a:lnTo>
                    <a:lnTo>
                      <a:pt x="2273300" y="342900"/>
                    </a:lnTo>
                    <a:lnTo>
                      <a:pt x="2320924" y="409574"/>
                    </a:lnTo>
                    <a:lnTo>
                      <a:pt x="2406648" y="400048"/>
                    </a:lnTo>
                    <a:lnTo>
                      <a:pt x="2481604" y="433360"/>
                    </a:lnTo>
                    <a:lnTo>
                      <a:pt x="2484436" y="447674"/>
                    </a:lnTo>
                    <a:lnTo>
                      <a:pt x="2586036" y="523874"/>
                    </a:lnTo>
                    <a:lnTo>
                      <a:pt x="2725736" y="663574"/>
                    </a:lnTo>
                    <a:lnTo>
                      <a:pt x="2744786" y="815974"/>
                    </a:lnTo>
                    <a:lnTo>
                      <a:pt x="2748066" y="832376"/>
                    </a:lnTo>
                    <a:lnTo>
                      <a:pt x="2747944" y="832484"/>
                    </a:lnTo>
                    <a:lnTo>
                      <a:pt x="2481244" y="931544"/>
                    </a:lnTo>
                    <a:lnTo>
                      <a:pt x="2458384" y="1022984"/>
                    </a:lnTo>
                    <a:lnTo>
                      <a:pt x="2466004" y="1083944"/>
                    </a:lnTo>
                    <a:lnTo>
                      <a:pt x="2427904" y="1122044"/>
                    </a:lnTo>
                    <a:lnTo>
                      <a:pt x="2427904" y="1228724"/>
                    </a:lnTo>
                    <a:lnTo>
                      <a:pt x="2427904" y="1373504"/>
                    </a:lnTo>
                    <a:lnTo>
                      <a:pt x="2069764" y="1823084"/>
                    </a:lnTo>
                    <a:lnTo>
                      <a:pt x="2024044" y="2105024"/>
                    </a:lnTo>
                    <a:lnTo>
                      <a:pt x="2123104" y="2165984"/>
                    </a:lnTo>
                    <a:lnTo>
                      <a:pt x="2085004" y="2402204"/>
                    </a:lnTo>
                    <a:lnTo>
                      <a:pt x="2168824" y="2394584"/>
                    </a:lnTo>
                    <a:lnTo>
                      <a:pt x="2397424" y="2470784"/>
                    </a:lnTo>
                    <a:lnTo>
                      <a:pt x="2473624" y="2585084"/>
                    </a:lnTo>
                    <a:lnTo>
                      <a:pt x="2763184" y="2707004"/>
                    </a:lnTo>
                    <a:lnTo>
                      <a:pt x="2801284" y="2775584"/>
                    </a:lnTo>
                    <a:lnTo>
                      <a:pt x="2915584" y="2767964"/>
                    </a:lnTo>
                    <a:lnTo>
                      <a:pt x="2976544" y="2828924"/>
                    </a:lnTo>
                    <a:lnTo>
                      <a:pt x="3014644" y="2828924"/>
                    </a:lnTo>
                    <a:lnTo>
                      <a:pt x="3121324" y="2920364"/>
                    </a:lnTo>
                    <a:lnTo>
                      <a:pt x="3136564" y="3019424"/>
                    </a:lnTo>
                    <a:lnTo>
                      <a:pt x="3197524" y="2988944"/>
                    </a:lnTo>
                    <a:lnTo>
                      <a:pt x="3235624" y="3004184"/>
                    </a:lnTo>
                    <a:lnTo>
                      <a:pt x="3220384" y="3286124"/>
                    </a:lnTo>
                    <a:lnTo>
                      <a:pt x="3136564" y="3255644"/>
                    </a:lnTo>
                    <a:lnTo>
                      <a:pt x="3083224" y="3316604"/>
                    </a:lnTo>
                    <a:lnTo>
                      <a:pt x="3136564" y="3362324"/>
                    </a:lnTo>
                    <a:lnTo>
                      <a:pt x="3136564" y="3446144"/>
                    </a:lnTo>
                    <a:lnTo>
                      <a:pt x="3159424" y="3590924"/>
                    </a:lnTo>
                    <a:lnTo>
                      <a:pt x="3029884" y="3697604"/>
                    </a:lnTo>
                    <a:lnTo>
                      <a:pt x="2862244" y="3674744"/>
                    </a:lnTo>
                    <a:lnTo>
                      <a:pt x="3029884" y="3606164"/>
                    </a:lnTo>
                    <a:lnTo>
                      <a:pt x="2930824" y="3583304"/>
                    </a:lnTo>
                    <a:lnTo>
                      <a:pt x="2907964" y="3545204"/>
                    </a:lnTo>
                    <a:lnTo>
                      <a:pt x="2778424" y="3568064"/>
                    </a:lnTo>
                    <a:lnTo>
                      <a:pt x="2656504" y="3545204"/>
                    </a:lnTo>
                    <a:lnTo>
                      <a:pt x="2542204" y="3590924"/>
                    </a:lnTo>
                    <a:lnTo>
                      <a:pt x="2641264" y="3408044"/>
                    </a:lnTo>
                    <a:lnTo>
                      <a:pt x="2526964" y="3408044"/>
                    </a:lnTo>
                    <a:lnTo>
                      <a:pt x="2443144" y="3590924"/>
                    </a:lnTo>
                    <a:lnTo>
                      <a:pt x="2260264" y="3728084"/>
                    </a:lnTo>
                    <a:lnTo>
                      <a:pt x="2206924" y="3636644"/>
                    </a:lnTo>
                    <a:lnTo>
                      <a:pt x="2107864" y="3667124"/>
                    </a:lnTo>
                    <a:lnTo>
                      <a:pt x="2077384" y="3728084"/>
                    </a:lnTo>
                    <a:lnTo>
                      <a:pt x="2001184" y="3728084"/>
                    </a:lnTo>
                    <a:lnTo>
                      <a:pt x="1993564" y="3796664"/>
                    </a:lnTo>
                    <a:lnTo>
                      <a:pt x="1902124" y="3811904"/>
                    </a:lnTo>
                    <a:lnTo>
                      <a:pt x="1848784" y="3773804"/>
                    </a:lnTo>
                    <a:lnTo>
                      <a:pt x="1818304" y="3850004"/>
                    </a:lnTo>
                    <a:lnTo>
                      <a:pt x="1627804" y="3910964"/>
                    </a:lnTo>
                    <a:lnTo>
                      <a:pt x="1513504" y="3910964"/>
                    </a:lnTo>
                    <a:lnTo>
                      <a:pt x="1429684" y="3956684"/>
                    </a:lnTo>
                    <a:lnTo>
                      <a:pt x="1422064" y="4025264"/>
                    </a:lnTo>
                    <a:lnTo>
                      <a:pt x="1330624" y="4055744"/>
                    </a:lnTo>
                    <a:lnTo>
                      <a:pt x="1277284" y="4215764"/>
                    </a:lnTo>
                    <a:lnTo>
                      <a:pt x="1132504" y="4307204"/>
                    </a:lnTo>
                    <a:lnTo>
                      <a:pt x="1147744" y="4352924"/>
                    </a:lnTo>
                    <a:lnTo>
                      <a:pt x="1086784" y="4436744"/>
                    </a:lnTo>
                    <a:lnTo>
                      <a:pt x="1216324" y="4451984"/>
                    </a:lnTo>
                    <a:lnTo>
                      <a:pt x="1185844" y="4535804"/>
                    </a:lnTo>
                    <a:lnTo>
                      <a:pt x="1292524" y="4604384"/>
                    </a:lnTo>
                    <a:lnTo>
                      <a:pt x="1155364" y="4657724"/>
                    </a:lnTo>
                    <a:lnTo>
                      <a:pt x="1178224" y="4726304"/>
                    </a:lnTo>
                    <a:lnTo>
                      <a:pt x="1102024" y="4726304"/>
                    </a:lnTo>
                    <a:lnTo>
                      <a:pt x="1079164" y="4893944"/>
                    </a:lnTo>
                    <a:lnTo>
                      <a:pt x="919144" y="4970144"/>
                    </a:lnTo>
                    <a:lnTo>
                      <a:pt x="881044" y="5061584"/>
                    </a:lnTo>
                    <a:lnTo>
                      <a:pt x="759124" y="5084444"/>
                    </a:lnTo>
                    <a:lnTo>
                      <a:pt x="599104" y="5320664"/>
                    </a:lnTo>
                    <a:lnTo>
                      <a:pt x="530524" y="5488304"/>
                    </a:lnTo>
                    <a:lnTo>
                      <a:pt x="469564" y="5686424"/>
                    </a:lnTo>
                    <a:lnTo>
                      <a:pt x="464536" y="5687392"/>
                    </a:lnTo>
                    <a:lnTo>
                      <a:pt x="469900" y="5680076"/>
                    </a:lnTo>
                    <a:lnTo>
                      <a:pt x="381000" y="5622924"/>
                    </a:lnTo>
                    <a:lnTo>
                      <a:pt x="355600" y="5667372"/>
                    </a:lnTo>
                    <a:lnTo>
                      <a:pt x="266700" y="5641972"/>
                    </a:lnTo>
                    <a:lnTo>
                      <a:pt x="260348" y="5578476"/>
                    </a:lnTo>
                    <a:lnTo>
                      <a:pt x="171448" y="5546724"/>
                    </a:lnTo>
                    <a:lnTo>
                      <a:pt x="127000" y="5407024"/>
                    </a:lnTo>
                    <a:lnTo>
                      <a:pt x="0" y="5330824"/>
                    </a:lnTo>
                    <a:lnTo>
                      <a:pt x="6348" y="5133972"/>
                    </a:lnTo>
                    <a:lnTo>
                      <a:pt x="114300" y="5102224"/>
                    </a:lnTo>
                    <a:lnTo>
                      <a:pt x="81632" y="5004220"/>
                    </a:lnTo>
                    <a:lnTo>
                      <a:pt x="112324" y="4945196"/>
                    </a:lnTo>
                    <a:lnTo>
                      <a:pt x="184768" y="4953000"/>
                    </a:lnTo>
                    <a:lnTo>
                      <a:pt x="199054" y="4898228"/>
                    </a:lnTo>
                    <a:lnTo>
                      <a:pt x="265728" y="4883944"/>
                    </a:lnTo>
                    <a:lnTo>
                      <a:pt x="327642" y="4914900"/>
                    </a:lnTo>
                    <a:lnTo>
                      <a:pt x="349072" y="4900612"/>
                    </a:lnTo>
                    <a:lnTo>
                      <a:pt x="358598" y="4791076"/>
                    </a:lnTo>
                    <a:lnTo>
                      <a:pt x="370504" y="4779168"/>
                    </a:lnTo>
                    <a:lnTo>
                      <a:pt x="427654" y="4824412"/>
                    </a:lnTo>
                    <a:lnTo>
                      <a:pt x="468136" y="4762500"/>
                    </a:lnTo>
                    <a:lnTo>
                      <a:pt x="434798" y="4683916"/>
                    </a:lnTo>
                    <a:lnTo>
                      <a:pt x="465754" y="4638676"/>
                    </a:lnTo>
                    <a:lnTo>
                      <a:pt x="456342" y="4598668"/>
                    </a:lnTo>
                    <a:lnTo>
                      <a:pt x="458788" y="4595812"/>
                    </a:lnTo>
                    <a:lnTo>
                      <a:pt x="492124" y="4533900"/>
                    </a:lnTo>
                    <a:lnTo>
                      <a:pt x="549276" y="4519612"/>
                    </a:lnTo>
                    <a:lnTo>
                      <a:pt x="744536" y="4543424"/>
                    </a:lnTo>
                    <a:lnTo>
                      <a:pt x="711200" y="4338636"/>
                    </a:lnTo>
                    <a:lnTo>
                      <a:pt x="763588" y="4324348"/>
                    </a:lnTo>
                    <a:lnTo>
                      <a:pt x="758824" y="4286248"/>
                    </a:lnTo>
                    <a:lnTo>
                      <a:pt x="763588" y="4195764"/>
                    </a:lnTo>
                    <a:lnTo>
                      <a:pt x="763588" y="4124324"/>
                    </a:lnTo>
                    <a:lnTo>
                      <a:pt x="773112" y="4067172"/>
                    </a:lnTo>
                    <a:lnTo>
                      <a:pt x="773112" y="4038600"/>
                    </a:lnTo>
                    <a:lnTo>
                      <a:pt x="777876" y="3981448"/>
                    </a:lnTo>
                    <a:lnTo>
                      <a:pt x="715964" y="3952876"/>
                    </a:lnTo>
                    <a:lnTo>
                      <a:pt x="792164" y="3876676"/>
                    </a:lnTo>
                    <a:lnTo>
                      <a:pt x="777876" y="3829048"/>
                    </a:lnTo>
                    <a:lnTo>
                      <a:pt x="830264" y="3738564"/>
                    </a:lnTo>
                    <a:lnTo>
                      <a:pt x="706436" y="3548060"/>
                    </a:lnTo>
                    <a:lnTo>
                      <a:pt x="806448" y="3509964"/>
                    </a:lnTo>
                    <a:lnTo>
                      <a:pt x="806448" y="3462336"/>
                    </a:lnTo>
                    <a:lnTo>
                      <a:pt x="744536" y="3443288"/>
                    </a:lnTo>
                    <a:lnTo>
                      <a:pt x="673100" y="3243262"/>
                    </a:lnTo>
                    <a:lnTo>
                      <a:pt x="635000" y="3214688"/>
                    </a:lnTo>
                    <a:lnTo>
                      <a:pt x="701676" y="3138488"/>
                    </a:lnTo>
                    <a:lnTo>
                      <a:pt x="715964" y="3081336"/>
                    </a:lnTo>
                    <a:lnTo>
                      <a:pt x="811212" y="3033712"/>
                    </a:lnTo>
                    <a:lnTo>
                      <a:pt x="1054100" y="3000374"/>
                    </a:lnTo>
                    <a:lnTo>
                      <a:pt x="1073148" y="2924174"/>
                    </a:lnTo>
                    <a:lnTo>
                      <a:pt x="1135064" y="2833688"/>
                    </a:lnTo>
                    <a:lnTo>
                      <a:pt x="1092200" y="2819400"/>
                    </a:lnTo>
                    <a:lnTo>
                      <a:pt x="1096964" y="2771774"/>
                    </a:lnTo>
                    <a:lnTo>
                      <a:pt x="1096964" y="2733674"/>
                    </a:lnTo>
                    <a:lnTo>
                      <a:pt x="1068388" y="2705100"/>
                    </a:lnTo>
                    <a:lnTo>
                      <a:pt x="949324" y="2747962"/>
                    </a:lnTo>
                    <a:lnTo>
                      <a:pt x="944564" y="2671762"/>
                    </a:lnTo>
                    <a:lnTo>
                      <a:pt x="906464" y="2605088"/>
                    </a:lnTo>
                    <a:lnTo>
                      <a:pt x="858836" y="2605088"/>
                    </a:lnTo>
                    <a:lnTo>
                      <a:pt x="777876" y="2643188"/>
                    </a:lnTo>
                    <a:lnTo>
                      <a:pt x="758824" y="2590800"/>
                    </a:lnTo>
                    <a:lnTo>
                      <a:pt x="639764" y="2576512"/>
                    </a:lnTo>
                    <a:lnTo>
                      <a:pt x="611188" y="2533648"/>
                    </a:lnTo>
                    <a:lnTo>
                      <a:pt x="587376" y="2424112"/>
                    </a:lnTo>
                    <a:lnTo>
                      <a:pt x="639764" y="2305048"/>
                    </a:lnTo>
                    <a:lnTo>
                      <a:pt x="625476" y="2243136"/>
                    </a:lnTo>
                    <a:lnTo>
                      <a:pt x="663576" y="2224088"/>
                    </a:lnTo>
                    <a:lnTo>
                      <a:pt x="668336" y="2090736"/>
                    </a:lnTo>
                    <a:lnTo>
                      <a:pt x="620712" y="2062162"/>
                    </a:lnTo>
                    <a:lnTo>
                      <a:pt x="639764" y="2014536"/>
                    </a:lnTo>
                    <a:lnTo>
                      <a:pt x="620712" y="1985962"/>
                    </a:lnTo>
                    <a:lnTo>
                      <a:pt x="587376" y="1919288"/>
                    </a:lnTo>
                    <a:lnTo>
                      <a:pt x="585268" y="1922976"/>
                    </a:lnTo>
                    <a:lnTo>
                      <a:pt x="545764" y="1838324"/>
                    </a:lnTo>
                    <a:lnTo>
                      <a:pt x="568624" y="1784984"/>
                    </a:lnTo>
                    <a:lnTo>
                      <a:pt x="519940" y="1748470"/>
                    </a:lnTo>
                    <a:lnTo>
                      <a:pt x="688340" y="1678304"/>
                    </a:lnTo>
                    <a:lnTo>
                      <a:pt x="726440" y="1655444"/>
                    </a:lnTo>
                    <a:lnTo>
                      <a:pt x="695960" y="1571624"/>
                    </a:lnTo>
                    <a:lnTo>
                      <a:pt x="749300" y="1564004"/>
                    </a:lnTo>
                    <a:lnTo>
                      <a:pt x="810260" y="1457324"/>
                    </a:lnTo>
                    <a:lnTo>
                      <a:pt x="695960" y="1403984"/>
                    </a:lnTo>
                    <a:lnTo>
                      <a:pt x="756920" y="1350644"/>
                    </a:lnTo>
                    <a:lnTo>
                      <a:pt x="817880" y="1365884"/>
                    </a:lnTo>
                    <a:lnTo>
                      <a:pt x="901700" y="1358264"/>
                    </a:lnTo>
                    <a:lnTo>
                      <a:pt x="1130300" y="1449704"/>
                    </a:lnTo>
                    <a:lnTo>
                      <a:pt x="1267460" y="1449704"/>
                    </a:lnTo>
                    <a:lnTo>
                      <a:pt x="1511300" y="1335404"/>
                    </a:lnTo>
                    <a:lnTo>
                      <a:pt x="1572260" y="1167764"/>
                    </a:lnTo>
                    <a:lnTo>
                      <a:pt x="1648460" y="1114424"/>
                    </a:lnTo>
                    <a:lnTo>
                      <a:pt x="1701800" y="977264"/>
                    </a:lnTo>
                    <a:lnTo>
                      <a:pt x="1717040" y="771524"/>
                    </a:lnTo>
                    <a:lnTo>
                      <a:pt x="1793240" y="680084"/>
                    </a:lnTo>
                    <a:lnTo>
                      <a:pt x="1778000" y="481964"/>
                    </a:lnTo>
                    <a:lnTo>
                      <a:pt x="1823720" y="344804"/>
                    </a:lnTo>
                    <a:lnTo>
                      <a:pt x="1694180" y="253364"/>
                    </a:lnTo>
                    <a:lnTo>
                      <a:pt x="1702580" y="139948"/>
                    </a:lnTo>
                    <a:lnTo>
                      <a:pt x="1696144" y="142874"/>
                    </a:lnTo>
                    <a:lnTo>
                      <a:pt x="1694936" y="141666"/>
                    </a:lnTo>
                    <a:lnTo>
                      <a:pt x="1797048" y="95248"/>
                    </a:lnTo>
                    <a:lnTo>
                      <a:pt x="1930400" y="857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2E923209-5E0A-4430-855F-45A36473F5DD}"/>
                  </a:ext>
                </a:extLst>
              </p:cNvPr>
              <p:cNvSpPr/>
              <p:nvPr/>
            </p:nvSpPr>
            <p:spPr>
              <a:xfrm>
                <a:off x="39004876" y="27674888"/>
                <a:ext cx="3034664" cy="1468436"/>
              </a:xfrm>
              <a:custGeom>
                <a:avLst/>
                <a:gdLst>
                  <a:gd name="connsiteX0" fmla="*/ 309564 w 3034664"/>
                  <a:gd name="connsiteY0" fmla="*/ 0 h 1468436"/>
                  <a:gd name="connsiteX1" fmla="*/ 423860 w 3034664"/>
                  <a:gd name="connsiteY1" fmla="*/ 109536 h 1468436"/>
                  <a:gd name="connsiteX2" fmla="*/ 495300 w 3034664"/>
                  <a:gd name="connsiteY2" fmla="*/ 80962 h 1468436"/>
                  <a:gd name="connsiteX3" fmla="*/ 552448 w 3034664"/>
                  <a:gd name="connsiteY3" fmla="*/ 123824 h 1468436"/>
                  <a:gd name="connsiteX4" fmla="*/ 642936 w 3034664"/>
                  <a:gd name="connsiteY4" fmla="*/ 123824 h 1468436"/>
                  <a:gd name="connsiteX5" fmla="*/ 785812 w 3034664"/>
                  <a:gd name="connsiteY5" fmla="*/ 204788 h 1468436"/>
                  <a:gd name="connsiteX6" fmla="*/ 866772 w 3034664"/>
                  <a:gd name="connsiteY6" fmla="*/ 200024 h 1468436"/>
                  <a:gd name="connsiteX7" fmla="*/ 981076 w 3034664"/>
                  <a:gd name="connsiteY7" fmla="*/ 233362 h 1468436"/>
                  <a:gd name="connsiteX8" fmla="*/ 1076324 w 3034664"/>
                  <a:gd name="connsiteY8" fmla="*/ 209550 h 1468436"/>
                  <a:gd name="connsiteX9" fmla="*/ 1162048 w 3034664"/>
                  <a:gd name="connsiteY9" fmla="*/ 290512 h 1468436"/>
                  <a:gd name="connsiteX10" fmla="*/ 1166812 w 3034664"/>
                  <a:gd name="connsiteY10" fmla="*/ 328612 h 1468436"/>
                  <a:gd name="connsiteX11" fmla="*/ 1219200 w 3034664"/>
                  <a:gd name="connsiteY11" fmla="*/ 390524 h 1468436"/>
                  <a:gd name="connsiteX12" fmla="*/ 1319212 w 3034664"/>
                  <a:gd name="connsiteY12" fmla="*/ 395288 h 1468436"/>
                  <a:gd name="connsiteX13" fmla="*/ 1400172 w 3034664"/>
                  <a:gd name="connsiteY13" fmla="*/ 495300 h 1468436"/>
                  <a:gd name="connsiteX14" fmla="*/ 1447800 w 3034664"/>
                  <a:gd name="connsiteY14" fmla="*/ 476250 h 1468436"/>
                  <a:gd name="connsiteX15" fmla="*/ 1533524 w 3034664"/>
                  <a:gd name="connsiteY15" fmla="*/ 485776 h 1468436"/>
                  <a:gd name="connsiteX16" fmla="*/ 1776412 w 3034664"/>
                  <a:gd name="connsiteY16" fmla="*/ 423862 h 1468436"/>
                  <a:gd name="connsiteX17" fmla="*/ 1857372 w 3034664"/>
                  <a:gd name="connsiteY17" fmla="*/ 352424 h 1468436"/>
                  <a:gd name="connsiteX18" fmla="*/ 1866900 w 3034664"/>
                  <a:gd name="connsiteY18" fmla="*/ 461962 h 1468436"/>
                  <a:gd name="connsiteX19" fmla="*/ 1909764 w 3034664"/>
                  <a:gd name="connsiteY19" fmla="*/ 533400 h 1468436"/>
                  <a:gd name="connsiteX20" fmla="*/ 2024060 w 3034664"/>
                  <a:gd name="connsiteY20" fmla="*/ 447676 h 1468436"/>
                  <a:gd name="connsiteX21" fmla="*/ 2062164 w 3034664"/>
                  <a:gd name="connsiteY21" fmla="*/ 476250 h 1468436"/>
                  <a:gd name="connsiteX22" fmla="*/ 2114548 w 3034664"/>
                  <a:gd name="connsiteY22" fmla="*/ 481012 h 1468436"/>
                  <a:gd name="connsiteX23" fmla="*/ 2128836 w 3034664"/>
                  <a:gd name="connsiteY23" fmla="*/ 423862 h 1468436"/>
                  <a:gd name="connsiteX24" fmla="*/ 2190748 w 3034664"/>
                  <a:gd name="connsiteY24" fmla="*/ 371476 h 1468436"/>
                  <a:gd name="connsiteX25" fmla="*/ 2357436 w 3034664"/>
                  <a:gd name="connsiteY25" fmla="*/ 371476 h 1468436"/>
                  <a:gd name="connsiteX26" fmla="*/ 2490788 w 3034664"/>
                  <a:gd name="connsiteY26" fmla="*/ 423862 h 1468436"/>
                  <a:gd name="connsiteX27" fmla="*/ 2538412 w 3034664"/>
                  <a:gd name="connsiteY27" fmla="*/ 400050 h 1468436"/>
                  <a:gd name="connsiteX28" fmla="*/ 2519364 w 3034664"/>
                  <a:gd name="connsiteY28" fmla="*/ 323850 h 1468436"/>
                  <a:gd name="connsiteX29" fmla="*/ 2566988 w 3034664"/>
                  <a:gd name="connsiteY29" fmla="*/ 300036 h 1468436"/>
                  <a:gd name="connsiteX30" fmla="*/ 2633660 w 3034664"/>
                  <a:gd name="connsiteY30" fmla="*/ 347662 h 1468436"/>
                  <a:gd name="connsiteX31" fmla="*/ 2728912 w 3034664"/>
                  <a:gd name="connsiteY31" fmla="*/ 333376 h 1468436"/>
                  <a:gd name="connsiteX32" fmla="*/ 2747964 w 3034664"/>
                  <a:gd name="connsiteY32" fmla="*/ 381000 h 1468436"/>
                  <a:gd name="connsiteX33" fmla="*/ 2833688 w 3034664"/>
                  <a:gd name="connsiteY33" fmla="*/ 381000 h 1468436"/>
                  <a:gd name="connsiteX34" fmla="*/ 2933700 w 3034664"/>
                  <a:gd name="connsiteY34" fmla="*/ 442912 h 1468436"/>
                  <a:gd name="connsiteX35" fmla="*/ 2934476 w 3034664"/>
                  <a:gd name="connsiteY35" fmla="*/ 432574 h 1468436"/>
                  <a:gd name="connsiteX36" fmla="*/ 2943224 w 3034664"/>
                  <a:gd name="connsiteY36" fmla="*/ 442912 h 1468436"/>
                  <a:gd name="connsiteX37" fmla="*/ 2920364 w 3034664"/>
                  <a:gd name="connsiteY37" fmla="*/ 534352 h 1468436"/>
                  <a:gd name="connsiteX38" fmla="*/ 2966084 w 3034664"/>
                  <a:gd name="connsiteY38" fmla="*/ 564832 h 1468436"/>
                  <a:gd name="connsiteX39" fmla="*/ 2981324 w 3034664"/>
                  <a:gd name="connsiteY39" fmla="*/ 671512 h 1468436"/>
                  <a:gd name="connsiteX40" fmla="*/ 3034664 w 3034664"/>
                  <a:gd name="connsiteY40" fmla="*/ 755332 h 1468436"/>
                  <a:gd name="connsiteX41" fmla="*/ 2927984 w 3034664"/>
                  <a:gd name="connsiteY41" fmla="*/ 831532 h 1468436"/>
                  <a:gd name="connsiteX42" fmla="*/ 2927984 w 3034664"/>
                  <a:gd name="connsiteY42" fmla="*/ 915352 h 1468436"/>
                  <a:gd name="connsiteX43" fmla="*/ 2886868 w 3034664"/>
                  <a:gd name="connsiteY43" fmla="*/ 985836 h 1468436"/>
                  <a:gd name="connsiteX44" fmla="*/ 2838448 w 3034664"/>
                  <a:gd name="connsiteY44" fmla="*/ 985836 h 1468436"/>
                  <a:gd name="connsiteX45" fmla="*/ 2768600 w 3034664"/>
                  <a:gd name="connsiteY45" fmla="*/ 976312 h 1468436"/>
                  <a:gd name="connsiteX46" fmla="*/ 2730500 w 3034664"/>
                  <a:gd name="connsiteY46" fmla="*/ 989012 h 1468436"/>
                  <a:gd name="connsiteX47" fmla="*/ 2682876 w 3034664"/>
                  <a:gd name="connsiteY47" fmla="*/ 989012 h 1468436"/>
                  <a:gd name="connsiteX48" fmla="*/ 2647948 w 3034664"/>
                  <a:gd name="connsiteY48" fmla="*/ 1017588 h 1468436"/>
                  <a:gd name="connsiteX49" fmla="*/ 2644772 w 3034664"/>
                  <a:gd name="connsiteY49" fmla="*/ 1049336 h 1468436"/>
                  <a:gd name="connsiteX50" fmla="*/ 2673348 w 3034664"/>
                  <a:gd name="connsiteY50" fmla="*/ 1106488 h 1468436"/>
                  <a:gd name="connsiteX51" fmla="*/ 2597148 w 3034664"/>
                  <a:gd name="connsiteY51" fmla="*/ 1109662 h 1468436"/>
                  <a:gd name="connsiteX52" fmla="*/ 2559048 w 3034664"/>
                  <a:gd name="connsiteY52" fmla="*/ 1074736 h 1468436"/>
                  <a:gd name="connsiteX53" fmla="*/ 2524124 w 3034664"/>
                  <a:gd name="connsiteY53" fmla="*/ 1166812 h 1468436"/>
                  <a:gd name="connsiteX54" fmla="*/ 2524124 w 3034664"/>
                  <a:gd name="connsiteY54" fmla="*/ 1230312 h 1468436"/>
                  <a:gd name="connsiteX55" fmla="*/ 2613024 w 3034664"/>
                  <a:gd name="connsiteY55" fmla="*/ 1236662 h 1468436"/>
                  <a:gd name="connsiteX56" fmla="*/ 2660648 w 3034664"/>
                  <a:gd name="connsiteY56" fmla="*/ 1300162 h 1468436"/>
                  <a:gd name="connsiteX57" fmla="*/ 2714624 w 3034664"/>
                  <a:gd name="connsiteY57" fmla="*/ 1344612 h 1468436"/>
                  <a:gd name="connsiteX58" fmla="*/ 2686048 w 3034664"/>
                  <a:gd name="connsiteY58" fmla="*/ 1370012 h 1468436"/>
                  <a:gd name="connsiteX59" fmla="*/ 2581276 w 3034664"/>
                  <a:gd name="connsiteY59" fmla="*/ 1370012 h 1468436"/>
                  <a:gd name="connsiteX60" fmla="*/ 2549524 w 3034664"/>
                  <a:gd name="connsiteY60" fmla="*/ 1338262 h 1468436"/>
                  <a:gd name="connsiteX61" fmla="*/ 2498724 w 3034664"/>
                  <a:gd name="connsiteY61" fmla="*/ 1328736 h 1468436"/>
                  <a:gd name="connsiteX62" fmla="*/ 2390772 w 3034664"/>
                  <a:gd name="connsiteY62" fmla="*/ 1366836 h 1468436"/>
                  <a:gd name="connsiteX63" fmla="*/ 2365372 w 3034664"/>
                  <a:gd name="connsiteY63" fmla="*/ 1341436 h 1468436"/>
                  <a:gd name="connsiteX64" fmla="*/ 2378076 w 3034664"/>
                  <a:gd name="connsiteY64" fmla="*/ 1290636 h 1468436"/>
                  <a:gd name="connsiteX65" fmla="*/ 2282824 w 3034664"/>
                  <a:gd name="connsiteY65" fmla="*/ 1268412 h 1468436"/>
                  <a:gd name="connsiteX66" fmla="*/ 2263772 w 3034664"/>
                  <a:gd name="connsiteY66" fmla="*/ 1195388 h 1468436"/>
                  <a:gd name="connsiteX67" fmla="*/ 2241548 w 3034664"/>
                  <a:gd name="connsiteY67" fmla="*/ 1163636 h 1468436"/>
                  <a:gd name="connsiteX68" fmla="*/ 2120900 w 3034664"/>
                  <a:gd name="connsiteY68" fmla="*/ 1077912 h 1468436"/>
                  <a:gd name="connsiteX69" fmla="*/ 2066924 w 3034664"/>
                  <a:gd name="connsiteY69" fmla="*/ 1052512 h 1468436"/>
                  <a:gd name="connsiteX70" fmla="*/ 1993900 w 3034664"/>
                  <a:gd name="connsiteY70" fmla="*/ 1052512 h 1468436"/>
                  <a:gd name="connsiteX71" fmla="*/ 1939924 w 3034664"/>
                  <a:gd name="connsiteY71" fmla="*/ 1008062 h 1468436"/>
                  <a:gd name="connsiteX72" fmla="*/ 1831972 w 3034664"/>
                  <a:gd name="connsiteY72" fmla="*/ 960436 h 1468436"/>
                  <a:gd name="connsiteX73" fmla="*/ 1806572 w 3034664"/>
                  <a:gd name="connsiteY73" fmla="*/ 985836 h 1468436"/>
                  <a:gd name="connsiteX74" fmla="*/ 1803400 w 3034664"/>
                  <a:gd name="connsiteY74" fmla="*/ 1011236 h 1468436"/>
                  <a:gd name="connsiteX75" fmla="*/ 1736724 w 3034664"/>
                  <a:gd name="connsiteY75" fmla="*/ 1042988 h 1468436"/>
                  <a:gd name="connsiteX76" fmla="*/ 1739900 w 3034664"/>
                  <a:gd name="connsiteY76" fmla="*/ 1103312 h 1468436"/>
                  <a:gd name="connsiteX77" fmla="*/ 1701800 w 3034664"/>
                  <a:gd name="connsiteY77" fmla="*/ 1096962 h 1468436"/>
                  <a:gd name="connsiteX78" fmla="*/ 1670048 w 3034664"/>
                  <a:gd name="connsiteY78" fmla="*/ 1052512 h 1468436"/>
                  <a:gd name="connsiteX79" fmla="*/ 1625600 w 3034664"/>
                  <a:gd name="connsiteY79" fmla="*/ 1046162 h 1468436"/>
                  <a:gd name="connsiteX80" fmla="*/ 1603372 w 3034664"/>
                  <a:gd name="connsiteY80" fmla="*/ 1093788 h 1468436"/>
                  <a:gd name="connsiteX81" fmla="*/ 1727200 w 3034664"/>
                  <a:gd name="connsiteY81" fmla="*/ 1179512 h 1468436"/>
                  <a:gd name="connsiteX82" fmla="*/ 1679572 w 3034664"/>
                  <a:gd name="connsiteY82" fmla="*/ 1217612 h 1468436"/>
                  <a:gd name="connsiteX83" fmla="*/ 1666876 w 3034664"/>
                  <a:gd name="connsiteY83" fmla="*/ 1258888 h 1468436"/>
                  <a:gd name="connsiteX84" fmla="*/ 1676400 w 3034664"/>
                  <a:gd name="connsiteY84" fmla="*/ 1287462 h 1468436"/>
                  <a:gd name="connsiteX85" fmla="*/ 1698624 w 3034664"/>
                  <a:gd name="connsiteY85" fmla="*/ 1392236 h 1468436"/>
                  <a:gd name="connsiteX86" fmla="*/ 1651000 w 3034664"/>
                  <a:gd name="connsiteY86" fmla="*/ 1468436 h 1468436"/>
                  <a:gd name="connsiteX87" fmla="*/ 1600200 w 3034664"/>
                  <a:gd name="connsiteY87" fmla="*/ 1414462 h 1468436"/>
                  <a:gd name="connsiteX88" fmla="*/ 1603372 w 3034664"/>
                  <a:gd name="connsiteY88" fmla="*/ 1379536 h 1468436"/>
                  <a:gd name="connsiteX89" fmla="*/ 1441448 w 3034664"/>
                  <a:gd name="connsiteY89" fmla="*/ 1195388 h 1468436"/>
                  <a:gd name="connsiteX90" fmla="*/ 1295400 w 3034664"/>
                  <a:gd name="connsiteY90" fmla="*/ 1116012 h 1468436"/>
                  <a:gd name="connsiteX91" fmla="*/ 1149348 w 3034664"/>
                  <a:gd name="connsiteY91" fmla="*/ 1087436 h 1468436"/>
                  <a:gd name="connsiteX92" fmla="*/ 1076324 w 3034664"/>
                  <a:gd name="connsiteY92" fmla="*/ 1052512 h 1468436"/>
                  <a:gd name="connsiteX93" fmla="*/ 1009648 w 3034664"/>
                  <a:gd name="connsiteY93" fmla="*/ 1125536 h 1468436"/>
                  <a:gd name="connsiteX94" fmla="*/ 920748 w 3034664"/>
                  <a:gd name="connsiteY94" fmla="*/ 1074736 h 1468436"/>
                  <a:gd name="connsiteX95" fmla="*/ 876300 w 3034664"/>
                  <a:gd name="connsiteY95" fmla="*/ 944562 h 1468436"/>
                  <a:gd name="connsiteX96" fmla="*/ 822324 w 3034664"/>
                  <a:gd name="connsiteY96" fmla="*/ 912812 h 1468436"/>
                  <a:gd name="connsiteX97" fmla="*/ 781048 w 3034664"/>
                  <a:gd name="connsiteY97" fmla="*/ 954088 h 1468436"/>
                  <a:gd name="connsiteX98" fmla="*/ 701676 w 3034664"/>
                  <a:gd name="connsiteY98" fmla="*/ 865188 h 1468436"/>
                  <a:gd name="connsiteX99" fmla="*/ 619124 w 3034664"/>
                  <a:gd name="connsiteY99" fmla="*/ 839788 h 1468436"/>
                  <a:gd name="connsiteX100" fmla="*/ 609760 w 3034664"/>
                  <a:gd name="connsiteY100" fmla="*/ 840408 h 1468436"/>
                  <a:gd name="connsiteX101" fmla="*/ 514348 w 3034664"/>
                  <a:gd name="connsiteY101" fmla="*/ 814388 h 1468436"/>
                  <a:gd name="connsiteX102" fmla="*/ 428624 w 3034664"/>
                  <a:gd name="connsiteY102" fmla="*/ 747712 h 1468436"/>
                  <a:gd name="connsiteX103" fmla="*/ 295276 w 3034664"/>
                  <a:gd name="connsiteY103" fmla="*/ 690562 h 1468436"/>
                  <a:gd name="connsiteX104" fmla="*/ 161924 w 3034664"/>
                  <a:gd name="connsiteY104" fmla="*/ 481012 h 1468436"/>
                  <a:gd name="connsiteX105" fmla="*/ 190500 w 3034664"/>
                  <a:gd name="connsiteY105" fmla="*/ 404812 h 1468436"/>
                  <a:gd name="connsiteX106" fmla="*/ 114300 w 3034664"/>
                  <a:gd name="connsiteY106" fmla="*/ 347662 h 1468436"/>
                  <a:gd name="connsiteX107" fmla="*/ 114300 w 3034664"/>
                  <a:gd name="connsiteY107" fmla="*/ 242888 h 1468436"/>
                  <a:gd name="connsiteX108" fmla="*/ 76200 w 3034664"/>
                  <a:gd name="connsiteY108" fmla="*/ 233362 h 1468436"/>
                  <a:gd name="connsiteX109" fmla="*/ 36544 w 3034664"/>
                  <a:gd name="connsiteY109" fmla="*/ 167272 h 1468436"/>
                  <a:gd name="connsiteX110" fmla="*/ 0 w 3034664"/>
                  <a:gd name="connsiteY110" fmla="*/ 180976 h 1468436"/>
                  <a:gd name="connsiteX111" fmla="*/ 38100 w 3034664"/>
                  <a:gd name="connsiteY111" fmla="*/ 166688 h 1468436"/>
                  <a:gd name="connsiteX112" fmla="*/ 38100 w 3034664"/>
                  <a:gd name="connsiteY112" fmla="*/ 128588 h 1468436"/>
                  <a:gd name="connsiteX113" fmla="*/ 128588 w 3034664"/>
                  <a:gd name="connsiteY113" fmla="*/ 42862 h 1468436"/>
                  <a:gd name="connsiteX114" fmla="*/ 238124 w 3034664"/>
                  <a:gd name="connsiteY114" fmla="*/ 42862 h 1468436"/>
                  <a:gd name="connsiteX115" fmla="*/ 252412 w 3034664"/>
                  <a:gd name="connsiteY115" fmla="*/ 9524 h 146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3034664" h="1468436">
                    <a:moveTo>
                      <a:pt x="309564" y="0"/>
                    </a:moveTo>
                    <a:lnTo>
                      <a:pt x="423860" y="109536"/>
                    </a:lnTo>
                    <a:lnTo>
                      <a:pt x="495300" y="80962"/>
                    </a:lnTo>
                    <a:lnTo>
                      <a:pt x="552448" y="123824"/>
                    </a:lnTo>
                    <a:lnTo>
                      <a:pt x="642936" y="123824"/>
                    </a:lnTo>
                    <a:lnTo>
                      <a:pt x="785812" y="204788"/>
                    </a:lnTo>
                    <a:lnTo>
                      <a:pt x="866772" y="200024"/>
                    </a:lnTo>
                    <a:lnTo>
                      <a:pt x="981076" y="233362"/>
                    </a:lnTo>
                    <a:lnTo>
                      <a:pt x="1076324" y="209550"/>
                    </a:lnTo>
                    <a:lnTo>
                      <a:pt x="1162048" y="290512"/>
                    </a:lnTo>
                    <a:lnTo>
                      <a:pt x="1166812" y="328612"/>
                    </a:lnTo>
                    <a:lnTo>
                      <a:pt x="1219200" y="390524"/>
                    </a:lnTo>
                    <a:lnTo>
                      <a:pt x="1319212" y="395288"/>
                    </a:lnTo>
                    <a:lnTo>
                      <a:pt x="1400172" y="495300"/>
                    </a:lnTo>
                    <a:lnTo>
                      <a:pt x="1447800" y="476250"/>
                    </a:lnTo>
                    <a:lnTo>
                      <a:pt x="1533524" y="485776"/>
                    </a:lnTo>
                    <a:lnTo>
                      <a:pt x="1776412" y="423862"/>
                    </a:lnTo>
                    <a:lnTo>
                      <a:pt x="1857372" y="352424"/>
                    </a:lnTo>
                    <a:lnTo>
                      <a:pt x="1866900" y="461962"/>
                    </a:lnTo>
                    <a:lnTo>
                      <a:pt x="1909764" y="533400"/>
                    </a:lnTo>
                    <a:lnTo>
                      <a:pt x="2024060" y="447676"/>
                    </a:lnTo>
                    <a:lnTo>
                      <a:pt x="2062164" y="476250"/>
                    </a:lnTo>
                    <a:lnTo>
                      <a:pt x="2114548" y="481012"/>
                    </a:lnTo>
                    <a:lnTo>
                      <a:pt x="2128836" y="423862"/>
                    </a:lnTo>
                    <a:lnTo>
                      <a:pt x="2190748" y="371476"/>
                    </a:lnTo>
                    <a:lnTo>
                      <a:pt x="2357436" y="371476"/>
                    </a:lnTo>
                    <a:lnTo>
                      <a:pt x="2490788" y="423862"/>
                    </a:lnTo>
                    <a:lnTo>
                      <a:pt x="2538412" y="400050"/>
                    </a:lnTo>
                    <a:lnTo>
                      <a:pt x="2519364" y="323850"/>
                    </a:lnTo>
                    <a:lnTo>
                      <a:pt x="2566988" y="300036"/>
                    </a:lnTo>
                    <a:lnTo>
                      <a:pt x="2633660" y="347662"/>
                    </a:lnTo>
                    <a:lnTo>
                      <a:pt x="2728912" y="333376"/>
                    </a:lnTo>
                    <a:lnTo>
                      <a:pt x="2747964" y="381000"/>
                    </a:lnTo>
                    <a:lnTo>
                      <a:pt x="2833688" y="381000"/>
                    </a:lnTo>
                    <a:lnTo>
                      <a:pt x="2933700" y="442912"/>
                    </a:lnTo>
                    <a:lnTo>
                      <a:pt x="2934476" y="432574"/>
                    </a:lnTo>
                    <a:lnTo>
                      <a:pt x="2943224" y="442912"/>
                    </a:lnTo>
                    <a:lnTo>
                      <a:pt x="2920364" y="534352"/>
                    </a:lnTo>
                    <a:lnTo>
                      <a:pt x="2966084" y="564832"/>
                    </a:lnTo>
                    <a:lnTo>
                      <a:pt x="2981324" y="671512"/>
                    </a:lnTo>
                    <a:lnTo>
                      <a:pt x="3034664" y="755332"/>
                    </a:lnTo>
                    <a:lnTo>
                      <a:pt x="2927984" y="831532"/>
                    </a:lnTo>
                    <a:lnTo>
                      <a:pt x="2927984" y="915352"/>
                    </a:lnTo>
                    <a:lnTo>
                      <a:pt x="2886868" y="985836"/>
                    </a:lnTo>
                    <a:lnTo>
                      <a:pt x="2838448" y="985836"/>
                    </a:lnTo>
                    <a:lnTo>
                      <a:pt x="2768600" y="976312"/>
                    </a:lnTo>
                    <a:lnTo>
                      <a:pt x="2730500" y="989012"/>
                    </a:lnTo>
                    <a:lnTo>
                      <a:pt x="2682876" y="989012"/>
                    </a:lnTo>
                    <a:lnTo>
                      <a:pt x="2647948" y="1017588"/>
                    </a:lnTo>
                    <a:lnTo>
                      <a:pt x="2644772" y="1049336"/>
                    </a:lnTo>
                    <a:lnTo>
                      <a:pt x="2673348" y="1106488"/>
                    </a:lnTo>
                    <a:lnTo>
                      <a:pt x="2597148" y="1109662"/>
                    </a:lnTo>
                    <a:lnTo>
                      <a:pt x="2559048" y="1074736"/>
                    </a:lnTo>
                    <a:lnTo>
                      <a:pt x="2524124" y="1166812"/>
                    </a:lnTo>
                    <a:lnTo>
                      <a:pt x="2524124" y="1230312"/>
                    </a:lnTo>
                    <a:lnTo>
                      <a:pt x="2613024" y="1236662"/>
                    </a:lnTo>
                    <a:lnTo>
                      <a:pt x="2660648" y="1300162"/>
                    </a:lnTo>
                    <a:lnTo>
                      <a:pt x="2714624" y="1344612"/>
                    </a:lnTo>
                    <a:lnTo>
                      <a:pt x="2686048" y="1370012"/>
                    </a:lnTo>
                    <a:lnTo>
                      <a:pt x="2581276" y="1370012"/>
                    </a:lnTo>
                    <a:lnTo>
                      <a:pt x="2549524" y="1338262"/>
                    </a:lnTo>
                    <a:lnTo>
                      <a:pt x="2498724" y="1328736"/>
                    </a:lnTo>
                    <a:lnTo>
                      <a:pt x="2390772" y="1366836"/>
                    </a:lnTo>
                    <a:lnTo>
                      <a:pt x="2365372" y="1341436"/>
                    </a:lnTo>
                    <a:lnTo>
                      <a:pt x="2378076" y="1290636"/>
                    </a:lnTo>
                    <a:lnTo>
                      <a:pt x="2282824" y="1268412"/>
                    </a:lnTo>
                    <a:lnTo>
                      <a:pt x="2263772" y="1195388"/>
                    </a:lnTo>
                    <a:lnTo>
                      <a:pt x="2241548" y="1163636"/>
                    </a:lnTo>
                    <a:lnTo>
                      <a:pt x="2120900" y="1077912"/>
                    </a:lnTo>
                    <a:lnTo>
                      <a:pt x="2066924" y="1052512"/>
                    </a:lnTo>
                    <a:lnTo>
                      <a:pt x="1993900" y="1052512"/>
                    </a:lnTo>
                    <a:lnTo>
                      <a:pt x="1939924" y="1008062"/>
                    </a:lnTo>
                    <a:lnTo>
                      <a:pt x="1831972" y="960436"/>
                    </a:lnTo>
                    <a:lnTo>
                      <a:pt x="1806572" y="985836"/>
                    </a:lnTo>
                    <a:lnTo>
                      <a:pt x="1803400" y="1011236"/>
                    </a:lnTo>
                    <a:lnTo>
                      <a:pt x="1736724" y="1042988"/>
                    </a:lnTo>
                    <a:lnTo>
                      <a:pt x="1739900" y="1103312"/>
                    </a:lnTo>
                    <a:lnTo>
                      <a:pt x="1701800" y="1096962"/>
                    </a:lnTo>
                    <a:lnTo>
                      <a:pt x="1670048" y="1052512"/>
                    </a:lnTo>
                    <a:lnTo>
                      <a:pt x="1625600" y="1046162"/>
                    </a:lnTo>
                    <a:lnTo>
                      <a:pt x="1603372" y="1093788"/>
                    </a:lnTo>
                    <a:lnTo>
                      <a:pt x="1727200" y="1179512"/>
                    </a:lnTo>
                    <a:lnTo>
                      <a:pt x="1679572" y="1217612"/>
                    </a:lnTo>
                    <a:lnTo>
                      <a:pt x="1666876" y="1258888"/>
                    </a:lnTo>
                    <a:lnTo>
                      <a:pt x="1676400" y="1287462"/>
                    </a:lnTo>
                    <a:lnTo>
                      <a:pt x="1698624" y="1392236"/>
                    </a:lnTo>
                    <a:lnTo>
                      <a:pt x="1651000" y="1468436"/>
                    </a:lnTo>
                    <a:lnTo>
                      <a:pt x="1600200" y="1414462"/>
                    </a:lnTo>
                    <a:lnTo>
                      <a:pt x="1603372" y="1379536"/>
                    </a:lnTo>
                    <a:lnTo>
                      <a:pt x="1441448" y="1195388"/>
                    </a:lnTo>
                    <a:lnTo>
                      <a:pt x="1295400" y="1116012"/>
                    </a:lnTo>
                    <a:lnTo>
                      <a:pt x="1149348" y="1087436"/>
                    </a:lnTo>
                    <a:lnTo>
                      <a:pt x="1076324" y="1052512"/>
                    </a:lnTo>
                    <a:lnTo>
                      <a:pt x="1009648" y="1125536"/>
                    </a:lnTo>
                    <a:lnTo>
                      <a:pt x="920748" y="1074736"/>
                    </a:lnTo>
                    <a:lnTo>
                      <a:pt x="876300" y="944562"/>
                    </a:lnTo>
                    <a:lnTo>
                      <a:pt x="822324" y="912812"/>
                    </a:lnTo>
                    <a:lnTo>
                      <a:pt x="781048" y="954088"/>
                    </a:lnTo>
                    <a:lnTo>
                      <a:pt x="701676" y="865188"/>
                    </a:lnTo>
                    <a:lnTo>
                      <a:pt x="619124" y="839788"/>
                    </a:lnTo>
                    <a:lnTo>
                      <a:pt x="609760" y="840408"/>
                    </a:lnTo>
                    <a:lnTo>
                      <a:pt x="514348" y="814388"/>
                    </a:lnTo>
                    <a:lnTo>
                      <a:pt x="428624" y="747712"/>
                    </a:lnTo>
                    <a:lnTo>
                      <a:pt x="295276" y="690562"/>
                    </a:lnTo>
                    <a:lnTo>
                      <a:pt x="161924" y="481012"/>
                    </a:lnTo>
                    <a:lnTo>
                      <a:pt x="190500" y="404812"/>
                    </a:lnTo>
                    <a:lnTo>
                      <a:pt x="114300" y="347662"/>
                    </a:lnTo>
                    <a:lnTo>
                      <a:pt x="114300" y="242888"/>
                    </a:lnTo>
                    <a:lnTo>
                      <a:pt x="76200" y="233362"/>
                    </a:lnTo>
                    <a:lnTo>
                      <a:pt x="36544" y="167272"/>
                    </a:lnTo>
                    <a:lnTo>
                      <a:pt x="0" y="180976"/>
                    </a:lnTo>
                    <a:lnTo>
                      <a:pt x="38100" y="166688"/>
                    </a:lnTo>
                    <a:lnTo>
                      <a:pt x="38100" y="128588"/>
                    </a:lnTo>
                    <a:lnTo>
                      <a:pt x="128588" y="42862"/>
                    </a:lnTo>
                    <a:lnTo>
                      <a:pt x="238124" y="42862"/>
                    </a:lnTo>
                    <a:lnTo>
                      <a:pt x="252412" y="952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CBB719AA-BBD6-4CCF-BC02-F787ACE02AC8}"/>
                  </a:ext>
                </a:extLst>
              </p:cNvPr>
              <p:cNvSpPr/>
              <p:nvPr/>
            </p:nvSpPr>
            <p:spPr>
              <a:xfrm>
                <a:off x="38970788" y="28514676"/>
                <a:ext cx="2685212" cy="2022474"/>
              </a:xfrm>
              <a:custGeom>
                <a:avLst/>
                <a:gdLst>
                  <a:gd name="connsiteX0" fmla="*/ 548436 w 2685212"/>
                  <a:gd name="connsiteY0" fmla="*/ 0 h 2047874"/>
                  <a:gd name="connsiteX1" fmla="*/ 643848 w 2685212"/>
                  <a:gd name="connsiteY1" fmla="*/ 26020 h 2047874"/>
                  <a:gd name="connsiteX2" fmla="*/ 653212 w 2685212"/>
                  <a:gd name="connsiteY2" fmla="*/ 25400 h 2047874"/>
                  <a:gd name="connsiteX3" fmla="*/ 735764 w 2685212"/>
                  <a:gd name="connsiteY3" fmla="*/ 50800 h 2047874"/>
                  <a:gd name="connsiteX4" fmla="*/ 815136 w 2685212"/>
                  <a:gd name="connsiteY4" fmla="*/ 139700 h 2047874"/>
                  <a:gd name="connsiteX5" fmla="*/ 856412 w 2685212"/>
                  <a:gd name="connsiteY5" fmla="*/ 98424 h 2047874"/>
                  <a:gd name="connsiteX6" fmla="*/ 910388 w 2685212"/>
                  <a:gd name="connsiteY6" fmla="*/ 130174 h 2047874"/>
                  <a:gd name="connsiteX7" fmla="*/ 954836 w 2685212"/>
                  <a:gd name="connsiteY7" fmla="*/ 260348 h 2047874"/>
                  <a:gd name="connsiteX8" fmla="*/ 1043736 w 2685212"/>
                  <a:gd name="connsiteY8" fmla="*/ 311148 h 2047874"/>
                  <a:gd name="connsiteX9" fmla="*/ 1110412 w 2685212"/>
                  <a:gd name="connsiteY9" fmla="*/ 238124 h 2047874"/>
                  <a:gd name="connsiteX10" fmla="*/ 1183436 w 2685212"/>
                  <a:gd name="connsiteY10" fmla="*/ 273048 h 2047874"/>
                  <a:gd name="connsiteX11" fmla="*/ 1329488 w 2685212"/>
                  <a:gd name="connsiteY11" fmla="*/ 301624 h 2047874"/>
                  <a:gd name="connsiteX12" fmla="*/ 1475536 w 2685212"/>
                  <a:gd name="connsiteY12" fmla="*/ 381000 h 2047874"/>
                  <a:gd name="connsiteX13" fmla="*/ 1637460 w 2685212"/>
                  <a:gd name="connsiteY13" fmla="*/ 565148 h 2047874"/>
                  <a:gd name="connsiteX14" fmla="*/ 1634288 w 2685212"/>
                  <a:gd name="connsiteY14" fmla="*/ 600074 h 2047874"/>
                  <a:gd name="connsiteX15" fmla="*/ 1685088 w 2685212"/>
                  <a:gd name="connsiteY15" fmla="*/ 654048 h 2047874"/>
                  <a:gd name="connsiteX16" fmla="*/ 1732712 w 2685212"/>
                  <a:gd name="connsiteY16" fmla="*/ 577848 h 2047874"/>
                  <a:gd name="connsiteX17" fmla="*/ 1710488 w 2685212"/>
                  <a:gd name="connsiteY17" fmla="*/ 473074 h 2047874"/>
                  <a:gd name="connsiteX18" fmla="*/ 1700964 w 2685212"/>
                  <a:gd name="connsiteY18" fmla="*/ 444500 h 2047874"/>
                  <a:gd name="connsiteX19" fmla="*/ 1713660 w 2685212"/>
                  <a:gd name="connsiteY19" fmla="*/ 403224 h 2047874"/>
                  <a:gd name="connsiteX20" fmla="*/ 1761288 w 2685212"/>
                  <a:gd name="connsiteY20" fmla="*/ 365124 h 2047874"/>
                  <a:gd name="connsiteX21" fmla="*/ 1637460 w 2685212"/>
                  <a:gd name="connsiteY21" fmla="*/ 279400 h 2047874"/>
                  <a:gd name="connsiteX22" fmla="*/ 1659688 w 2685212"/>
                  <a:gd name="connsiteY22" fmla="*/ 231774 h 2047874"/>
                  <a:gd name="connsiteX23" fmla="*/ 1704136 w 2685212"/>
                  <a:gd name="connsiteY23" fmla="*/ 238124 h 2047874"/>
                  <a:gd name="connsiteX24" fmla="*/ 1735888 w 2685212"/>
                  <a:gd name="connsiteY24" fmla="*/ 282574 h 2047874"/>
                  <a:gd name="connsiteX25" fmla="*/ 1773988 w 2685212"/>
                  <a:gd name="connsiteY25" fmla="*/ 288924 h 2047874"/>
                  <a:gd name="connsiteX26" fmla="*/ 1770812 w 2685212"/>
                  <a:gd name="connsiteY26" fmla="*/ 228600 h 2047874"/>
                  <a:gd name="connsiteX27" fmla="*/ 1837488 w 2685212"/>
                  <a:gd name="connsiteY27" fmla="*/ 196848 h 2047874"/>
                  <a:gd name="connsiteX28" fmla="*/ 1840660 w 2685212"/>
                  <a:gd name="connsiteY28" fmla="*/ 171448 h 2047874"/>
                  <a:gd name="connsiteX29" fmla="*/ 1866060 w 2685212"/>
                  <a:gd name="connsiteY29" fmla="*/ 146048 h 2047874"/>
                  <a:gd name="connsiteX30" fmla="*/ 1974012 w 2685212"/>
                  <a:gd name="connsiteY30" fmla="*/ 193674 h 2047874"/>
                  <a:gd name="connsiteX31" fmla="*/ 2027988 w 2685212"/>
                  <a:gd name="connsiteY31" fmla="*/ 238124 h 2047874"/>
                  <a:gd name="connsiteX32" fmla="*/ 2101012 w 2685212"/>
                  <a:gd name="connsiteY32" fmla="*/ 238124 h 2047874"/>
                  <a:gd name="connsiteX33" fmla="*/ 2154988 w 2685212"/>
                  <a:gd name="connsiteY33" fmla="*/ 263524 h 2047874"/>
                  <a:gd name="connsiteX34" fmla="*/ 2275636 w 2685212"/>
                  <a:gd name="connsiteY34" fmla="*/ 349248 h 2047874"/>
                  <a:gd name="connsiteX35" fmla="*/ 2297860 w 2685212"/>
                  <a:gd name="connsiteY35" fmla="*/ 381000 h 2047874"/>
                  <a:gd name="connsiteX36" fmla="*/ 2316912 w 2685212"/>
                  <a:gd name="connsiteY36" fmla="*/ 454024 h 2047874"/>
                  <a:gd name="connsiteX37" fmla="*/ 2412164 w 2685212"/>
                  <a:gd name="connsiteY37" fmla="*/ 476248 h 2047874"/>
                  <a:gd name="connsiteX38" fmla="*/ 2399460 w 2685212"/>
                  <a:gd name="connsiteY38" fmla="*/ 527048 h 2047874"/>
                  <a:gd name="connsiteX39" fmla="*/ 2424860 w 2685212"/>
                  <a:gd name="connsiteY39" fmla="*/ 552448 h 2047874"/>
                  <a:gd name="connsiteX40" fmla="*/ 2532812 w 2685212"/>
                  <a:gd name="connsiteY40" fmla="*/ 514348 h 2047874"/>
                  <a:gd name="connsiteX41" fmla="*/ 2578648 w 2685212"/>
                  <a:gd name="connsiteY41" fmla="*/ 522944 h 2047874"/>
                  <a:gd name="connsiteX42" fmla="*/ 2685212 w 2685212"/>
                  <a:gd name="connsiteY42" fmla="*/ 631824 h 2047874"/>
                  <a:gd name="connsiteX43" fmla="*/ 2647112 w 2685212"/>
                  <a:gd name="connsiteY43" fmla="*/ 654048 h 2047874"/>
                  <a:gd name="connsiteX44" fmla="*/ 2580436 w 2685212"/>
                  <a:gd name="connsiteY44" fmla="*/ 612774 h 2047874"/>
                  <a:gd name="connsiteX45" fmla="*/ 2539164 w 2685212"/>
                  <a:gd name="connsiteY45" fmla="*/ 654048 h 2047874"/>
                  <a:gd name="connsiteX46" fmla="*/ 2513764 w 2685212"/>
                  <a:gd name="connsiteY46" fmla="*/ 685800 h 2047874"/>
                  <a:gd name="connsiteX47" fmla="*/ 2396288 w 2685212"/>
                  <a:gd name="connsiteY47" fmla="*/ 752474 h 2047874"/>
                  <a:gd name="connsiteX48" fmla="*/ 2358188 w 2685212"/>
                  <a:gd name="connsiteY48" fmla="*/ 742948 h 2047874"/>
                  <a:gd name="connsiteX49" fmla="*/ 2335964 w 2685212"/>
                  <a:gd name="connsiteY49" fmla="*/ 793748 h 2047874"/>
                  <a:gd name="connsiteX50" fmla="*/ 2301036 w 2685212"/>
                  <a:gd name="connsiteY50" fmla="*/ 787400 h 2047874"/>
                  <a:gd name="connsiteX51" fmla="*/ 2240712 w 2685212"/>
                  <a:gd name="connsiteY51" fmla="*/ 796924 h 2047874"/>
                  <a:gd name="connsiteX52" fmla="*/ 2205788 w 2685212"/>
                  <a:gd name="connsiteY52" fmla="*/ 831848 h 2047874"/>
                  <a:gd name="connsiteX53" fmla="*/ 2231188 w 2685212"/>
                  <a:gd name="connsiteY53" fmla="*/ 885824 h 2047874"/>
                  <a:gd name="connsiteX54" fmla="*/ 2272460 w 2685212"/>
                  <a:gd name="connsiteY54" fmla="*/ 898524 h 2047874"/>
                  <a:gd name="connsiteX55" fmla="*/ 2348660 w 2685212"/>
                  <a:gd name="connsiteY55" fmla="*/ 987424 h 2047874"/>
                  <a:gd name="connsiteX56" fmla="*/ 2351836 w 2685212"/>
                  <a:gd name="connsiteY56" fmla="*/ 1041400 h 2047874"/>
                  <a:gd name="connsiteX57" fmla="*/ 2266112 w 2685212"/>
                  <a:gd name="connsiteY57" fmla="*/ 1050924 h 2047874"/>
                  <a:gd name="connsiteX58" fmla="*/ 2199436 w 2685212"/>
                  <a:gd name="connsiteY58" fmla="*/ 1028700 h 2047874"/>
                  <a:gd name="connsiteX59" fmla="*/ 2151812 w 2685212"/>
                  <a:gd name="connsiteY59" fmla="*/ 1085848 h 2047874"/>
                  <a:gd name="connsiteX60" fmla="*/ 2234364 w 2685212"/>
                  <a:gd name="connsiteY60" fmla="*/ 1152524 h 2047874"/>
                  <a:gd name="connsiteX61" fmla="*/ 2218488 w 2685212"/>
                  <a:gd name="connsiteY61" fmla="*/ 1266824 h 2047874"/>
                  <a:gd name="connsiteX62" fmla="*/ 2183564 w 2685212"/>
                  <a:gd name="connsiteY62" fmla="*/ 1289048 h 2047874"/>
                  <a:gd name="connsiteX63" fmla="*/ 2183564 w 2685212"/>
                  <a:gd name="connsiteY63" fmla="*/ 1320800 h 2047874"/>
                  <a:gd name="connsiteX64" fmla="*/ 2266112 w 2685212"/>
                  <a:gd name="connsiteY64" fmla="*/ 1339848 h 2047874"/>
                  <a:gd name="connsiteX65" fmla="*/ 2208964 w 2685212"/>
                  <a:gd name="connsiteY65" fmla="*/ 1416048 h 2047874"/>
                  <a:gd name="connsiteX66" fmla="*/ 2237536 w 2685212"/>
                  <a:gd name="connsiteY66" fmla="*/ 1457324 h 2047874"/>
                  <a:gd name="connsiteX67" fmla="*/ 2272460 w 2685212"/>
                  <a:gd name="connsiteY67" fmla="*/ 1485900 h 2047874"/>
                  <a:gd name="connsiteX68" fmla="*/ 2301036 w 2685212"/>
                  <a:gd name="connsiteY68" fmla="*/ 1463674 h 2047874"/>
                  <a:gd name="connsiteX69" fmla="*/ 2320088 w 2685212"/>
                  <a:gd name="connsiteY69" fmla="*/ 1527174 h 2047874"/>
                  <a:gd name="connsiteX70" fmla="*/ 2380412 w 2685212"/>
                  <a:gd name="connsiteY70" fmla="*/ 1574800 h 2047874"/>
                  <a:gd name="connsiteX71" fmla="*/ 2504236 w 2685212"/>
                  <a:gd name="connsiteY71" fmla="*/ 1571624 h 2047874"/>
                  <a:gd name="connsiteX72" fmla="*/ 2532812 w 2685212"/>
                  <a:gd name="connsiteY72" fmla="*/ 1603374 h 2047874"/>
                  <a:gd name="connsiteX73" fmla="*/ 2494712 w 2685212"/>
                  <a:gd name="connsiteY73" fmla="*/ 1663700 h 2047874"/>
                  <a:gd name="connsiteX74" fmla="*/ 2447088 w 2685212"/>
                  <a:gd name="connsiteY74" fmla="*/ 1663700 h 2047874"/>
                  <a:gd name="connsiteX75" fmla="*/ 2462964 w 2685212"/>
                  <a:gd name="connsiteY75" fmla="*/ 1714500 h 2047874"/>
                  <a:gd name="connsiteX76" fmla="*/ 2443912 w 2685212"/>
                  <a:gd name="connsiteY76" fmla="*/ 1724024 h 2047874"/>
                  <a:gd name="connsiteX77" fmla="*/ 2440736 w 2685212"/>
                  <a:gd name="connsiteY77" fmla="*/ 1758948 h 2047874"/>
                  <a:gd name="connsiteX78" fmla="*/ 2339136 w 2685212"/>
                  <a:gd name="connsiteY78" fmla="*/ 1790700 h 2047874"/>
                  <a:gd name="connsiteX79" fmla="*/ 2253412 w 2685212"/>
                  <a:gd name="connsiteY79" fmla="*/ 1876424 h 2047874"/>
                  <a:gd name="connsiteX80" fmla="*/ 2275636 w 2685212"/>
                  <a:gd name="connsiteY80" fmla="*/ 1917700 h 2047874"/>
                  <a:gd name="connsiteX81" fmla="*/ 2275636 w 2685212"/>
                  <a:gd name="connsiteY81" fmla="*/ 1952624 h 2047874"/>
                  <a:gd name="connsiteX82" fmla="*/ 2326436 w 2685212"/>
                  <a:gd name="connsiteY82" fmla="*/ 1968500 h 2047874"/>
                  <a:gd name="connsiteX83" fmla="*/ 2313736 w 2685212"/>
                  <a:gd name="connsiteY83" fmla="*/ 2016124 h 2047874"/>
                  <a:gd name="connsiteX84" fmla="*/ 2145460 w 2685212"/>
                  <a:gd name="connsiteY84" fmla="*/ 2038348 h 2047874"/>
                  <a:gd name="connsiteX85" fmla="*/ 2135936 w 2685212"/>
                  <a:gd name="connsiteY85" fmla="*/ 2012948 h 2047874"/>
                  <a:gd name="connsiteX86" fmla="*/ 2148636 w 2685212"/>
                  <a:gd name="connsiteY86" fmla="*/ 1939924 h 2047874"/>
                  <a:gd name="connsiteX87" fmla="*/ 2129588 w 2685212"/>
                  <a:gd name="connsiteY87" fmla="*/ 1863724 h 2047874"/>
                  <a:gd name="connsiteX88" fmla="*/ 2094660 w 2685212"/>
                  <a:gd name="connsiteY88" fmla="*/ 1828800 h 2047874"/>
                  <a:gd name="connsiteX89" fmla="*/ 2101012 w 2685212"/>
                  <a:gd name="connsiteY89" fmla="*/ 1781174 h 2047874"/>
                  <a:gd name="connsiteX90" fmla="*/ 2148636 w 2685212"/>
                  <a:gd name="connsiteY90" fmla="*/ 1784348 h 2047874"/>
                  <a:gd name="connsiteX91" fmla="*/ 2154988 w 2685212"/>
                  <a:gd name="connsiteY91" fmla="*/ 1768474 h 2047874"/>
                  <a:gd name="connsiteX92" fmla="*/ 2142288 w 2685212"/>
                  <a:gd name="connsiteY92" fmla="*/ 1727200 h 2047874"/>
                  <a:gd name="connsiteX93" fmla="*/ 2088312 w 2685212"/>
                  <a:gd name="connsiteY93" fmla="*/ 1730374 h 2047874"/>
                  <a:gd name="connsiteX94" fmla="*/ 2075612 w 2685212"/>
                  <a:gd name="connsiteY94" fmla="*/ 1663700 h 2047874"/>
                  <a:gd name="connsiteX95" fmla="*/ 1977188 w 2685212"/>
                  <a:gd name="connsiteY95" fmla="*/ 1565274 h 2047874"/>
                  <a:gd name="connsiteX96" fmla="*/ 1993060 w 2685212"/>
                  <a:gd name="connsiteY96" fmla="*/ 1454148 h 2047874"/>
                  <a:gd name="connsiteX97" fmla="*/ 1929564 w 2685212"/>
                  <a:gd name="connsiteY97" fmla="*/ 1447800 h 2047874"/>
                  <a:gd name="connsiteX98" fmla="*/ 1929564 w 2685212"/>
                  <a:gd name="connsiteY98" fmla="*/ 1416048 h 2047874"/>
                  <a:gd name="connsiteX99" fmla="*/ 1732712 w 2685212"/>
                  <a:gd name="connsiteY99" fmla="*/ 1416048 h 2047874"/>
                  <a:gd name="connsiteX100" fmla="*/ 1678736 w 2685212"/>
                  <a:gd name="connsiteY100" fmla="*/ 1365248 h 2047874"/>
                  <a:gd name="connsiteX101" fmla="*/ 1383460 w 2685212"/>
                  <a:gd name="connsiteY101" fmla="*/ 1355724 h 2047874"/>
                  <a:gd name="connsiteX102" fmla="*/ 1167564 w 2685212"/>
                  <a:gd name="connsiteY102" fmla="*/ 1422400 h 2047874"/>
                  <a:gd name="connsiteX103" fmla="*/ 977060 w 2685212"/>
                  <a:gd name="connsiteY103" fmla="*/ 1479548 h 2047874"/>
                  <a:gd name="connsiteX104" fmla="*/ 757988 w 2685212"/>
                  <a:gd name="connsiteY104" fmla="*/ 1600200 h 2047874"/>
                  <a:gd name="connsiteX105" fmla="*/ 684964 w 2685212"/>
                  <a:gd name="connsiteY105" fmla="*/ 1676400 h 2047874"/>
                  <a:gd name="connsiteX106" fmla="*/ 684964 w 2685212"/>
                  <a:gd name="connsiteY106" fmla="*/ 1797048 h 2047874"/>
                  <a:gd name="connsiteX107" fmla="*/ 700836 w 2685212"/>
                  <a:gd name="connsiteY107" fmla="*/ 1968500 h 2047874"/>
                  <a:gd name="connsiteX108" fmla="*/ 757988 w 2685212"/>
                  <a:gd name="connsiteY108" fmla="*/ 2041524 h 2047874"/>
                  <a:gd name="connsiteX109" fmla="*/ 716712 w 2685212"/>
                  <a:gd name="connsiteY109" fmla="*/ 2047874 h 2047874"/>
                  <a:gd name="connsiteX110" fmla="*/ 669088 w 2685212"/>
                  <a:gd name="connsiteY110" fmla="*/ 2009774 h 2047874"/>
                  <a:gd name="connsiteX111" fmla="*/ 586536 w 2685212"/>
                  <a:gd name="connsiteY111" fmla="*/ 2003424 h 2047874"/>
                  <a:gd name="connsiteX112" fmla="*/ 575624 w 2685212"/>
                  <a:gd name="connsiteY112" fmla="*/ 2006698 h 2047874"/>
                  <a:gd name="connsiteX113" fmla="*/ 577012 w 2685212"/>
                  <a:gd name="connsiteY113" fmla="*/ 2003424 h 2047874"/>
                  <a:gd name="connsiteX114" fmla="*/ 462712 w 2685212"/>
                  <a:gd name="connsiteY114" fmla="*/ 2003424 h 2047874"/>
                  <a:gd name="connsiteX115" fmla="*/ 367460 w 2685212"/>
                  <a:gd name="connsiteY115" fmla="*/ 1997074 h 2047874"/>
                  <a:gd name="connsiteX116" fmla="*/ 316660 w 2685212"/>
                  <a:gd name="connsiteY116" fmla="*/ 1882774 h 2047874"/>
                  <a:gd name="connsiteX117" fmla="*/ 278564 w 2685212"/>
                  <a:gd name="connsiteY117" fmla="*/ 1870074 h 2047874"/>
                  <a:gd name="connsiteX118" fmla="*/ 189660 w 2685212"/>
                  <a:gd name="connsiteY118" fmla="*/ 1781174 h 2047874"/>
                  <a:gd name="connsiteX119" fmla="*/ 183312 w 2685212"/>
                  <a:gd name="connsiteY119" fmla="*/ 1673224 h 2047874"/>
                  <a:gd name="connsiteX120" fmla="*/ 164260 w 2685212"/>
                  <a:gd name="connsiteY120" fmla="*/ 1597024 h 2047874"/>
                  <a:gd name="connsiteX121" fmla="*/ 246812 w 2685212"/>
                  <a:gd name="connsiteY121" fmla="*/ 1457324 h 2047874"/>
                  <a:gd name="connsiteX122" fmla="*/ 291260 w 2685212"/>
                  <a:gd name="connsiteY122" fmla="*/ 1336674 h 2047874"/>
                  <a:gd name="connsiteX123" fmla="*/ 246812 w 2685212"/>
                  <a:gd name="connsiteY123" fmla="*/ 1076324 h 2047874"/>
                  <a:gd name="connsiteX124" fmla="*/ 24564 w 2685212"/>
                  <a:gd name="connsiteY124" fmla="*/ 1057274 h 2047874"/>
                  <a:gd name="connsiteX125" fmla="*/ 0 w 2685212"/>
                  <a:gd name="connsiteY125" fmla="*/ 1071310 h 2047874"/>
                  <a:gd name="connsiteX126" fmla="*/ 34088 w 2685212"/>
                  <a:gd name="connsiteY126" fmla="*/ 866774 h 2047874"/>
                  <a:gd name="connsiteX127" fmla="*/ 119812 w 2685212"/>
                  <a:gd name="connsiteY127" fmla="*/ 828674 h 2047874"/>
                  <a:gd name="connsiteX128" fmla="*/ 234112 w 2685212"/>
                  <a:gd name="connsiteY128" fmla="*/ 819148 h 2047874"/>
                  <a:gd name="connsiteX129" fmla="*/ 357936 w 2685212"/>
                  <a:gd name="connsiteY129" fmla="*/ 752474 h 2047874"/>
                  <a:gd name="connsiteX130" fmla="*/ 434136 w 2685212"/>
                  <a:gd name="connsiteY130" fmla="*/ 647700 h 2047874"/>
                  <a:gd name="connsiteX131" fmla="*/ 557964 w 2685212"/>
                  <a:gd name="connsiteY131" fmla="*/ 619124 h 2047874"/>
                  <a:gd name="connsiteX132" fmla="*/ 596060 w 2685212"/>
                  <a:gd name="connsiteY132" fmla="*/ 504824 h 2047874"/>
                  <a:gd name="connsiteX133" fmla="*/ 624636 w 2685212"/>
                  <a:gd name="connsiteY133" fmla="*/ 419100 h 2047874"/>
                  <a:gd name="connsiteX134" fmla="*/ 653212 w 2685212"/>
                  <a:gd name="connsiteY134" fmla="*/ 228600 h 2047874"/>
                  <a:gd name="connsiteX135" fmla="*/ 615112 w 2685212"/>
                  <a:gd name="connsiteY135" fmla="*/ 123824 h 2047874"/>
                  <a:gd name="connsiteX136" fmla="*/ 653212 w 2685212"/>
                  <a:gd name="connsiteY136" fmla="*/ 28574 h 2047874"/>
                  <a:gd name="connsiteX0" fmla="*/ 653212 w 2685212"/>
                  <a:gd name="connsiteY0" fmla="*/ 3174 h 2022474"/>
                  <a:gd name="connsiteX1" fmla="*/ 643848 w 2685212"/>
                  <a:gd name="connsiteY1" fmla="*/ 620 h 2022474"/>
                  <a:gd name="connsiteX2" fmla="*/ 653212 w 2685212"/>
                  <a:gd name="connsiteY2" fmla="*/ 0 h 2022474"/>
                  <a:gd name="connsiteX3" fmla="*/ 735764 w 2685212"/>
                  <a:gd name="connsiteY3" fmla="*/ 25400 h 2022474"/>
                  <a:gd name="connsiteX4" fmla="*/ 815136 w 2685212"/>
                  <a:gd name="connsiteY4" fmla="*/ 114300 h 2022474"/>
                  <a:gd name="connsiteX5" fmla="*/ 856412 w 2685212"/>
                  <a:gd name="connsiteY5" fmla="*/ 73024 h 2022474"/>
                  <a:gd name="connsiteX6" fmla="*/ 910388 w 2685212"/>
                  <a:gd name="connsiteY6" fmla="*/ 104774 h 2022474"/>
                  <a:gd name="connsiteX7" fmla="*/ 954836 w 2685212"/>
                  <a:gd name="connsiteY7" fmla="*/ 234948 h 2022474"/>
                  <a:gd name="connsiteX8" fmla="*/ 1043736 w 2685212"/>
                  <a:gd name="connsiteY8" fmla="*/ 285748 h 2022474"/>
                  <a:gd name="connsiteX9" fmla="*/ 1110412 w 2685212"/>
                  <a:gd name="connsiteY9" fmla="*/ 212724 h 2022474"/>
                  <a:gd name="connsiteX10" fmla="*/ 1183436 w 2685212"/>
                  <a:gd name="connsiteY10" fmla="*/ 247648 h 2022474"/>
                  <a:gd name="connsiteX11" fmla="*/ 1329488 w 2685212"/>
                  <a:gd name="connsiteY11" fmla="*/ 276224 h 2022474"/>
                  <a:gd name="connsiteX12" fmla="*/ 1475536 w 2685212"/>
                  <a:gd name="connsiteY12" fmla="*/ 355600 h 2022474"/>
                  <a:gd name="connsiteX13" fmla="*/ 1637460 w 2685212"/>
                  <a:gd name="connsiteY13" fmla="*/ 539748 h 2022474"/>
                  <a:gd name="connsiteX14" fmla="*/ 1634288 w 2685212"/>
                  <a:gd name="connsiteY14" fmla="*/ 574674 h 2022474"/>
                  <a:gd name="connsiteX15" fmla="*/ 1685088 w 2685212"/>
                  <a:gd name="connsiteY15" fmla="*/ 628648 h 2022474"/>
                  <a:gd name="connsiteX16" fmla="*/ 1732712 w 2685212"/>
                  <a:gd name="connsiteY16" fmla="*/ 552448 h 2022474"/>
                  <a:gd name="connsiteX17" fmla="*/ 1710488 w 2685212"/>
                  <a:gd name="connsiteY17" fmla="*/ 447674 h 2022474"/>
                  <a:gd name="connsiteX18" fmla="*/ 1700964 w 2685212"/>
                  <a:gd name="connsiteY18" fmla="*/ 419100 h 2022474"/>
                  <a:gd name="connsiteX19" fmla="*/ 1713660 w 2685212"/>
                  <a:gd name="connsiteY19" fmla="*/ 377824 h 2022474"/>
                  <a:gd name="connsiteX20" fmla="*/ 1761288 w 2685212"/>
                  <a:gd name="connsiteY20" fmla="*/ 339724 h 2022474"/>
                  <a:gd name="connsiteX21" fmla="*/ 1637460 w 2685212"/>
                  <a:gd name="connsiteY21" fmla="*/ 254000 h 2022474"/>
                  <a:gd name="connsiteX22" fmla="*/ 1659688 w 2685212"/>
                  <a:gd name="connsiteY22" fmla="*/ 206374 h 2022474"/>
                  <a:gd name="connsiteX23" fmla="*/ 1704136 w 2685212"/>
                  <a:gd name="connsiteY23" fmla="*/ 212724 h 2022474"/>
                  <a:gd name="connsiteX24" fmla="*/ 1735888 w 2685212"/>
                  <a:gd name="connsiteY24" fmla="*/ 257174 h 2022474"/>
                  <a:gd name="connsiteX25" fmla="*/ 1773988 w 2685212"/>
                  <a:gd name="connsiteY25" fmla="*/ 263524 h 2022474"/>
                  <a:gd name="connsiteX26" fmla="*/ 1770812 w 2685212"/>
                  <a:gd name="connsiteY26" fmla="*/ 203200 h 2022474"/>
                  <a:gd name="connsiteX27" fmla="*/ 1837488 w 2685212"/>
                  <a:gd name="connsiteY27" fmla="*/ 171448 h 2022474"/>
                  <a:gd name="connsiteX28" fmla="*/ 1840660 w 2685212"/>
                  <a:gd name="connsiteY28" fmla="*/ 146048 h 2022474"/>
                  <a:gd name="connsiteX29" fmla="*/ 1866060 w 2685212"/>
                  <a:gd name="connsiteY29" fmla="*/ 120648 h 2022474"/>
                  <a:gd name="connsiteX30" fmla="*/ 1974012 w 2685212"/>
                  <a:gd name="connsiteY30" fmla="*/ 168274 h 2022474"/>
                  <a:gd name="connsiteX31" fmla="*/ 2027988 w 2685212"/>
                  <a:gd name="connsiteY31" fmla="*/ 212724 h 2022474"/>
                  <a:gd name="connsiteX32" fmla="*/ 2101012 w 2685212"/>
                  <a:gd name="connsiteY32" fmla="*/ 212724 h 2022474"/>
                  <a:gd name="connsiteX33" fmla="*/ 2154988 w 2685212"/>
                  <a:gd name="connsiteY33" fmla="*/ 238124 h 2022474"/>
                  <a:gd name="connsiteX34" fmla="*/ 2275636 w 2685212"/>
                  <a:gd name="connsiteY34" fmla="*/ 323848 h 2022474"/>
                  <a:gd name="connsiteX35" fmla="*/ 2297860 w 2685212"/>
                  <a:gd name="connsiteY35" fmla="*/ 355600 h 2022474"/>
                  <a:gd name="connsiteX36" fmla="*/ 2316912 w 2685212"/>
                  <a:gd name="connsiteY36" fmla="*/ 428624 h 2022474"/>
                  <a:gd name="connsiteX37" fmla="*/ 2412164 w 2685212"/>
                  <a:gd name="connsiteY37" fmla="*/ 450848 h 2022474"/>
                  <a:gd name="connsiteX38" fmla="*/ 2399460 w 2685212"/>
                  <a:gd name="connsiteY38" fmla="*/ 501648 h 2022474"/>
                  <a:gd name="connsiteX39" fmla="*/ 2424860 w 2685212"/>
                  <a:gd name="connsiteY39" fmla="*/ 527048 h 2022474"/>
                  <a:gd name="connsiteX40" fmla="*/ 2532812 w 2685212"/>
                  <a:gd name="connsiteY40" fmla="*/ 488948 h 2022474"/>
                  <a:gd name="connsiteX41" fmla="*/ 2578648 w 2685212"/>
                  <a:gd name="connsiteY41" fmla="*/ 497544 h 2022474"/>
                  <a:gd name="connsiteX42" fmla="*/ 2685212 w 2685212"/>
                  <a:gd name="connsiteY42" fmla="*/ 606424 h 2022474"/>
                  <a:gd name="connsiteX43" fmla="*/ 2647112 w 2685212"/>
                  <a:gd name="connsiteY43" fmla="*/ 628648 h 2022474"/>
                  <a:gd name="connsiteX44" fmla="*/ 2580436 w 2685212"/>
                  <a:gd name="connsiteY44" fmla="*/ 587374 h 2022474"/>
                  <a:gd name="connsiteX45" fmla="*/ 2539164 w 2685212"/>
                  <a:gd name="connsiteY45" fmla="*/ 628648 h 2022474"/>
                  <a:gd name="connsiteX46" fmla="*/ 2513764 w 2685212"/>
                  <a:gd name="connsiteY46" fmla="*/ 660400 h 2022474"/>
                  <a:gd name="connsiteX47" fmla="*/ 2396288 w 2685212"/>
                  <a:gd name="connsiteY47" fmla="*/ 727074 h 2022474"/>
                  <a:gd name="connsiteX48" fmla="*/ 2358188 w 2685212"/>
                  <a:gd name="connsiteY48" fmla="*/ 717548 h 2022474"/>
                  <a:gd name="connsiteX49" fmla="*/ 2335964 w 2685212"/>
                  <a:gd name="connsiteY49" fmla="*/ 768348 h 2022474"/>
                  <a:gd name="connsiteX50" fmla="*/ 2301036 w 2685212"/>
                  <a:gd name="connsiteY50" fmla="*/ 762000 h 2022474"/>
                  <a:gd name="connsiteX51" fmla="*/ 2240712 w 2685212"/>
                  <a:gd name="connsiteY51" fmla="*/ 771524 h 2022474"/>
                  <a:gd name="connsiteX52" fmla="*/ 2205788 w 2685212"/>
                  <a:gd name="connsiteY52" fmla="*/ 806448 h 2022474"/>
                  <a:gd name="connsiteX53" fmla="*/ 2231188 w 2685212"/>
                  <a:gd name="connsiteY53" fmla="*/ 860424 h 2022474"/>
                  <a:gd name="connsiteX54" fmla="*/ 2272460 w 2685212"/>
                  <a:gd name="connsiteY54" fmla="*/ 873124 h 2022474"/>
                  <a:gd name="connsiteX55" fmla="*/ 2348660 w 2685212"/>
                  <a:gd name="connsiteY55" fmla="*/ 962024 h 2022474"/>
                  <a:gd name="connsiteX56" fmla="*/ 2351836 w 2685212"/>
                  <a:gd name="connsiteY56" fmla="*/ 1016000 h 2022474"/>
                  <a:gd name="connsiteX57" fmla="*/ 2266112 w 2685212"/>
                  <a:gd name="connsiteY57" fmla="*/ 1025524 h 2022474"/>
                  <a:gd name="connsiteX58" fmla="*/ 2199436 w 2685212"/>
                  <a:gd name="connsiteY58" fmla="*/ 1003300 h 2022474"/>
                  <a:gd name="connsiteX59" fmla="*/ 2151812 w 2685212"/>
                  <a:gd name="connsiteY59" fmla="*/ 1060448 h 2022474"/>
                  <a:gd name="connsiteX60" fmla="*/ 2234364 w 2685212"/>
                  <a:gd name="connsiteY60" fmla="*/ 1127124 h 2022474"/>
                  <a:gd name="connsiteX61" fmla="*/ 2218488 w 2685212"/>
                  <a:gd name="connsiteY61" fmla="*/ 1241424 h 2022474"/>
                  <a:gd name="connsiteX62" fmla="*/ 2183564 w 2685212"/>
                  <a:gd name="connsiteY62" fmla="*/ 1263648 h 2022474"/>
                  <a:gd name="connsiteX63" fmla="*/ 2183564 w 2685212"/>
                  <a:gd name="connsiteY63" fmla="*/ 1295400 h 2022474"/>
                  <a:gd name="connsiteX64" fmla="*/ 2266112 w 2685212"/>
                  <a:gd name="connsiteY64" fmla="*/ 1314448 h 2022474"/>
                  <a:gd name="connsiteX65" fmla="*/ 2208964 w 2685212"/>
                  <a:gd name="connsiteY65" fmla="*/ 1390648 h 2022474"/>
                  <a:gd name="connsiteX66" fmla="*/ 2237536 w 2685212"/>
                  <a:gd name="connsiteY66" fmla="*/ 1431924 h 2022474"/>
                  <a:gd name="connsiteX67" fmla="*/ 2272460 w 2685212"/>
                  <a:gd name="connsiteY67" fmla="*/ 1460500 h 2022474"/>
                  <a:gd name="connsiteX68" fmla="*/ 2301036 w 2685212"/>
                  <a:gd name="connsiteY68" fmla="*/ 1438274 h 2022474"/>
                  <a:gd name="connsiteX69" fmla="*/ 2320088 w 2685212"/>
                  <a:gd name="connsiteY69" fmla="*/ 1501774 h 2022474"/>
                  <a:gd name="connsiteX70" fmla="*/ 2380412 w 2685212"/>
                  <a:gd name="connsiteY70" fmla="*/ 1549400 h 2022474"/>
                  <a:gd name="connsiteX71" fmla="*/ 2504236 w 2685212"/>
                  <a:gd name="connsiteY71" fmla="*/ 1546224 h 2022474"/>
                  <a:gd name="connsiteX72" fmla="*/ 2532812 w 2685212"/>
                  <a:gd name="connsiteY72" fmla="*/ 1577974 h 2022474"/>
                  <a:gd name="connsiteX73" fmla="*/ 2494712 w 2685212"/>
                  <a:gd name="connsiteY73" fmla="*/ 1638300 h 2022474"/>
                  <a:gd name="connsiteX74" fmla="*/ 2447088 w 2685212"/>
                  <a:gd name="connsiteY74" fmla="*/ 1638300 h 2022474"/>
                  <a:gd name="connsiteX75" fmla="*/ 2462964 w 2685212"/>
                  <a:gd name="connsiteY75" fmla="*/ 1689100 h 2022474"/>
                  <a:gd name="connsiteX76" fmla="*/ 2443912 w 2685212"/>
                  <a:gd name="connsiteY76" fmla="*/ 1698624 h 2022474"/>
                  <a:gd name="connsiteX77" fmla="*/ 2440736 w 2685212"/>
                  <a:gd name="connsiteY77" fmla="*/ 1733548 h 2022474"/>
                  <a:gd name="connsiteX78" fmla="*/ 2339136 w 2685212"/>
                  <a:gd name="connsiteY78" fmla="*/ 1765300 h 2022474"/>
                  <a:gd name="connsiteX79" fmla="*/ 2253412 w 2685212"/>
                  <a:gd name="connsiteY79" fmla="*/ 1851024 h 2022474"/>
                  <a:gd name="connsiteX80" fmla="*/ 2275636 w 2685212"/>
                  <a:gd name="connsiteY80" fmla="*/ 1892300 h 2022474"/>
                  <a:gd name="connsiteX81" fmla="*/ 2275636 w 2685212"/>
                  <a:gd name="connsiteY81" fmla="*/ 1927224 h 2022474"/>
                  <a:gd name="connsiteX82" fmla="*/ 2326436 w 2685212"/>
                  <a:gd name="connsiteY82" fmla="*/ 1943100 h 2022474"/>
                  <a:gd name="connsiteX83" fmla="*/ 2313736 w 2685212"/>
                  <a:gd name="connsiteY83" fmla="*/ 1990724 h 2022474"/>
                  <a:gd name="connsiteX84" fmla="*/ 2145460 w 2685212"/>
                  <a:gd name="connsiteY84" fmla="*/ 2012948 h 2022474"/>
                  <a:gd name="connsiteX85" fmla="*/ 2135936 w 2685212"/>
                  <a:gd name="connsiteY85" fmla="*/ 1987548 h 2022474"/>
                  <a:gd name="connsiteX86" fmla="*/ 2148636 w 2685212"/>
                  <a:gd name="connsiteY86" fmla="*/ 1914524 h 2022474"/>
                  <a:gd name="connsiteX87" fmla="*/ 2129588 w 2685212"/>
                  <a:gd name="connsiteY87" fmla="*/ 1838324 h 2022474"/>
                  <a:gd name="connsiteX88" fmla="*/ 2094660 w 2685212"/>
                  <a:gd name="connsiteY88" fmla="*/ 1803400 h 2022474"/>
                  <a:gd name="connsiteX89" fmla="*/ 2101012 w 2685212"/>
                  <a:gd name="connsiteY89" fmla="*/ 1755774 h 2022474"/>
                  <a:gd name="connsiteX90" fmla="*/ 2148636 w 2685212"/>
                  <a:gd name="connsiteY90" fmla="*/ 1758948 h 2022474"/>
                  <a:gd name="connsiteX91" fmla="*/ 2154988 w 2685212"/>
                  <a:gd name="connsiteY91" fmla="*/ 1743074 h 2022474"/>
                  <a:gd name="connsiteX92" fmla="*/ 2142288 w 2685212"/>
                  <a:gd name="connsiteY92" fmla="*/ 1701800 h 2022474"/>
                  <a:gd name="connsiteX93" fmla="*/ 2088312 w 2685212"/>
                  <a:gd name="connsiteY93" fmla="*/ 1704974 h 2022474"/>
                  <a:gd name="connsiteX94" fmla="*/ 2075612 w 2685212"/>
                  <a:gd name="connsiteY94" fmla="*/ 1638300 h 2022474"/>
                  <a:gd name="connsiteX95" fmla="*/ 1977188 w 2685212"/>
                  <a:gd name="connsiteY95" fmla="*/ 1539874 h 2022474"/>
                  <a:gd name="connsiteX96" fmla="*/ 1993060 w 2685212"/>
                  <a:gd name="connsiteY96" fmla="*/ 1428748 h 2022474"/>
                  <a:gd name="connsiteX97" fmla="*/ 1929564 w 2685212"/>
                  <a:gd name="connsiteY97" fmla="*/ 1422400 h 2022474"/>
                  <a:gd name="connsiteX98" fmla="*/ 1929564 w 2685212"/>
                  <a:gd name="connsiteY98" fmla="*/ 1390648 h 2022474"/>
                  <a:gd name="connsiteX99" fmla="*/ 1732712 w 2685212"/>
                  <a:gd name="connsiteY99" fmla="*/ 1390648 h 2022474"/>
                  <a:gd name="connsiteX100" fmla="*/ 1678736 w 2685212"/>
                  <a:gd name="connsiteY100" fmla="*/ 1339848 h 2022474"/>
                  <a:gd name="connsiteX101" fmla="*/ 1383460 w 2685212"/>
                  <a:gd name="connsiteY101" fmla="*/ 1330324 h 2022474"/>
                  <a:gd name="connsiteX102" fmla="*/ 1167564 w 2685212"/>
                  <a:gd name="connsiteY102" fmla="*/ 1397000 h 2022474"/>
                  <a:gd name="connsiteX103" fmla="*/ 977060 w 2685212"/>
                  <a:gd name="connsiteY103" fmla="*/ 1454148 h 2022474"/>
                  <a:gd name="connsiteX104" fmla="*/ 757988 w 2685212"/>
                  <a:gd name="connsiteY104" fmla="*/ 1574800 h 2022474"/>
                  <a:gd name="connsiteX105" fmla="*/ 684964 w 2685212"/>
                  <a:gd name="connsiteY105" fmla="*/ 1651000 h 2022474"/>
                  <a:gd name="connsiteX106" fmla="*/ 684964 w 2685212"/>
                  <a:gd name="connsiteY106" fmla="*/ 1771648 h 2022474"/>
                  <a:gd name="connsiteX107" fmla="*/ 700836 w 2685212"/>
                  <a:gd name="connsiteY107" fmla="*/ 1943100 h 2022474"/>
                  <a:gd name="connsiteX108" fmla="*/ 757988 w 2685212"/>
                  <a:gd name="connsiteY108" fmla="*/ 2016124 h 2022474"/>
                  <a:gd name="connsiteX109" fmla="*/ 716712 w 2685212"/>
                  <a:gd name="connsiteY109" fmla="*/ 2022474 h 2022474"/>
                  <a:gd name="connsiteX110" fmla="*/ 669088 w 2685212"/>
                  <a:gd name="connsiteY110" fmla="*/ 1984374 h 2022474"/>
                  <a:gd name="connsiteX111" fmla="*/ 586536 w 2685212"/>
                  <a:gd name="connsiteY111" fmla="*/ 1978024 h 2022474"/>
                  <a:gd name="connsiteX112" fmla="*/ 575624 w 2685212"/>
                  <a:gd name="connsiteY112" fmla="*/ 1981298 h 2022474"/>
                  <a:gd name="connsiteX113" fmla="*/ 577012 w 2685212"/>
                  <a:gd name="connsiteY113" fmla="*/ 1978024 h 2022474"/>
                  <a:gd name="connsiteX114" fmla="*/ 462712 w 2685212"/>
                  <a:gd name="connsiteY114" fmla="*/ 1978024 h 2022474"/>
                  <a:gd name="connsiteX115" fmla="*/ 367460 w 2685212"/>
                  <a:gd name="connsiteY115" fmla="*/ 1971674 h 2022474"/>
                  <a:gd name="connsiteX116" fmla="*/ 316660 w 2685212"/>
                  <a:gd name="connsiteY116" fmla="*/ 1857374 h 2022474"/>
                  <a:gd name="connsiteX117" fmla="*/ 278564 w 2685212"/>
                  <a:gd name="connsiteY117" fmla="*/ 1844674 h 2022474"/>
                  <a:gd name="connsiteX118" fmla="*/ 189660 w 2685212"/>
                  <a:gd name="connsiteY118" fmla="*/ 1755774 h 2022474"/>
                  <a:gd name="connsiteX119" fmla="*/ 183312 w 2685212"/>
                  <a:gd name="connsiteY119" fmla="*/ 1647824 h 2022474"/>
                  <a:gd name="connsiteX120" fmla="*/ 164260 w 2685212"/>
                  <a:gd name="connsiteY120" fmla="*/ 1571624 h 2022474"/>
                  <a:gd name="connsiteX121" fmla="*/ 246812 w 2685212"/>
                  <a:gd name="connsiteY121" fmla="*/ 1431924 h 2022474"/>
                  <a:gd name="connsiteX122" fmla="*/ 291260 w 2685212"/>
                  <a:gd name="connsiteY122" fmla="*/ 1311274 h 2022474"/>
                  <a:gd name="connsiteX123" fmla="*/ 246812 w 2685212"/>
                  <a:gd name="connsiteY123" fmla="*/ 1050924 h 2022474"/>
                  <a:gd name="connsiteX124" fmla="*/ 24564 w 2685212"/>
                  <a:gd name="connsiteY124" fmla="*/ 1031874 h 2022474"/>
                  <a:gd name="connsiteX125" fmla="*/ 0 w 2685212"/>
                  <a:gd name="connsiteY125" fmla="*/ 1045910 h 2022474"/>
                  <a:gd name="connsiteX126" fmla="*/ 34088 w 2685212"/>
                  <a:gd name="connsiteY126" fmla="*/ 841374 h 2022474"/>
                  <a:gd name="connsiteX127" fmla="*/ 119812 w 2685212"/>
                  <a:gd name="connsiteY127" fmla="*/ 803274 h 2022474"/>
                  <a:gd name="connsiteX128" fmla="*/ 234112 w 2685212"/>
                  <a:gd name="connsiteY128" fmla="*/ 793748 h 2022474"/>
                  <a:gd name="connsiteX129" fmla="*/ 357936 w 2685212"/>
                  <a:gd name="connsiteY129" fmla="*/ 727074 h 2022474"/>
                  <a:gd name="connsiteX130" fmla="*/ 434136 w 2685212"/>
                  <a:gd name="connsiteY130" fmla="*/ 622300 h 2022474"/>
                  <a:gd name="connsiteX131" fmla="*/ 557964 w 2685212"/>
                  <a:gd name="connsiteY131" fmla="*/ 593724 h 2022474"/>
                  <a:gd name="connsiteX132" fmla="*/ 596060 w 2685212"/>
                  <a:gd name="connsiteY132" fmla="*/ 479424 h 2022474"/>
                  <a:gd name="connsiteX133" fmla="*/ 624636 w 2685212"/>
                  <a:gd name="connsiteY133" fmla="*/ 393700 h 2022474"/>
                  <a:gd name="connsiteX134" fmla="*/ 653212 w 2685212"/>
                  <a:gd name="connsiteY134" fmla="*/ 203200 h 2022474"/>
                  <a:gd name="connsiteX135" fmla="*/ 615112 w 2685212"/>
                  <a:gd name="connsiteY135" fmla="*/ 98424 h 2022474"/>
                  <a:gd name="connsiteX136" fmla="*/ 653212 w 2685212"/>
                  <a:gd name="connsiteY136" fmla="*/ 3174 h 20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685212" h="2022474">
                    <a:moveTo>
                      <a:pt x="653212" y="3174"/>
                    </a:moveTo>
                    <a:lnTo>
                      <a:pt x="643848" y="620"/>
                    </a:lnTo>
                    <a:lnTo>
                      <a:pt x="653212" y="0"/>
                    </a:lnTo>
                    <a:lnTo>
                      <a:pt x="735764" y="25400"/>
                    </a:lnTo>
                    <a:lnTo>
                      <a:pt x="815136" y="114300"/>
                    </a:lnTo>
                    <a:lnTo>
                      <a:pt x="856412" y="73024"/>
                    </a:lnTo>
                    <a:lnTo>
                      <a:pt x="910388" y="104774"/>
                    </a:lnTo>
                    <a:lnTo>
                      <a:pt x="954836" y="234948"/>
                    </a:lnTo>
                    <a:lnTo>
                      <a:pt x="1043736" y="285748"/>
                    </a:lnTo>
                    <a:lnTo>
                      <a:pt x="1110412" y="212724"/>
                    </a:lnTo>
                    <a:lnTo>
                      <a:pt x="1183436" y="247648"/>
                    </a:lnTo>
                    <a:lnTo>
                      <a:pt x="1329488" y="276224"/>
                    </a:lnTo>
                    <a:lnTo>
                      <a:pt x="1475536" y="355600"/>
                    </a:lnTo>
                    <a:lnTo>
                      <a:pt x="1637460" y="539748"/>
                    </a:lnTo>
                    <a:lnTo>
                      <a:pt x="1634288" y="574674"/>
                    </a:lnTo>
                    <a:lnTo>
                      <a:pt x="1685088" y="628648"/>
                    </a:lnTo>
                    <a:lnTo>
                      <a:pt x="1732712" y="552448"/>
                    </a:lnTo>
                    <a:lnTo>
                      <a:pt x="1710488" y="447674"/>
                    </a:lnTo>
                    <a:lnTo>
                      <a:pt x="1700964" y="419100"/>
                    </a:lnTo>
                    <a:lnTo>
                      <a:pt x="1713660" y="377824"/>
                    </a:lnTo>
                    <a:lnTo>
                      <a:pt x="1761288" y="339724"/>
                    </a:lnTo>
                    <a:lnTo>
                      <a:pt x="1637460" y="254000"/>
                    </a:lnTo>
                    <a:lnTo>
                      <a:pt x="1659688" y="206374"/>
                    </a:lnTo>
                    <a:lnTo>
                      <a:pt x="1704136" y="212724"/>
                    </a:lnTo>
                    <a:lnTo>
                      <a:pt x="1735888" y="257174"/>
                    </a:lnTo>
                    <a:lnTo>
                      <a:pt x="1773988" y="263524"/>
                    </a:lnTo>
                    <a:lnTo>
                      <a:pt x="1770812" y="203200"/>
                    </a:lnTo>
                    <a:lnTo>
                      <a:pt x="1837488" y="171448"/>
                    </a:lnTo>
                    <a:lnTo>
                      <a:pt x="1840660" y="146048"/>
                    </a:lnTo>
                    <a:lnTo>
                      <a:pt x="1866060" y="120648"/>
                    </a:lnTo>
                    <a:lnTo>
                      <a:pt x="1974012" y="168274"/>
                    </a:lnTo>
                    <a:lnTo>
                      <a:pt x="2027988" y="212724"/>
                    </a:lnTo>
                    <a:lnTo>
                      <a:pt x="2101012" y="212724"/>
                    </a:lnTo>
                    <a:lnTo>
                      <a:pt x="2154988" y="238124"/>
                    </a:lnTo>
                    <a:lnTo>
                      <a:pt x="2275636" y="323848"/>
                    </a:lnTo>
                    <a:lnTo>
                      <a:pt x="2297860" y="355600"/>
                    </a:lnTo>
                    <a:lnTo>
                      <a:pt x="2316912" y="428624"/>
                    </a:lnTo>
                    <a:lnTo>
                      <a:pt x="2412164" y="450848"/>
                    </a:lnTo>
                    <a:lnTo>
                      <a:pt x="2399460" y="501648"/>
                    </a:lnTo>
                    <a:lnTo>
                      <a:pt x="2424860" y="527048"/>
                    </a:lnTo>
                    <a:lnTo>
                      <a:pt x="2532812" y="488948"/>
                    </a:lnTo>
                    <a:lnTo>
                      <a:pt x="2578648" y="497544"/>
                    </a:lnTo>
                    <a:lnTo>
                      <a:pt x="2685212" y="606424"/>
                    </a:lnTo>
                    <a:lnTo>
                      <a:pt x="2647112" y="628648"/>
                    </a:lnTo>
                    <a:lnTo>
                      <a:pt x="2580436" y="587374"/>
                    </a:lnTo>
                    <a:lnTo>
                      <a:pt x="2539164" y="628648"/>
                    </a:lnTo>
                    <a:lnTo>
                      <a:pt x="2513764" y="660400"/>
                    </a:lnTo>
                    <a:lnTo>
                      <a:pt x="2396288" y="727074"/>
                    </a:lnTo>
                    <a:lnTo>
                      <a:pt x="2358188" y="717548"/>
                    </a:lnTo>
                    <a:lnTo>
                      <a:pt x="2335964" y="768348"/>
                    </a:lnTo>
                    <a:lnTo>
                      <a:pt x="2301036" y="762000"/>
                    </a:lnTo>
                    <a:lnTo>
                      <a:pt x="2240712" y="771524"/>
                    </a:lnTo>
                    <a:lnTo>
                      <a:pt x="2205788" y="806448"/>
                    </a:lnTo>
                    <a:lnTo>
                      <a:pt x="2231188" y="860424"/>
                    </a:lnTo>
                    <a:lnTo>
                      <a:pt x="2272460" y="873124"/>
                    </a:lnTo>
                    <a:lnTo>
                      <a:pt x="2348660" y="962024"/>
                    </a:lnTo>
                    <a:lnTo>
                      <a:pt x="2351836" y="1016000"/>
                    </a:lnTo>
                    <a:lnTo>
                      <a:pt x="2266112" y="1025524"/>
                    </a:lnTo>
                    <a:lnTo>
                      <a:pt x="2199436" y="1003300"/>
                    </a:lnTo>
                    <a:lnTo>
                      <a:pt x="2151812" y="1060448"/>
                    </a:lnTo>
                    <a:lnTo>
                      <a:pt x="2234364" y="1127124"/>
                    </a:lnTo>
                    <a:lnTo>
                      <a:pt x="2218488" y="1241424"/>
                    </a:lnTo>
                    <a:lnTo>
                      <a:pt x="2183564" y="1263648"/>
                    </a:lnTo>
                    <a:lnTo>
                      <a:pt x="2183564" y="1295400"/>
                    </a:lnTo>
                    <a:lnTo>
                      <a:pt x="2266112" y="1314448"/>
                    </a:lnTo>
                    <a:lnTo>
                      <a:pt x="2208964" y="1390648"/>
                    </a:lnTo>
                    <a:lnTo>
                      <a:pt x="2237536" y="1431924"/>
                    </a:lnTo>
                    <a:lnTo>
                      <a:pt x="2272460" y="1460500"/>
                    </a:lnTo>
                    <a:lnTo>
                      <a:pt x="2301036" y="1438274"/>
                    </a:lnTo>
                    <a:lnTo>
                      <a:pt x="2320088" y="1501774"/>
                    </a:lnTo>
                    <a:lnTo>
                      <a:pt x="2380412" y="1549400"/>
                    </a:lnTo>
                    <a:lnTo>
                      <a:pt x="2504236" y="1546224"/>
                    </a:lnTo>
                    <a:lnTo>
                      <a:pt x="2532812" y="1577974"/>
                    </a:lnTo>
                    <a:lnTo>
                      <a:pt x="2494712" y="1638300"/>
                    </a:lnTo>
                    <a:lnTo>
                      <a:pt x="2447088" y="1638300"/>
                    </a:lnTo>
                    <a:lnTo>
                      <a:pt x="2462964" y="1689100"/>
                    </a:lnTo>
                    <a:lnTo>
                      <a:pt x="2443912" y="1698624"/>
                    </a:lnTo>
                    <a:lnTo>
                      <a:pt x="2440736" y="1733548"/>
                    </a:lnTo>
                    <a:lnTo>
                      <a:pt x="2339136" y="1765300"/>
                    </a:lnTo>
                    <a:lnTo>
                      <a:pt x="2253412" y="1851024"/>
                    </a:lnTo>
                    <a:lnTo>
                      <a:pt x="2275636" y="1892300"/>
                    </a:lnTo>
                    <a:lnTo>
                      <a:pt x="2275636" y="1927224"/>
                    </a:lnTo>
                    <a:lnTo>
                      <a:pt x="2326436" y="1943100"/>
                    </a:lnTo>
                    <a:lnTo>
                      <a:pt x="2313736" y="1990724"/>
                    </a:lnTo>
                    <a:lnTo>
                      <a:pt x="2145460" y="2012948"/>
                    </a:lnTo>
                    <a:lnTo>
                      <a:pt x="2135936" y="1987548"/>
                    </a:lnTo>
                    <a:lnTo>
                      <a:pt x="2148636" y="1914524"/>
                    </a:lnTo>
                    <a:lnTo>
                      <a:pt x="2129588" y="1838324"/>
                    </a:lnTo>
                    <a:lnTo>
                      <a:pt x="2094660" y="1803400"/>
                    </a:lnTo>
                    <a:lnTo>
                      <a:pt x="2101012" y="1755774"/>
                    </a:lnTo>
                    <a:lnTo>
                      <a:pt x="2148636" y="1758948"/>
                    </a:lnTo>
                    <a:lnTo>
                      <a:pt x="2154988" y="1743074"/>
                    </a:lnTo>
                    <a:lnTo>
                      <a:pt x="2142288" y="1701800"/>
                    </a:lnTo>
                    <a:lnTo>
                      <a:pt x="2088312" y="1704974"/>
                    </a:lnTo>
                    <a:lnTo>
                      <a:pt x="2075612" y="1638300"/>
                    </a:lnTo>
                    <a:lnTo>
                      <a:pt x="1977188" y="1539874"/>
                    </a:lnTo>
                    <a:lnTo>
                      <a:pt x="1993060" y="1428748"/>
                    </a:lnTo>
                    <a:lnTo>
                      <a:pt x="1929564" y="1422400"/>
                    </a:lnTo>
                    <a:lnTo>
                      <a:pt x="1929564" y="1390648"/>
                    </a:lnTo>
                    <a:lnTo>
                      <a:pt x="1732712" y="1390648"/>
                    </a:lnTo>
                    <a:lnTo>
                      <a:pt x="1678736" y="1339848"/>
                    </a:lnTo>
                    <a:lnTo>
                      <a:pt x="1383460" y="1330324"/>
                    </a:lnTo>
                    <a:lnTo>
                      <a:pt x="1167564" y="1397000"/>
                    </a:lnTo>
                    <a:lnTo>
                      <a:pt x="977060" y="1454148"/>
                    </a:lnTo>
                    <a:lnTo>
                      <a:pt x="757988" y="1574800"/>
                    </a:lnTo>
                    <a:lnTo>
                      <a:pt x="684964" y="1651000"/>
                    </a:lnTo>
                    <a:lnTo>
                      <a:pt x="684964" y="1771648"/>
                    </a:lnTo>
                    <a:lnTo>
                      <a:pt x="700836" y="1943100"/>
                    </a:lnTo>
                    <a:lnTo>
                      <a:pt x="757988" y="2016124"/>
                    </a:lnTo>
                    <a:lnTo>
                      <a:pt x="716712" y="2022474"/>
                    </a:lnTo>
                    <a:lnTo>
                      <a:pt x="669088" y="1984374"/>
                    </a:lnTo>
                    <a:lnTo>
                      <a:pt x="586536" y="1978024"/>
                    </a:lnTo>
                    <a:lnTo>
                      <a:pt x="575624" y="1981298"/>
                    </a:lnTo>
                    <a:lnTo>
                      <a:pt x="577012" y="1978024"/>
                    </a:lnTo>
                    <a:lnTo>
                      <a:pt x="462712" y="1978024"/>
                    </a:lnTo>
                    <a:lnTo>
                      <a:pt x="367460" y="1971674"/>
                    </a:lnTo>
                    <a:lnTo>
                      <a:pt x="316660" y="1857374"/>
                    </a:lnTo>
                    <a:lnTo>
                      <a:pt x="278564" y="1844674"/>
                    </a:lnTo>
                    <a:lnTo>
                      <a:pt x="189660" y="1755774"/>
                    </a:lnTo>
                    <a:lnTo>
                      <a:pt x="183312" y="1647824"/>
                    </a:lnTo>
                    <a:lnTo>
                      <a:pt x="164260" y="1571624"/>
                    </a:lnTo>
                    <a:lnTo>
                      <a:pt x="246812" y="1431924"/>
                    </a:lnTo>
                    <a:lnTo>
                      <a:pt x="291260" y="1311274"/>
                    </a:lnTo>
                    <a:lnTo>
                      <a:pt x="246812" y="1050924"/>
                    </a:lnTo>
                    <a:lnTo>
                      <a:pt x="24564" y="1031874"/>
                    </a:lnTo>
                    <a:lnTo>
                      <a:pt x="0" y="1045910"/>
                    </a:lnTo>
                    <a:lnTo>
                      <a:pt x="34088" y="841374"/>
                    </a:lnTo>
                    <a:lnTo>
                      <a:pt x="119812" y="803274"/>
                    </a:lnTo>
                    <a:lnTo>
                      <a:pt x="234112" y="793748"/>
                    </a:lnTo>
                    <a:lnTo>
                      <a:pt x="357936" y="727074"/>
                    </a:lnTo>
                    <a:lnTo>
                      <a:pt x="434136" y="622300"/>
                    </a:lnTo>
                    <a:lnTo>
                      <a:pt x="557964" y="593724"/>
                    </a:lnTo>
                    <a:lnTo>
                      <a:pt x="596060" y="479424"/>
                    </a:lnTo>
                    <a:lnTo>
                      <a:pt x="624636" y="393700"/>
                    </a:lnTo>
                    <a:lnTo>
                      <a:pt x="653212" y="203200"/>
                    </a:lnTo>
                    <a:lnTo>
                      <a:pt x="615112" y="98424"/>
                    </a:lnTo>
                    <a:lnTo>
                      <a:pt x="653212" y="317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09B5E6ED-F4DB-4F57-AC70-8455E6B9CFDF}"/>
                  </a:ext>
                </a:extLst>
              </p:cNvPr>
              <p:cNvSpPr/>
              <p:nvPr/>
            </p:nvSpPr>
            <p:spPr>
              <a:xfrm>
                <a:off x="27286710" y="30848782"/>
                <a:ext cx="2007426" cy="2888770"/>
              </a:xfrm>
              <a:custGeom>
                <a:avLst/>
                <a:gdLst>
                  <a:gd name="connsiteX0" fmla="*/ 1732790 w 2007426"/>
                  <a:gd name="connsiteY0" fmla="*/ 2596668 h 2888770"/>
                  <a:gd name="connsiteX1" fmla="*/ 1726822 w 2007426"/>
                  <a:gd name="connsiteY1" fmla="*/ 2668292 h 2888770"/>
                  <a:gd name="connsiteX2" fmla="*/ 1726822 w 2007426"/>
                  <a:gd name="connsiteY2" fmla="*/ 2668292 h 2888770"/>
                  <a:gd name="connsiteX3" fmla="*/ 828438 w 2007426"/>
                  <a:gd name="connsiteY3" fmla="*/ 0 h 2888770"/>
                  <a:gd name="connsiteX4" fmla="*/ 859666 w 2007426"/>
                  <a:gd name="connsiteY4" fmla="*/ 12218 h 2888770"/>
                  <a:gd name="connsiteX5" fmla="*/ 873954 w 2007426"/>
                  <a:gd name="connsiteY5" fmla="*/ 88418 h 2888770"/>
                  <a:gd name="connsiteX6" fmla="*/ 854902 w 2007426"/>
                  <a:gd name="connsiteY6" fmla="*/ 121756 h 2888770"/>
                  <a:gd name="connsiteX7" fmla="*/ 897766 w 2007426"/>
                  <a:gd name="connsiteY7" fmla="*/ 155094 h 2888770"/>
                  <a:gd name="connsiteX8" fmla="*/ 973966 w 2007426"/>
                  <a:gd name="connsiteY8" fmla="*/ 150330 h 2888770"/>
                  <a:gd name="connsiteX9" fmla="*/ 997778 w 2007426"/>
                  <a:gd name="connsiteY9" fmla="*/ 169382 h 2888770"/>
                  <a:gd name="connsiteX10" fmla="*/ 1040638 w 2007426"/>
                  <a:gd name="connsiteY10" fmla="*/ 155094 h 2888770"/>
                  <a:gd name="connsiteX11" fmla="*/ 1212090 w 2007426"/>
                  <a:gd name="connsiteY11" fmla="*/ 240818 h 2888770"/>
                  <a:gd name="connsiteX12" fmla="*/ 1183514 w 2007426"/>
                  <a:gd name="connsiteY12" fmla="*/ 393218 h 2888770"/>
                  <a:gd name="connsiteX13" fmla="*/ 1264478 w 2007426"/>
                  <a:gd name="connsiteY13" fmla="*/ 417030 h 2888770"/>
                  <a:gd name="connsiteX14" fmla="*/ 1369254 w 2007426"/>
                  <a:gd name="connsiteY14" fmla="*/ 488468 h 2888770"/>
                  <a:gd name="connsiteX15" fmla="*/ 1464502 w 2007426"/>
                  <a:gd name="connsiteY15" fmla="*/ 502756 h 2888770"/>
                  <a:gd name="connsiteX16" fmla="*/ 1478790 w 2007426"/>
                  <a:gd name="connsiteY16" fmla="*/ 436082 h 2888770"/>
                  <a:gd name="connsiteX17" fmla="*/ 1421638 w 2007426"/>
                  <a:gd name="connsiteY17" fmla="*/ 426556 h 2888770"/>
                  <a:gd name="connsiteX18" fmla="*/ 1412114 w 2007426"/>
                  <a:gd name="connsiteY18" fmla="*/ 383694 h 2888770"/>
                  <a:gd name="connsiteX19" fmla="*/ 1450214 w 2007426"/>
                  <a:gd name="connsiteY19" fmla="*/ 374168 h 2888770"/>
                  <a:gd name="connsiteX20" fmla="*/ 1435926 w 2007426"/>
                  <a:gd name="connsiteY20" fmla="*/ 326542 h 2888770"/>
                  <a:gd name="connsiteX21" fmla="*/ 1474026 w 2007426"/>
                  <a:gd name="connsiteY21" fmla="*/ 288442 h 2888770"/>
                  <a:gd name="connsiteX22" fmla="*/ 1507366 w 2007426"/>
                  <a:gd name="connsiteY22" fmla="*/ 321782 h 2888770"/>
                  <a:gd name="connsiteX23" fmla="*/ 1540702 w 2007426"/>
                  <a:gd name="connsiteY23" fmla="*/ 297968 h 2888770"/>
                  <a:gd name="connsiteX24" fmla="*/ 1593090 w 2007426"/>
                  <a:gd name="connsiteY24" fmla="*/ 321782 h 2888770"/>
                  <a:gd name="connsiteX25" fmla="*/ 1540702 w 2007426"/>
                  <a:gd name="connsiteY25" fmla="*/ 455130 h 2888770"/>
                  <a:gd name="connsiteX26" fmla="*/ 1655002 w 2007426"/>
                  <a:gd name="connsiteY26" fmla="*/ 440842 h 2888770"/>
                  <a:gd name="connsiteX27" fmla="*/ 1688338 w 2007426"/>
                  <a:gd name="connsiteY27" fmla="*/ 478942 h 2888770"/>
                  <a:gd name="connsiteX28" fmla="*/ 1688338 w 2007426"/>
                  <a:gd name="connsiteY28" fmla="*/ 512282 h 2888770"/>
                  <a:gd name="connsiteX29" fmla="*/ 1788354 w 2007426"/>
                  <a:gd name="connsiteY29" fmla="*/ 598006 h 2888770"/>
                  <a:gd name="connsiteX30" fmla="*/ 1778826 w 2007426"/>
                  <a:gd name="connsiteY30" fmla="*/ 678968 h 2888770"/>
                  <a:gd name="connsiteX31" fmla="*/ 1816926 w 2007426"/>
                  <a:gd name="connsiteY31" fmla="*/ 702782 h 2888770"/>
                  <a:gd name="connsiteX32" fmla="*/ 1816926 w 2007426"/>
                  <a:gd name="connsiteY32" fmla="*/ 745642 h 2888770"/>
                  <a:gd name="connsiteX33" fmla="*/ 1864554 w 2007426"/>
                  <a:gd name="connsiteY33" fmla="*/ 759930 h 2888770"/>
                  <a:gd name="connsiteX34" fmla="*/ 2007426 w 2007426"/>
                  <a:gd name="connsiteY34" fmla="*/ 921856 h 2888770"/>
                  <a:gd name="connsiteX35" fmla="*/ 1922974 w 2007426"/>
                  <a:gd name="connsiteY35" fmla="*/ 1025504 h 2888770"/>
                  <a:gd name="connsiteX36" fmla="*/ 1921702 w 2007426"/>
                  <a:gd name="connsiteY36" fmla="*/ 1021868 h 2888770"/>
                  <a:gd name="connsiteX37" fmla="*/ 1864554 w 2007426"/>
                  <a:gd name="connsiteY37" fmla="*/ 1021868 h 2888770"/>
                  <a:gd name="connsiteX38" fmla="*/ 1859790 w 2007426"/>
                  <a:gd name="connsiteY38" fmla="*/ 1121882 h 2888770"/>
                  <a:gd name="connsiteX39" fmla="*/ 1826454 w 2007426"/>
                  <a:gd name="connsiteY39" fmla="*/ 1155218 h 2888770"/>
                  <a:gd name="connsiteX40" fmla="*/ 1850266 w 2007426"/>
                  <a:gd name="connsiteY40" fmla="*/ 1231418 h 2888770"/>
                  <a:gd name="connsiteX41" fmla="*/ 1812166 w 2007426"/>
                  <a:gd name="connsiteY41" fmla="*/ 1250468 h 2888770"/>
                  <a:gd name="connsiteX42" fmla="*/ 1755014 w 2007426"/>
                  <a:gd name="connsiteY42" fmla="*/ 1283806 h 2888770"/>
                  <a:gd name="connsiteX43" fmla="*/ 1745490 w 2007426"/>
                  <a:gd name="connsiteY43" fmla="*/ 1326668 h 2888770"/>
                  <a:gd name="connsiteX44" fmla="*/ 1783590 w 2007426"/>
                  <a:gd name="connsiteY44" fmla="*/ 1388582 h 2888770"/>
                  <a:gd name="connsiteX45" fmla="*/ 1755014 w 2007426"/>
                  <a:gd name="connsiteY45" fmla="*/ 1417156 h 2888770"/>
                  <a:gd name="connsiteX46" fmla="*/ 1721678 w 2007426"/>
                  <a:gd name="connsiteY46" fmla="*/ 1583842 h 2888770"/>
                  <a:gd name="connsiteX47" fmla="*/ 1674054 w 2007426"/>
                  <a:gd name="connsiteY47" fmla="*/ 1674330 h 2888770"/>
                  <a:gd name="connsiteX48" fmla="*/ 1793114 w 2007426"/>
                  <a:gd name="connsiteY48" fmla="*/ 1688618 h 2888770"/>
                  <a:gd name="connsiteX49" fmla="*/ 1793114 w 2007426"/>
                  <a:gd name="connsiteY49" fmla="*/ 1736242 h 2888770"/>
                  <a:gd name="connsiteX50" fmla="*/ 1712154 w 2007426"/>
                  <a:gd name="connsiteY50" fmla="*/ 1826730 h 2888770"/>
                  <a:gd name="connsiteX51" fmla="*/ 1707390 w 2007426"/>
                  <a:gd name="connsiteY51" fmla="*/ 1898168 h 2888770"/>
                  <a:gd name="connsiteX52" fmla="*/ 1778828 w 2007426"/>
                  <a:gd name="connsiteY52" fmla="*/ 2017230 h 2888770"/>
                  <a:gd name="connsiteX53" fmla="*/ 1764540 w 2007426"/>
                  <a:gd name="connsiteY53" fmla="*/ 2060094 h 2888770"/>
                  <a:gd name="connsiteX54" fmla="*/ 1783590 w 2007426"/>
                  <a:gd name="connsiteY54" fmla="*/ 2074382 h 2888770"/>
                  <a:gd name="connsiteX55" fmla="*/ 1783590 w 2007426"/>
                  <a:gd name="connsiteY55" fmla="*/ 2260118 h 2888770"/>
                  <a:gd name="connsiteX56" fmla="*/ 1726440 w 2007426"/>
                  <a:gd name="connsiteY56" fmla="*/ 2355368 h 2888770"/>
                  <a:gd name="connsiteX57" fmla="*/ 1783590 w 2007426"/>
                  <a:gd name="connsiteY57" fmla="*/ 2417282 h 2888770"/>
                  <a:gd name="connsiteX58" fmla="*/ 1708802 w 2007426"/>
                  <a:gd name="connsiteY58" fmla="*/ 2482722 h 2888770"/>
                  <a:gd name="connsiteX59" fmla="*/ 1732790 w 2007426"/>
                  <a:gd name="connsiteY59" fmla="*/ 2596668 h 2888770"/>
                  <a:gd name="connsiteX60" fmla="*/ 1707390 w 2007426"/>
                  <a:gd name="connsiteY60" fmla="*/ 2476018 h 2888770"/>
                  <a:gd name="connsiteX61" fmla="*/ 1427990 w 2007426"/>
                  <a:gd name="connsiteY61" fmla="*/ 2514118 h 2888770"/>
                  <a:gd name="connsiteX62" fmla="*/ 1364490 w 2007426"/>
                  <a:gd name="connsiteY62" fmla="*/ 2583968 h 2888770"/>
                  <a:gd name="connsiteX63" fmla="*/ 1243840 w 2007426"/>
                  <a:gd name="connsiteY63" fmla="*/ 2679218 h 2888770"/>
                  <a:gd name="connsiteX64" fmla="*/ 1231140 w 2007426"/>
                  <a:gd name="connsiteY64" fmla="*/ 2609368 h 2888770"/>
                  <a:gd name="connsiteX65" fmla="*/ 1193040 w 2007426"/>
                  <a:gd name="connsiteY65" fmla="*/ 2571268 h 2888770"/>
                  <a:gd name="connsiteX66" fmla="*/ 1110490 w 2007426"/>
                  <a:gd name="connsiteY66" fmla="*/ 2609368 h 2888770"/>
                  <a:gd name="connsiteX67" fmla="*/ 989840 w 2007426"/>
                  <a:gd name="connsiteY67" fmla="*/ 2622068 h 2888770"/>
                  <a:gd name="connsiteX68" fmla="*/ 970790 w 2007426"/>
                  <a:gd name="connsiteY68" fmla="*/ 2660168 h 2888770"/>
                  <a:gd name="connsiteX69" fmla="*/ 767590 w 2007426"/>
                  <a:gd name="connsiteY69" fmla="*/ 2685568 h 2888770"/>
                  <a:gd name="connsiteX70" fmla="*/ 691390 w 2007426"/>
                  <a:gd name="connsiteY70" fmla="*/ 2742718 h 2888770"/>
                  <a:gd name="connsiteX71" fmla="*/ 608840 w 2007426"/>
                  <a:gd name="connsiteY71" fmla="*/ 2780818 h 2888770"/>
                  <a:gd name="connsiteX72" fmla="*/ 424690 w 2007426"/>
                  <a:gd name="connsiteY72" fmla="*/ 2774466 h 2888770"/>
                  <a:gd name="connsiteX73" fmla="*/ 373890 w 2007426"/>
                  <a:gd name="connsiteY73" fmla="*/ 2768118 h 2888770"/>
                  <a:gd name="connsiteX74" fmla="*/ 348490 w 2007426"/>
                  <a:gd name="connsiteY74" fmla="*/ 2831618 h 2888770"/>
                  <a:gd name="connsiteX75" fmla="*/ 259590 w 2007426"/>
                  <a:gd name="connsiteY75" fmla="*/ 2888770 h 2888770"/>
                  <a:gd name="connsiteX76" fmla="*/ 189740 w 2007426"/>
                  <a:gd name="connsiteY76" fmla="*/ 2857018 h 2888770"/>
                  <a:gd name="connsiteX77" fmla="*/ 113540 w 2007426"/>
                  <a:gd name="connsiteY77" fmla="*/ 2869718 h 2888770"/>
                  <a:gd name="connsiteX78" fmla="*/ 11940 w 2007426"/>
                  <a:gd name="connsiteY78" fmla="*/ 2825266 h 2888770"/>
                  <a:gd name="connsiteX79" fmla="*/ 0 w 2007426"/>
                  <a:gd name="connsiteY79" fmla="*/ 2735718 h 2888770"/>
                  <a:gd name="connsiteX80" fmla="*/ 83378 w 2007426"/>
                  <a:gd name="connsiteY80" fmla="*/ 2712554 h 2888770"/>
                  <a:gd name="connsiteX81" fmla="*/ 116714 w 2007426"/>
                  <a:gd name="connsiteY81" fmla="*/ 2726842 h 2888770"/>
                  <a:gd name="connsiteX82" fmla="*/ 178626 w 2007426"/>
                  <a:gd name="connsiteY82" fmla="*/ 2693506 h 2888770"/>
                  <a:gd name="connsiteX83" fmla="*/ 392938 w 2007426"/>
                  <a:gd name="connsiteY83" fmla="*/ 2622068 h 2888770"/>
                  <a:gd name="connsiteX84" fmla="*/ 421514 w 2007426"/>
                  <a:gd name="connsiteY84" fmla="*/ 2545868 h 2888770"/>
                  <a:gd name="connsiteX85" fmla="*/ 573914 w 2007426"/>
                  <a:gd name="connsiteY85" fmla="*/ 2422042 h 2888770"/>
                  <a:gd name="connsiteX86" fmla="*/ 688214 w 2007426"/>
                  <a:gd name="connsiteY86" fmla="*/ 2298218 h 2888770"/>
                  <a:gd name="connsiteX87" fmla="*/ 764414 w 2007426"/>
                  <a:gd name="connsiteY87" fmla="*/ 2250594 h 2888770"/>
                  <a:gd name="connsiteX88" fmla="*/ 821566 w 2007426"/>
                  <a:gd name="connsiteY88" fmla="*/ 2202968 h 2888770"/>
                  <a:gd name="connsiteX89" fmla="*/ 826326 w 2007426"/>
                  <a:gd name="connsiteY89" fmla="*/ 2064856 h 2888770"/>
                  <a:gd name="connsiteX90" fmla="*/ 921578 w 2007426"/>
                  <a:gd name="connsiteY90" fmla="*/ 1988656 h 2888770"/>
                  <a:gd name="connsiteX91" fmla="*/ 1007302 w 2007426"/>
                  <a:gd name="connsiteY91" fmla="*/ 1931506 h 2888770"/>
                  <a:gd name="connsiteX92" fmla="*/ 1031114 w 2007426"/>
                  <a:gd name="connsiteY92" fmla="*/ 1874356 h 2888770"/>
                  <a:gd name="connsiteX93" fmla="*/ 1045402 w 2007426"/>
                  <a:gd name="connsiteY93" fmla="*/ 1821968 h 2888770"/>
                  <a:gd name="connsiteX94" fmla="*/ 1078738 w 2007426"/>
                  <a:gd name="connsiteY94" fmla="*/ 1788630 h 2888770"/>
                  <a:gd name="connsiteX95" fmla="*/ 1078738 w 2007426"/>
                  <a:gd name="connsiteY95" fmla="*/ 1736242 h 2888770"/>
                  <a:gd name="connsiteX96" fmla="*/ 1026354 w 2007426"/>
                  <a:gd name="connsiteY96" fmla="*/ 1712430 h 2888770"/>
                  <a:gd name="connsiteX97" fmla="*/ 1026354 w 2007426"/>
                  <a:gd name="connsiteY97" fmla="*/ 1679094 h 2888770"/>
                  <a:gd name="connsiteX98" fmla="*/ 1016826 w 2007426"/>
                  <a:gd name="connsiteY98" fmla="*/ 1636230 h 2888770"/>
                  <a:gd name="connsiteX99" fmla="*/ 1069214 w 2007426"/>
                  <a:gd name="connsiteY99" fmla="*/ 1607656 h 2888770"/>
                  <a:gd name="connsiteX100" fmla="*/ 1088266 w 2007426"/>
                  <a:gd name="connsiteY100" fmla="*/ 1521930 h 2888770"/>
                  <a:gd name="connsiteX101" fmla="*/ 1007302 w 2007426"/>
                  <a:gd name="connsiteY101" fmla="*/ 1469542 h 2888770"/>
                  <a:gd name="connsiteX102" fmla="*/ 1012066 w 2007426"/>
                  <a:gd name="connsiteY102" fmla="*/ 1431442 h 2888770"/>
                  <a:gd name="connsiteX103" fmla="*/ 950154 w 2007426"/>
                  <a:gd name="connsiteY103" fmla="*/ 1417156 h 2888770"/>
                  <a:gd name="connsiteX104" fmla="*/ 978726 w 2007426"/>
                  <a:gd name="connsiteY104" fmla="*/ 1379056 h 2888770"/>
                  <a:gd name="connsiteX105" fmla="*/ 929322 w 2007426"/>
                  <a:gd name="connsiteY105" fmla="*/ 1303648 h 2888770"/>
                  <a:gd name="connsiteX106" fmla="*/ 970790 w 2007426"/>
                  <a:gd name="connsiteY106" fmla="*/ 1288568 h 2888770"/>
                  <a:gd name="connsiteX107" fmla="*/ 1091438 w 2007426"/>
                  <a:gd name="connsiteY107" fmla="*/ 1199668 h 2888770"/>
                  <a:gd name="connsiteX108" fmla="*/ 1097790 w 2007426"/>
                  <a:gd name="connsiteY108" fmla="*/ 1085368 h 2888770"/>
                  <a:gd name="connsiteX109" fmla="*/ 1046990 w 2007426"/>
                  <a:gd name="connsiteY109" fmla="*/ 1047268 h 2888770"/>
                  <a:gd name="connsiteX110" fmla="*/ 1059690 w 2007426"/>
                  <a:gd name="connsiteY110" fmla="*/ 996468 h 2888770"/>
                  <a:gd name="connsiteX111" fmla="*/ 1002538 w 2007426"/>
                  <a:gd name="connsiteY111" fmla="*/ 907568 h 2888770"/>
                  <a:gd name="connsiteX112" fmla="*/ 1021590 w 2007426"/>
                  <a:gd name="connsiteY112" fmla="*/ 748818 h 2888770"/>
                  <a:gd name="connsiteX113" fmla="*/ 1046990 w 2007426"/>
                  <a:gd name="connsiteY113" fmla="*/ 621818 h 2888770"/>
                  <a:gd name="connsiteX114" fmla="*/ 970790 w 2007426"/>
                  <a:gd name="connsiteY114" fmla="*/ 520218 h 2888770"/>
                  <a:gd name="connsiteX115" fmla="*/ 1008890 w 2007426"/>
                  <a:gd name="connsiteY115" fmla="*/ 501168 h 2888770"/>
                  <a:gd name="connsiteX116" fmla="*/ 1110490 w 2007426"/>
                  <a:gd name="connsiteY116" fmla="*/ 507518 h 2888770"/>
                  <a:gd name="connsiteX117" fmla="*/ 1116838 w 2007426"/>
                  <a:gd name="connsiteY117" fmla="*/ 463068 h 2888770"/>
                  <a:gd name="connsiteX118" fmla="*/ 1078738 w 2007426"/>
                  <a:gd name="connsiteY118" fmla="*/ 444018 h 2888770"/>
                  <a:gd name="connsiteX119" fmla="*/ 919990 w 2007426"/>
                  <a:gd name="connsiteY119" fmla="*/ 399568 h 2888770"/>
                  <a:gd name="connsiteX120" fmla="*/ 875538 w 2007426"/>
                  <a:gd name="connsiteY120" fmla="*/ 355118 h 2888770"/>
                  <a:gd name="connsiteX121" fmla="*/ 812038 w 2007426"/>
                  <a:gd name="connsiteY121" fmla="*/ 367818 h 2888770"/>
                  <a:gd name="connsiteX122" fmla="*/ 761238 w 2007426"/>
                  <a:gd name="connsiteY122" fmla="*/ 304318 h 2888770"/>
                  <a:gd name="connsiteX123" fmla="*/ 799338 w 2007426"/>
                  <a:gd name="connsiteY123" fmla="*/ 247168 h 2888770"/>
                  <a:gd name="connsiteX124" fmla="*/ 773938 w 2007426"/>
                  <a:gd name="connsiteY124" fmla="*/ 107468 h 2888770"/>
                  <a:gd name="connsiteX125" fmla="*/ 716790 w 2007426"/>
                  <a:gd name="connsiteY125" fmla="*/ 63018 h 2888770"/>
                  <a:gd name="connsiteX126" fmla="*/ 761238 w 2007426"/>
                  <a:gd name="connsiteY126" fmla="*/ 12218 h 288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007426" h="2888770">
                    <a:moveTo>
                      <a:pt x="1732790" y="2596668"/>
                    </a:moveTo>
                    <a:lnTo>
                      <a:pt x="1726822" y="2668292"/>
                    </a:lnTo>
                    <a:lnTo>
                      <a:pt x="1726822" y="2668292"/>
                    </a:lnTo>
                    <a:close/>
                    <a:moveTo>
                      <a:pt x="828438" y="0"/>
                    </a:moveTo>
                    <a:lnTo>
                      <a:pt x="859666" y="12218"/>
                    </a:lnTo>
                    <a:lnTo>
                      <a:pt x="873954" y="88418"/>
                    </a:lnTo>
                    <a:lnTo>
                      <a:pt x="854902" y="121756"/>
                    </a:lnTo>
                    <a:lnTo>
                      <a:pt x="897766" y="155094"/>
                    </a:lnTo>
                    <a:lnTo>
                      <a:pt x="973966" y="150330"/>
                    </a:lnTo>
                    <a:lnTo>
                      <a:pt x="997778" y="169382"/>
                    </a:lnTo>
                    <a:lnTo>
                      <a:pt x="1040638" y="155094"/>
                    </a:lnTo>
                    <a:lnTo>
                      <a:pt x="1212090" y="240818"/>
                    </a:lnTo>
                    <a:lnTo>
                      <a:pt x="1183514" y="393218"/>
                    </a:lnTo>
                    <a:lnTo>
                      <a:pt x="1264478" y="417030"/>
                    </a:lnTo>
                    <a:lnTo>
                      <a:pt x="1369254" y="488468"/>
                    </a:lnTo>
                    <a:lnTo>
                      <a:pt x="1464502" y="502756"/>
                    </a:lnTo>
                    <a:lnTo>
                      <a:pt x="1478790" y="436082"/>
                    </a:lnTo>
                    <a:lnTo>
                      <a:pt x="1421638" y="426556"/>
                    </a:lnTo>
                    <a:lnTo>
                      <a:pt x="1412114" y="383694"/>
                    </a:lnTo>
                    <a:lnTo>
                      <a:pt x="1450214" y="374168"/>
                    </a:lnTo>
                    <a:lnTo>
                      <a:pt x="1435926" y="326542"/>
                    </a:lnTo>
                    <a:lnTo>
                      <a:pt x="1474026" y="288442"/>
                    </a:lnTo>
                    <a:lnTo>
                      <a:pt x="1507366" y="321782"/>
                    </a:lnTo>
                    <a:lnTo>
                      <a:pt x="1540702" y="297968"/>
                    </a:lnTo>
                    <a:lnTo>
                      <a:pt x="1593090" y="321782"/>
                    </a:lnTo>
                    <a:lnTo>
                      <a:pt x="1540702" y="455130"/>
                    </a:lnTo>
                    <a:lnTo>
                      <a:pt x="1655002" y="440842"/>
                    </a:lnTo>
                    <a:lnTo>
                      <a:pt x="1688338" y="478942"/>
                    </a:lnTo>
                    <a:lnTo>
                      <a:pt x="1688338" y="512282"/>
                    </a:lnTo>
                    <a:lnTo>
                      <a:pt x="1788354" y="598006"/>
                    </a:lnTo>
                    <a:lnTo>
                      <a:pt x="1778826" y="678968"/>
                    </a:lnTo>
                    <a:lnTo>
                      <a:pt x="1816926" y="702782"/>
                    </a:lnTo>
                    <a:lnTo>
                      <a:pt x="1816926" y="745642"/>
                    </a:lnTo>
                    <a:lnTo>
                      <a:pt x="1864554" y="759930"/>
                    </a:lnTo>
                    <a:lnTo>
                      <a:pt x="2007426" y="921856"/>
                    </a:lnTo>
                    <a:lnTo>
                      <a:pt x="1922974" y="1025504"/>
                    </a:lnTo>
                    <a:lnTo>
                      <a:pt x="1921702" y="1021868"/>
                    </a:lnTo>
                    <a:lnTo>
                      <a:pt x="1864554" y="1021868"/>
                    </a:lnTo>
                    <a:lnTo>
                      <a:pt x="1859790" y="1121882"/>
                    </a:lnTo>
                    <a:lnTo>
                      <a:pt x="1826454" y="1155218"/>
                    </a:lnTo>
                    <a:lnTo>
                      <a:pt x="1850266" y="1231418"/>
                    </a:lnTo>
                    <a:lnTo>
                      <a:pt x="1812166" y="1250468"/>
                    </a:lnTo>
                    <a:lnTo>
                      <a:pt x="1755014" y="1283806"/>
                    </a:lnTo>
                    <a:lnTo>
                      <a:pt x="1745490" y="1326668"/>
                    </a:lnTo>
                    <a:lnTo>
                      <a:pt x="1783590" y="1388582"/>
                    </a:lnTo>
                    <a:lnTo>
                      <a:pt x="1755014" y="1417156"/>
                    </a:lnTo>
                    <a:lnTo>
                      <a:pt x="1721678" y="1583842"/>
                    </a:lnTo>
                    <a:lnTo>
                      <a:pt x="1674054" y="1674330"/>
                    </a:lnTo>
                    <a:lnTo>
                      <a:pt x="1793114" y="1688618"/>
                    </a:lnTo>
                    <a:lnTo>
                      <a:pt x="1793114" y="1736242"/>
                    </a:lnTo>
                    <a:lnTo>
                      <a:pt x="1712154" y="1826730"/>
                    </a:lnTo>
                    <a:lnTo>
                      <a:pt x="1707390" y="1898168"/>
                    </a:lnTo>
                    <a:lnTo>
                      <a:pt x="1778828" y="2017230"/>
                    </a:lnTo>
                    <a:lnTo>
                      <a:pt x="1764540" y="2060094"/>
                    </a:lnTo>
                    <a:lnTo>
                      <a:pt x="1783590" y="2074382"/>
                    </a:lnTo>
                    <a:lnTo>
                      <a:pt x="1783590" y="2260118"/>
                    </a:lnTo>
                    <a:lnTo>
                      <a:pt x="1726440" y="2355368"/>
                    </a:lnTo>
                    <a:lnTo>
                      <a:pt x="1783590" y="2417282"/>
                    </a:lnTo>
                    <a:lnTo>
                      <a:pt x="1708802" y="2482722"/>
                    </a:lnTo>
                    <a:lnTo>
                      <a:pt x="1732790" y="2596668"/>
                    </a:lnTo>
                    <a:lnTo>
                      <a:pt x="1707390" y="2476018"/>
                    </a:lnTo>
                    <a:lnTo>
                      <a:pt x="1427990" y="2514118"/>
                    </a:lnTo>
                    <a:lnTo>
                      <a:pt x="1364490" y="2583968"/>
                    </a:lnTo>
                    <a:lnTo>
                      <a:pt x="1243840" y="2679218"/>
                    </a:lnTo>
                    <a:lnTo>
                      <a:pt x="1231140" y="2609368"/>
                    </a:lnTo>
                    <a:lnTo>
                      <a:pt x="1193040" y="2571268"/>
                    </a:lnTo>
                    <a:lnTo>
                      <a:pt x="1110490" y="2609368"/>
                    </a:lnTo>
                    <a:lnTo>
                      <a:pt x="989840" y="2622068"/>
                    </a:lnTo>
                    <a:lnTo>
                      <a:pt x="970790" y="2660168"/>
                    </a:lnTo>
                    <a:lnTo>
                      <a:pt x="767590" y="2685568"/>
                    </a:lnTo>
                    <a:lnTo>
                      <a:pt x="691390" y="2742718"/>
                    </a:lnTo>
                    <a:lnTo>
                      <a:pt x="608840" y="2780818"/>
                    </a:lnTo>
                    <a:lnTo>
                      <a:pt x="424690" y="2774466"/>
                    </a:lnTo>
                    <a:lnTo>
                      <a:pt x="373890" y="2768118"/>
                    </a:lnTo>
                    <a:lnTo>
                      <a:pt x="348490" y="2831618"/>
                    </a:lnTo>
                    <a:lnTo>
                      <a:pt x="259590" y="2888770"/>
                    </a:lnTo>
                    <a:lnTo>
                      <a:pt x="189740" y="2857018"/>
                    </a:lnTo>
                    <a:lnTo>
                      <a:pt x="113540" y="2869718"/>
                    </a:lnTo>
                    <a:lnTo>
                      <a:pt x="11940" y="2825266"/>
                    </a:lnTo>
                    <a:lnTo>
                      <a:pt x="0" y="2735718"/>
                    </a:lnTo>
                    <a:lnTo>
                      <a:pt x="83378" y="2712554"/>
                    </a:lnTo>
                    <a:lnTo>
                      <a:pt x="116714" y="2726842"/>
                    </a:lnTo>
                    <a:lnTo>
                      <a:pt x="178626" y="2693506"/>
                    </a:lnTo>
                    <a:lnTo>
                      <a:pt x="392938" y="2622068"/>
                    </a:lnTo>
                    <a:lnTo>
                      <a:pt x="421514" y="2545868"/>
                    </a:lnTo>
                    <a:lnTo>
                      <a:pt x="573914" y="2422042"/>
                    </a:lnTo>
                    <a:lnTo>
                      <a:pt x="688214" y="2298218"/>
                    </a:lnTo>
                    <a:lnTo>
                      <a:pt x="764414" y="2250594"/>
                    </a:lnTo>
                    <a:lnTo>
                      <a:pt x="821566" y="2202968"/>
                    </a:lnTo>
                    <a:lnTo>
                      <a:pt x="826326" y="2064856"/>
                    </a:lnTo>
                    <a:lnTo>
                      <a:pt x="921578" y="1988656"/>
                    </a:lnTo>
                    <a:lnTo>
                      <a:pt x="1007302" y="1931506"/>
                    </a:lnTo>
                    <a:lnTo>
                      <a:pt x="1031114" y="1874356"/>
                    </a:lnTo>
                    <a:lnTo>
                      <a:pt x="1045402" y="1821968"/>
                    </a:lnTo>
                    <a:lnTo>
                      <a:pt x="1078738" y="1788630"/>
                    </a:lnTo>
                    <a:lnTo>
                      <a:pt x="1078738" y="1736242"/>
                    </a:lnTo>
                    <a:lnTo>
                      <a:pt x="1026354" y="1712430"/>
                    </a:lnTo>
                    <a:lnTo>
                      <a:pt x="1026354" y="1679094"/>
                    </a:lnTo>
                    <a:lnTo>
                      <a:pt x="1016826" y="1636230"/>
                    </a:lnTo>
                    <a:lnTo>
                      <a:pt x="1069214" y="1607656"/>
                    </a:lnTo>
                    <a:lnTo>
                      <a:pt x="1088266" y="1521930"/>
                    </a:lnTo>
                    <a:lnTo>
                      <a:pt x="1007302" y="1469542"/>
                    </a:lnTo>
                    <a:lnTo>
                      <a:pt x="1012066" y="1431442"/>
                    </a:lnTo>
                    <a:lnTo>
                      <a:pt x="950154" y="1417156"/>
                    </a:lnTo>
                    <a:lnTo>
                      <a:pt x="978726" y="1379056"/>
                    </a:lnTo>
                    <a:lnTo>
                      <a:pt x="929322" y="1303648"/>
                    </a:lnTo>
                    <a:lnTo>
                      <a:pt x="970790" y="1288568"/>
                    </a:lnTo>
                    <a:lnTo>
                      <a:pt x="1091438" y="1199668"/>
                    </a:lnTo>
                    <a:lnTo>
                      <a:pt x="1097790" y="1085368"/>
                    </a:lnTo>
                    <a:lnTo>
                      <a:pt x="1046990" y="1047268"/>
                    </a:lnTo>
                    <a:lnTo>
                      <a:pt x="1059690" y="996468"/>
                    </a:lnTo>
                    <a:lnTo>
                      <a:pt x="1002538" y="907568"/>
                    </a:lnTo>
                    <a:lnTo>
                      <a:pt x="1021590" y="748818"/>
                    </a:lnTo>
                    <a:lnTo>
                      <a:pt x="1046990" y="621818"/>
                    </a:lnTo>
                    <a:lnTo>
                      <a:pt x="970790" y="520218"/>
                    </a:lnTo>
                    <a:lnTo>
                      <a:pt x="1008890" y="501168"/>
                    </a:lnTo>
                    <a:lnTo>
                      <a:pt x="1110490" y="507518"/>
                    </a:lnTo>
                    <a:lnTo>
                      <a:pt x="1116838" y="463068"/>
                    </a:lnTo>
                    <a:lnTo>
                      <a:pt x="1078738" y="444018"/>
                    </a:lnTo>
                    <a:lnTo>
                      <a:pt x="919990" y="399568"/>
                    </a:lnTo>
                    <a:lnTo>
                      <a:pt x="875538" y="355118"/>
                    </a:lnTo>
                    <a:lnTo>
                      <a:pt x="812038" y="367818"/>
                    </a:lnTo>
                    <a:lnTo>
                      <a:pt x="761238" y="304318"/>
                    </a:lnTo>
                    <a:lnTo>
                      <a:pt x="799338" y="247168"/>
                    </a:lnTo>
                    <a:lnTo>
                      <a:pt x="773938" y="107468"/>
                    </a:lnTo>
                    <a:lnTo>
                      <a:pt x="716790" y="63018"/>
                    </a:lnTo>
                    <a:lnTo>
                      <a:pt x="761238" y="122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E9064DBD-A8F2-4AA5-A300-3E2CBC8A9EB3}"/>
                  </a:ext>
                </a:extLst>
              </p:cNvPr>
              <p:cNvSpPr/>
              <p:nvPr/>
            </p:nvSpPr>
            <p:spPr>
              <a:xfrm>
                <a:off x="26530300" y="28136850"/>
                <a:ext cx="3672300" cy="3990974"/>
              </a:xfrm>
              <a:custGeom>
                <a:avLst/>
                <a:gdLst>
                  <a:gd name="connsiteX0" fmla="*/ 1162050 w 3672300"/>
                  <a:gd name="connsiteY0" fmla="*/ 0 h 3990974"/>
                  <a:gd name="connsiteX1" fmla="*/ 1346200 w 3672300"/>
                  <a:gd name="connsiteY1" fmla="*/ 177800 h 3990974"/>
                  <a:gd name="connsiteX2" fmla="*/ 1339850 w 3672300"/>
                  <a:gd name="connsiteY2" fmla="*/ 215900 h 3990974"/>
                  <a:gd name="connsiteX3" fmla="*/ 1403350 w 3672300"/>
                  <a:gd name="connsiteY3" fmla="*/ 292100 h 3990974"/>
                  <a:gd name="connsiteX4" fmla="*/ 1371600 w 3672300"/>
                  <a:gd name="connsiteY4" fmla="*/ 374650 h 3990974"/>
                  <a:gd name="connsiteX5" fmla="*/ 1257300 w 3672300"/>
                  <a:gd name="connsiteY5" fmla="*/ 425450 h 3990974"/>
                  <a:gd name="connsiteX6" fmla="*/ 1231900 w 3672300"/>
                  <a:gd name="connsiteY6" fmla="*/ 457200 h 3990974"/>
                  <a:gd name="connsiteX7" fmla="*/ 1212850 w 3672300"/>
                  <a:gd name="connsiteY7" fmla="*/ 520700 h 3990974"/>
                  <a:gd name="connsiteX8" fmla="*/ 1219200 w 3672300"/>
                  <a:gd name="connsiteY8" fmla="*/ 546100 h 3990974"/>
                  <a:gd name="connsiteX9" fmla="*/ 1073150 w 3672300"/>
                  <a:gd name="connsiteY9" fmla="*/ 723900 h 3990974"/>
                  <a:gd name="connsiteX10" fmla="*/ 1028700 w 3672300"/>
                  <a:gd name="connsiteY10" fmla="*/ 762000 h 3990974"/>
                  <a:gd name="connsiteX11" fmla="*/ 1035050 w 3672300"/>
                  <a:gd name="connsiteY11" fmla="*/ 869950 h 3990974"/>
                  <a:gd name="connsiteX12" fmla="*/ 1073150 w 3672300"/>
                  <a:gd name="connsiteY12" fmla="*/ 869950 h 3990974"/>
                  <a:gd name="connsiteX13" fmla="*/ 1085850 w 3672300"/>
                  <a:gd name="connsiteY13" fmla="*/ 812800 h 3990974"/>
                  <a:gd name="connsiteX14" fmla="*/ 1143000 w 3672300"/>
                  <a:gd name="connsiteY14" fmla="*/ 787400 h 3990974"/>
                  <a:gd name="connsiteX15" fmla="*/ 1143000 w 3672300"/>
                  <a:gd name="connsiteY15" fmla="*/ 730250 h 3990974"/>
                  <a:gd name="connsiteX16" fmla="*/ 1231900 w 3672300"/>
                  <a:gd name="connsiteY16" fmla="*/ 679450 h 3990974"/>
                  <a:gd name="connsiteX17" fmla="*/ 1231900 w 3672300"/>
                  <a:gd name="connsiteY17" fmla="*/ 736600 h 3990974"/>
                  <a:gd name="connsiteX18" fmla="*/ 1276350 w 3672300"/>
                  <a:gd name="connsiteY18" fmla="*/ 793750 h 3990974"/>
                  <a:gd name="connsiteX19" fmla="*/ 1263650 w 3672300"/>
                  <a:gd name="connsiteY19" fmla="*/ 838200 h 3990974"/>
                  <a:gd name="connsiteX20" fmla="*/ 1193800 w 3672300"/>
                  <a:gd name="connsiteY20" fmla="*/ 819150 h 3990974"/>
                  <a:gd name="connsiteX21" fmla="*/ 1181100 w 3672300"/>
                  <a:gd name="connsiteY21" fmla="*/ 857250 h 3990974"/>
                  <a:gd name="connsiteX22" fmla="*/ 1219200 w 3672300"/>
                  <a:gd name="connsiteY22" fmla="*/ 895350 h 3990974"/>
                  <a:gd name="connsiteX23" fmla="*/ 1276350 w 3672300"/>
                  <a:gd name="connsiteY23" fmla="*/ 895350 h 3990974"/>
                  <a:gd name="connsiteX24" fmla="*/ 1333500 w 3672300"/>
                  <a:gd name="connsiteY24" fmla="*/ 971550 h 3990974"/>
                  <a:gd name="connsiteX25" fmla="*/ 1428750 w 3672300"/>
                  <a:gd name="connsiteY25" fmla="*/ 971550 h 3990974"/>
                  <a:gd name="connsiteX26" fmla="*/ 1460500 w 3672300"/>
                  <a:gd name="connsiteY26" fmla="*/ 958850 h 3990974"/>
                  <a:gd name="connsiteX27" fmla="*/ 1466850 w 3672300"/>
                  <a:gd name="connsiteY27" fmla="*/ 1009650 h 3990974"/>
                  <a:gd name="connsiteX28" fmla="*/ 1428750 w 3672300"/>
                  <a:gd name="connsiteY28" fmla="*/ 1174750 h 3990974"/>
                  <a:gd name="connsiteX29" fmla="*/ 1485900 w 3672300"/>
                  <a:gd name="connsiteY29" fmla="*/ 1143000 h 3990974"/>
                  <a:gd name="connsiteX30" fmla="*/ 1517650 w 3672300"/>
                  <a:gd name="connsiteY30" fmla="*/ 1060450 h 3990974"/>
                  <a:gd name="connsiteX31" fmla="*/ 1644650 w 3672300"/>
                  <a:gd name="connsiteY31" fmla="*/ 1092200 h 3990974"/>
                  <a:gd name="connsiteX32" fmla="*/ 1657350 w 3672300"/>
                  <a:gd name="connsiteY32" fmla="*/ 1041400 h 3990974"/>
                  <a:gd name="connsiteX33" fmla="*/ 1530350 w 3672300"/>
                  <a:gd name="connsiteY33" fmla="*/ 990600 h 3990974"/>
                  <a:gd name="connsiteX34" fmla="*/ 1511300 w 3672300"/>
                  <a:gd name="connsiteY34" fmla="*/ 895350 h 3990974"/>
                  <a:gd name="connsiteX35" fmla="*/ 1765300 w 3672300"/>
                  <a:gd name="connsiteY35" fmla="*/ 762000 h 3990974"/>
                  <a:gd name="connsiteX36" fmla="*/ 1809750 w 3672300"/>
                  <a:gd name="connsiteY36" fmla="*/ 717550 h 3990974"/>
                  <a:gd name="connsiteX37" fmla="*/ 1841500 w 3672300"/>
                  <a:gd name="connsiteY37" fmla="*/ 755650 h 3990974"/>
                  <a:gd name="connsiteX38" fmla="*/ 1930400 w 3672300"/>
                  <a:gd name="connsiteY38" fmla="*/ 806450 h 3990974"/>
                  <a:gd name="connsiteX39" fmla="*/ 1931006 w 3672300"/>
                  <a:gd name="connsiteY39" fmla="*/ 830068 h 3990974"/>
                  <a:gd name="connsiteX40" fmla="*/ 1831340 w 3672300"/>
                  <a:gd name="connsiteY40" fmla="*/ 956310 h 3990974"/>
                  <a:gd name="connsiteX41" fmla="*/ 1877060 w 3672300"/>
                  <a:gd name="connsiteY41" fmla="*/ 1055370 h 3990974"/>
                  <a:gd name="connsiteX42" fmla="*/ 1861820 w 3672300"/>
                  <a:gd name="connsiteY42" fmla="*/ 1177290 h 3990974"/>
                  <a:gd name="connsiteX43" fmla="*/ 2044700 w 3672300"/>
                  <a:gd name="connsiteY43" fmla="*/ 1337310 h 3990974"/>
                  <a:gd name="connsiteX44" fmla="*/ 2059940 w 3672300"/>
                  <a:gd name="connsiteY44" fmla="*/ 1489710 h 3990974"/>
                  <a:gd name="connsiteX45" fmla="*/ 2341880 w 3672300"/>
                  <a:gd name="connsiteY45" fmla="*/ 1527810 h 3990974"/>
                  <a:gd name="connsiteX46" fmla="*/ 2524760 w 3672300"/>
                  <a:gd name="connsiteY46" fmla="*/ 1581150 h 3990974"/>
                  <a:gd name="connsiteX47" fmla="*/ 2593340 w 3672300"/>
                  <a:gd name="connsiteY47" fmla="*/ 1619250 h 3990974"/>
                  <a:gd name="connsiteX48" fmla="*/ 2646680 w 3672300"/>
                  <a:gd name="connsiteY48" fmla="*/ 1588770 h 3990974"/>
                  <a:gd name="connsiteX49" fmla="*/ 2722880 w 3672300"/>
                  <a:gd name="connsiteY49" fmla="*/ 1565910 h 3990974"/>
                  <a:gd name="connsiteX50" fmla="*/ 2799080 w 3672300"/>
                  <a:gd name="connsiteY50" fmla="*/ 1604010 h 3990974"/>
                  <a:gd name="connsiteX51" fmla="*/ 2805574 w 3672300"/>
                  <a:gd name="connsiteY51" fmla="*/ 1598006 h 3990974"/>
                  <a:gd name="connsiteX52" fmla="*/ 2806700 w 3672300"/>
                  <a:gd name="connsiteY52" fmla="*/ 1604010 h 3990974"/>
                  <a:gd name="connsiteX53" fmla="*/ 2951480 w 3672300"/>
                  <a:gd name="connsiteY53" fmla="*/ 1764030 h 3990974"/>
                  <a:gd name="connsiteX54" fmla="*/ 2989580 w 3672300"/>
                  <a:gd name="connsiteY54" fmla="*/ 1870710 h 3990974"/>
                  <a:gd name="connsiteX55" fmla="*/ 3103880 w 3672300"/>
                  <a:gd name="connsiteY55" fmla="*/ 1863090 h 3990974"/>
                  <a:gd name="connsiteX56" fmla="*/ 2989580 w 3672300"/>
                  <a:gd name="connsiteY56" fmla="*/ 2099310 h 3990974"/>
                  <a:gd name="connsiteX57" fmla="*/ 3088640 w 3672300"/>
                  <a:gd name="connsiteY57" fmla="*/ 2343150 h 3990974"/>
                  <a:gd name="connsiteX58" fmla="*/ 3020060 w 3672300"/>
                  <a:gd name="connsiteY58" fmla="*/ 2686050 h 3990974"/>
                  <a:gd name="connsiteX59" fmla="*/ 2966720 w 3672300"/>
                  <a:gd name="connsiteY59" fmla="*/ 2731770 h 3990974"/>
                  <a:gd name="connsiteX60" fmla="*/ 3035300 w 3672300"/>
                  <a:gd name="connsiteY60" fmla="*/ 2868930 h 3990974"/>
                  <a:gd name="connsiteX61" fmla="*/ 3004820 w 3672300"/>
                  <a:gd name="connsiteY61" fmla="*/ 2937510 h 3990974"/>
                  <a:gd name="connsiteX62" fmla="*/ 3058160 w 3672300"/>
                  <a:gd name="connsiteY62" fmla="*/ 2960370 h 3990974"/>
                  <a:gd name="connsiteX63" fmla="*/ 3088640 w 3672300"/>
                  <a:gd name="connsiteY63" fmla="*/ 3028950 h 3990974"/>
                  <a:gd name="connsiteX64" fmla="*/ 3149600 w 3672300"/>
                  <a:gd name="connsiteY64" fmla="*/ 3097530 h 3990974"/>
                  <a:gd name="connsiteX65" fmla="*/ 3111500 w 3672300"/>
                  <a:gd name="connsiteY65" fmla="*/ 3303270 h 3990974"/>
                  <a:gd name="connsiteX66" fmla="*/ 3202940 w 3672300"/>
                  <a:gd name="connsiteY66" fmla="*/ 3371850 h 3990974"/>
                  <a:gd name="connsiteX67" fmla="*/ 3324860 w 3672300"/>
                  <a:gd name="connsiteY67" fmla="*/ 3326130 h 3990974"/>
                  <a:gd name="connsiteX68" fmla="*/ 3332480 w 3672300"/>
                  <a:gd name="connsiteY68" fmla="*/ 3425190 h 3990974"/>
                  <a:gd name="connsiteX69" fmla="*/ 3431540 w 3672300"/>
                  <a:gd name="connsiteY69" fmla="*/ 3463290 h 3990974"/>
                  <a:gd name="connsiteX70" fmla="*/ 3538220 w 3672300"/>
                  <a:gd name="connsiteY70" fmla="*/ 3501390 h 3990974"/>
                  <a:gd name="connsiteX71" fmla="*/ 3538220 w 3672300"/>
                  <a:gd name="connsiteY71" fmla="*/ 3547110 h 3990974"/>
                  <a:gd name="connsiteX72" fmla="*/ 3583940 w 3672300"/>
                  <a:gd name="connsiteY72" fmla="*/ 3577590 h 3990974"/>
                  <a:gd name="connsiteX73" fmla="*/ 3553460 w 3672300"/>
                  <a:gd name="connsiteY73" fmla="*/ 3623310 h 3990974"/>
                  <a:gd name="connsiteX74" fmla="*/ 3591560 w 3672300"/>
                  <a:gd name="connsiteY74" fmla="*/ 3707130 h 3990974"/>
                  <a:gd name="connsiteX75" fmla="*/ 3604624 w 3672300"/>
                  <a:gd name="connsiteY75" fmla="*/ 3701686 h 3990974"/>
                  <a:gd name="connsiteX76" fmla="*/ 3652520 w 3672300"/>
                  <a:gd name="connsiteY76" fmla="*/ 3737610 h 3990974"/>
                  <a:gd name="connsiteX77" fmla="*/ 3629660 w 3672300"/>
                  <a:gd name="connsiteY77" fmla="*/ 3790950 h 3990974"/>
                  <a:gd name="connsiteX78" fmla="*/ 3669164 w 3672300"/>
                  <a:gd name="connsiteY78" fmla="*/ 3875602 h 3990974"/>
                  <a:gd name="connsiteX79" fmla="*/ 3671272 w 3672300"/>
                  <a:gd name="connsiteY79" fmla="*/ 3871914 h 3990974"/>
                  <a:gd name="connsiteX80" fmla="*/ 3672300 w 3672300"/>
                  <a:gd name="connsiteY80" fmla="*/ 3873972 h 3990974"/>
                  <a:gd name="connsiteX81" fmla="*/ 3616324 w 3672300"/>
                  <a:gd name="connsiteY81" fmla="*/ 3971926 h 3990974"/>
                  <a:gd name="connsiteX82" fmla="*/ 3568700 w 3672300"/>
                  <a:gd name="connsiteY82" fmla="*/ 3976688 h 3990974"/>
                  <a:gd name="connsiteX83" fmla="*/ 3540124 w 3672300"/>
                  <a:gd name="connsiteY83" fmla="*/ 3962400 h 3990974"/>
                  <a:gd name="connsiteX84" fmla="*/ 3468688 w 3672300"/>
                  <a:gd name="connsiteY84" fmla="*/ 3957638 h 3990974"/>
                  <a:gd name="connsiteX85" fmla="*/ 3444876 w 3672300"/>
                  <a:gd name="connsiteY85" fmla="*/ 3876674 h 3990974"/>
                  <a:gd name="connsiteX86" fmla="*/ 3387724 w 3672300"/>
                  <a:gd name="connsiteY86" fmla="*/ 3862388 h 3990974"/>
                  <a:gd name="connsiteX87" fmla="*/ 3297238 w 3672300"/>
                  <a:gd name="connsiteY87" fmla="*/ 3871914 h 3990974"/>
                  <a:gd name="connsiteX88" fmla="*/ 3249612 w 3672300"/>
                  <a:gd name="connsiteY88" fmla="*/ 3838574 h 3990974"/>
                  <a:gd name="connsiteX89" fmla="*/ 3178176 w 3672300"/>
                  <a:gd name="connsiteY89" fmla="*/ 3976688 h 3990974"/>
                  <a:gd name="connsiteX90" fmla="*/ 3011488 w 3672300"/>
                  <a:gd name="connsiteY90" fmla="*/ 3990974 h 3990974"/>
                  <a:gd name="connsiteX91" fmla="*/ 2930524 w 3672300"/>
                  <a:gd name="connsiteY91" fmla="*/ 3948114 h 3990974"/>
                  <a:gd name="connsiteX92" fmla="*/ 2759076 w 3672300"/>
                  <a:gd name="connsiteY92" fmla="*/ 3905250 h 3990974"/>
                  <a:gd name="connsiteX93" fmla="*/ 2744788 w 3672300"/>
                  <a:gd name="connsiteY93" fmla="*/ 3852862 h 3990974"/>
                  <a:gd name="connsiteX94" fmla="*/ 2711450 w 3672300"/>
                  <a:gd name="connsiteY94" fmla="*/ 3829050 h 3990974"/>
                  <a:gd name="connsiteX95" fmla="*/ 2679384 w 3672300"/>
                  <a:gd name="connsiteY95" fmla="*/ 3737436 h 3990974"/>
                  <a:gd name="connsiteX96" fmla="*/ 2763836 w 3672300"/>
                  <a:gd name="connsiteY96" fmla="*/ 3633788 h 3990974"/>
                  <a:gd name="connsiteX97" fmla="*/ 2620964 w 3672300"/>
                  <a:gd name="connsiteY97" fmla="*/ 3471862 h 3990974"/>
                  <a:gd name="connsiteX98" fmla="*/ 2573336 w 3672300"/>
                  <a:gd name="connsiteY98" fmla="*/ 3457574 h 3990974"/>
                  <a:gd name="connsiteX99" fmla="*/ 2573336 w 3672300"/>
                  <a:gd name="connsiteY99" fmla="*/ 3414714 h 3990974"/>
                  <a:gd name="connsiteX100" fmla="*/ 2535236 w 3672300"/>
                  <a:gd name="connsiteY100" fmla="*/ 3390900 h 3990974"/>
                  <a:gd name="connsiteX101" fmla="*/ 2544764 w 3672300"/>
                  <a:gd name="connsiteY101" fmla="*/ 3309938 h 3990974"/>
                  <a:gd name="connsiteX102" fmla="*/ 2444748 w 3672300"/>
                  <a:gd name="connsiteY102" fmla="*/ 3224214 h 3990974"/>
                  <a:gd name="connsiteX103" fmla="*/ 2444748 w 3672300"/>
                  <a:gd name="connsiteY103" fmla="*/ 3190874 h 3990974"/>
                  <a:gd name="connsiteX104" fmla="*/ 2411412 w 3672300"/>
                  <a:gd name="connsiteY104" fmla="*/ 3152774 h 3990974"/>
                  <a:gd name="connsiteX105" fmla="*/ 2297112 w 3672300"/>
                  <a:gd name="connsiteY105" fmla="*/ 3167062 h 3990974"/>
                  <a:gd name="connsiteX106" fmla="*/ 2349500 w 3672300"/>
                  <a:gd name="connsiteY106" fmla="*/ 3033714 h 3990974"/>
                  <a:gd name="connsiteX107" fmla="*/ 2297112 w 3672300"/>
                  <a:gd name="connsiteY107" fmla="*/ 3009900 h 3990974"/>
                  <a:gd name="connsiteX108" fmla="*/ 2263776 w 3672300"/>
                  <a:gd name="connsiteY108" fmla="*/ 3033714 h 3990974"/>
                  <a:gd name="connsiteX109" fmla="*/ 2230436 w 3672300"/>
                  <a:gd name="connsiteY109" fmla="*/ 3000374 h 3990974"/>
                  <a:gd name="connsiteX110" fmla="*/ 2192336 w 3672300"/>
                  <a:gd name="connsiteY110" fmla="*/ 3038474 h 3990974"/>
                  <a:gd name="connsiteX111" fmla="*/ 2206624 w 3672300"/>
                  <a:gd name="connsiteY111" fmla="*/ 3086100 h 3990974"/>
                  <a:gd name="connsiteX112" fmla="*/ 2168524 w 3672300"/>
                  <a:gd name="connsiteY112" fmla="*/ 3095626 h 3990974"/>
                  <a:gd name="connsiteX113" fmla="*/ 2178048 w 3672300"/>
                  <a:gd name="connsiteY113" fmla="*/ 3138488 h 3990974"/>
                  <a:gd name="connsiteX114" fmla="*/ 2235200 w 3672300"/>
                  <a:gd name="connsiteY114" fmla="*/ 3148014 h 3990974"/>
                  <a:gd name="connsiteX115" fmla="*/ 2220912 w 3672300"/>
                  <a:gd name="connsiteY115" fmla="*/ 3214688 h 3990974"/>
                  <a:gd name="connsiteX116" fmla="*/ 2125664 w 3672300"/>
                  <a:gd name="connsiteY116" fmla="*/ 3200400 h 3990974"/>
                  <a:gd name="connsiteX117" fmla="*/ 2020888 w 3672300"/>
                  <a:gd name="connsiteY117" fmla="*/ 3128962 h 3990974"/>
                  <a:gd name="connsiteX118" fmla="*/ 1939924 w 3672300"/>
                  <a:gd name="connsiteY118" fmla="*/ 3105150 h 3990974"/>
                  <a:gd name="connsiteX119" fmla="*/ 1968500 w 3672300"/>
                  <a:gd name="connsiteY119" fmla="*/ 2952750 h 3990974"/>
                  <a:gd name="connsiteX120" fmla="*/ 1797048 w 3672300"/>
                  <a:gd name="connsiteY120" fmla="*/ 2867026 h 3990974"/>
                  <a:gd name="connsiteX121" fmla="*/ 1754188 w 3672300"/>
                  <a:gd name="connsiteY121" fmla="*/ 2881314 h 3990974"/>
                  <a:gd name="connsiteX122" fmla="*/ 1730376 w 3672300"/>
                  <a:gd name="connsiteY122" fmla="*/ 2862262 h 3990974"/>
                  <a:gd name="connsiteX123" fmla="*/ 1654176 w 3672300"/>
                  <a:gd name="connsiteY123" fmla="*/ 2867026 h 3990974"/>
                  <a:gd name="connsiteX124" fmla="*/ 1611312 w 3672300"/>
                  <a:gd name="connsiteY124" fmla="*/ 2833688 h 3990974"/>
                  <a:gd name="connsiteX125" fmla="*/ 1630364 w 3672300"/>
                  <a:gd name="connsiteY125" fmla="*/ 2800350 h 3990974"/>
                  <a:gd name="connsiteX126" fmla="*/ 1616076 w 3672300"/>
                  <a:gd name="connsiteY126" fmla="*/ 2724150 h 3990974"/>
                  <a:gd name="connsiteX127" fmla="*/ 1584848 w 3672300"/>
                  <a:gd name="connsiteY127" fmla="*/ 2711932 h 3990974"/>
                  <a:gd name="connsiteX128" fmla="*/ 1587500 w 3672300"/>
                  <a:gd name="connsiteY128" fmla="*/ 2711450 h 3990974"/>
                  <a:gd name="connsiteX129" fmla="*/ 1682750 w 3672300"/>
                  <a:gd name="connsiteY129" fmla="*/ 2590800 h 3990974"/>
                  <a:gd name="connsiteX130" fmla="*/ 1651000 w 3672300"/>
                  <a:gd name="connsiteY130" fmla="*/ 2489200 h 3990974"/>
                  <a:gd name="connsiteX131" fmla="*/ 1670050 w 3672300"/>
                  <a:gd name="connsiteY131" fmla="*/ 2419350 h 3990974"/>
                  <a:gd name="connsiteX132" fmla="*/ 1492250 w 3672300"/>
                  <a:gd name="connsiteY132" fmla="*/ 2393950 h 3990974"/>
                  <a:gd name="connsiteX133" fmla="*/ 1454150 w 3672300"/>
                  <a:gd name="connsiteY133" fmla="*/ 2343150 h 3990974"/>
                  <a:gd name="connsiteX134" fmla="*/ 1365250 w 3672300"/>
                  <a:gd name="connsiteY134" fmla="*/ 2368550 h 3990974"/>
                  <a:gd name="connsiteX135" fmla="*/ 1301750 w 3672300"/>
                  <a:gd name="connsiteY135" fmla="*/ 2349500 h 3990974"/>
                  <a:gd name="connsiteX136" fmla="*/ 1365250 w 3672300"/>
                  <a:gd name="connsiteY136" fmla="*/ 2286000 h 3990974"/>
                  <a:gd name="connsiteX137" fmla="*/ 1276350 w 3672300"/>
                  <a:gd name="connsiteY137" fmla="*/ 2241550 h 3990974"/>
                  <a:gd name="connsiteX138" fmla="*/ 1168400 w 3672300"/>
                  <a:gd name="connsiteY138" fmla="*/ 2247900 h 3990974"/>
                  <a:gd name="connsiteX139" fmla="*/ 1149350 w 3672300"/>
                  <a:gd name="connsiteY139" fmla="*/ 2286000 h 3990974"/>
                  <a:gd name="connsiteX140" fmla="*/ 1104900 w 3672300"/>
                  <a:gd name="connsiteY140" fmla="*/ 2298700 h 3990974"/>
                  <a:gd name="connsiteX141" fmla="*/ 1035050 w 3672300"/>
                  <a:gd name="connsiteY141" fmla="*/ 2228850 h 3990974"/>
                  <a:gd name="connsiteX142" fmla="*/ 1073150 w 3672300"/>
                  <a:gd name="connsiteY142" fmla="*/ 2139950 h 3990974"/>
                  <a:gd name="connsiteX143" fmla="*/ 1022350 w 3672300"/>
                  <a:gd name="connsiteY143" fmla="*/ 2095500 h 3990974"/>
                  <a:gd name="connsiteX144" fmla="*/ 914400 w 3672300"/>
                  <a:gd name="connsiteY144" fmla="*/ 2057400 h 3990974"/>
                  <a:gd name="connsiteX145" fmla="*/ 965200 w 3672300"/>
                  <a:gd name="connsiteY145" fmla="*/ 2006600 h 3990974"/>
                  <a:gd name="connsiteX146" fmla="*/ 946150 w 3672300"/>
                  <a:gd name="connsiteY146" fmla="*/ 1930400 h 3990974"/>
                  <a:gd name="connsiteX147" fmla="*/ 800100 w 3672300"/>
                  <a:gd name="connsiteY147" fmla="*/ 1930400 h 3990974"/>
                  <a:gd name="connsiteX148" fmla="*/ 692150 w 3672300"/>
                  <a:gd name="connsiteY148" fmla="*/ 1993900 h 3990974"/>
                  <a:gd name="connsiteX149" fmla="*/ 615950 w 3672300"/>
                  <a:gd name="connsiteY149" fmla="*/ 1911350 h 3990974"/>
                  <a:gd name="connsiteX150" fmla="*/ 514350 w 3672300"/>
                  <a:gd name="connsiteY150" fmla="*/ 1911350 h 3990974"/>
                  <a:gd name="connsiteX151" fmla="*/ 482600 w 3672300"/>
                  <a:gd name="connsiteY151" fmla="*/ 1847850 h 3990974"/>
                  <a:gd name="connsiteX152" fmla="*/ 222250 w 3672300"/>
                  <a:gd name="connsiteY152" fmla="*/ 1746250 h 3990974"/>
                  <a:gd name="connsiteX153" fmla="*/ 228600 w 3672300"/>
                  <a:gd name="connsiteY153" fmla="*/ 1644650 h 3990974"/>
                  <a:gd name="connsiteX154" fmla="*/ 190500 w 3672300"/>
                  <a:gd name="connsiteY154" fmla="*/ 1612900 h 3990974"/>
                  <a:gd name="connsiteX155" fmla="*/ 222250 w 3672300"/>
                  <a:gd name="connsiteY155" fmla="*/ 1574800 h 3990974"/>
                  <a:gd name="connsiteX156" fmla="*/ 234950 w 3672300"/>
                  <a:gd name="connsiteY156" fmla="*/ 1403350 h 3990974"/>
                  <a:gd name="connsiteX157" fmla="*/ 279400 w 3672300"/>
                  <a:gd name="connsiteY157" fmla="*/ 1352550 h 3990974"/>
                  <a:gd name="connsiteX158" fmla="*/ 419100 w 3672300"/>
                  <a:gd name="connsiteY158" fmla="*/ 1435100 h 3990974"/>
                  <a:gd name="connsiteX159" fmla="*/ 438150 w 3672300"/>
                  <a:gd name="connsiteY159" fmla="*/ 1466850 h 3990974"/>
                  <a:gd name="connsiteX160" fmla="*/ 539750 w 3672300"/>
                  <a:gd name="connsiteY160" fmla="*/ 1384300 h 3990974"/>
                  <a:gd name="connsiteX161" fmla="*/ 609600 w 3672300"/>
                  <a:gd name="connsiteY161" fmla="*/ 1384300 h 3990974"/>
                  <a:gd name="connsiteX162" fmla="*/ 628650 w 3672300"/>
                  <a:gd name="connsiteY162" fmla="*/ 1219200 h 3990974"/>
                  <a:gd name="connsiteX163" fmla="*/ 571500 w 3672300"/>
                  <a:gd name="connsiteY163" fmla="*/ 1136650 h 3990974"/>
                  <a:gd name="connsiteX164" fmla="*/ 546100 w 3672300"/>
                  <a:gd name="connsiteY164" fmla="*/ 1028700 h 3990974"/>
                  <a:gd name="connsiteX165" fmla="*/ 596900 w 3672300"/>
                  <a:gd name="connsiteY165" fmla="*/ 977900 h 3990974"/>
                  <a:gd name="connsiteX166" fmla="*/ 552450 w 3672300"/>
                  <a:gd name="connsiteY166" fmla="*/ 889000 h 3990974"/>
                  <a:gd name="connsiteX167" fmla="*/ 457200 w 3672300"/>
                  <a:gd name="connsiteY167" fmla="*/ 895350 h 3990974"/>
                  <a:gd name="connsiteX168" fmla="*/ 241300 w 3672300"/>
                  <a:gd name="connsiteY168" fmla="*/ 1009650 h 3990974"/>
                  <a:gd name="connsiteX169" fmla="*/ 196850 w 3672300"/>
                  <a:gd name="connsiteY169" fmla="*/ 965200 h 3990974"/>
                  <a:gd name="connsiteX170" fmla="*/ 203200 w 3672300"/>
                  <a:gd name="connsiteY170" fmla="*/ 889000 h 3990974"/>
                  <a:gd name="connsiteX171" fmla="*/ 0 w 3672300"/>
                  <a:gd name="connsiteY171" fmla="*/ 685800 h 3990974"/>
                  <a:gd name="connsiteX172" fmla="*/ 76200 w 3672300"/>
                  <a:gd name="connsiteY172" fmla="*/ 584200 h 3990974"/>
                  <a:gd name="connsiteX173" fmla="*/ 33630 w 3672300"/>
                  <a:gd name="connsiteY173" fmla="*/ 444330 h 3990974"/>
                  <a:gd name="connsiteX174" fmla="*/ 101600 w 3672300"/>
                  <a:gd name="connsiteY174" fmla="*/ 438150 h 3990974"/>
                  <a:gd name="connsiteX175" fmla="*/ 177800 w 3672300"/>
                  <a:gd name="connsiteY175" fmla="*/ 488950 h 3990974"/>
                  <a:gd name="connsiteX176" fmla="*/ 368300 w 3672300"/>
                  <a:gd name="connsiteY176" fmla="*/ 425450 h 3990974"/>
                  <a:gd name="connsiteX177" fmla="*/ 406400 w 3672300"/>
                  <a:gd name="connsiteY177" fmla="*/ 317500 h 3990974"/>
                  <a:gd name="connsiteX178" fmla="*/ 539750 w 3672300"/>
                  <a:gd name="connsiteY178" fmla="*/ 311150 h 3990974"/>
                  <a:gd name="connsiteX179" fmla="*/ 571500 w 3672300"/>
                  <a:gd name="connsiteY179" fmla="*/ 292100 h 3990974"/>
                  <a:gd name="connsiteX180" fmla="*/ 666750 w 3672300"/>
                  <a:gd name="connsiteY180" fmla="*/ 241300 h 3990974"/>
                  <a:gd name="connsiteX181" fmla="*/ 723900 w 3672300"/>
                  <a:gd name="connsiteY181" fmla="*/ 184150 h 3990974"/>
                  <a:gd name="connsiteX182" fmla="*/ 730250 w 3672300"/>
                  <a:gd name="connsiteY182" fmla="*/ 133350 h 3990974"/>
                  <a:gd name="connsiteX183" fmla="*/ 857250 w 3672300"/>
                  <a:gd name="connsiteY183" fmla="*/ 82550 h 3990974"/>
                  <a:gd name="connsiteX184" fmla="*/ 984250 w 3672300"/>
                  <a:gd name="connsiteY184" fmla="*/ 57150 h 3990974"/>
                  <a:gd name="connsiteX185" fmla="*/ 1073150 w 3672300"/>
                  <a:gd name="connsiteY185" fmla="*/ 19050 h 399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3672300" h="3990974">
                    <a:moveTo>
                      <a:pt x="1162050" y="0"/>
                    </a:moveTo>
                    <a:lnTo>
                      <a:pt x="1346200" y="177800"/>
                    </a:lnTo>
                    <a:lnTo>
                      <a:pt x="1339850" y="215900"/>
                    </a:lnTo>
                    <a:lnTo>
                      <a:pt x="1403350" y="292100"/>
                    </a:lnTo>
                    <a:lnTo>
                      <a:pt x="1371600" y="374650"/>
                    </a:lnTo>
                    <a:lnTo>
                      <a:pt x="1257300" y="425450"/>
                    </a:lnTo>
                    <a:lnTo>
                      <a:pt x="1231900" y="457200"/>
                    </a:lnTo>
                    <a:lnTo>
                      <a:pt x="1212850" y="520700"/>
                    </a:lnTo>
                    <a:lnTo>
                      <a:pt x="1219200" y="546100"/>
                    </a:lnTo>
                    <a:lnTo>
                      <a:pt x="1073150" y="723900"/>
                    </a:lnTo>
                    <a:lnTo>
                      <a:pt x="1028700" y="762000"/>
                    </a:lnTo>
                    <a:lnTo>
                      <a:pt x="1035050" y="869950"/>
                    </a:lnTo>
                    <a:lnTo>
                      <a:pt x="1073150" y="869950"/>
                    </a:lnTo>
                    <a:lnTo>
                      <a:pt x="1085850" y="812800"/>
                    </a:lnTo>
                    <a:lnTo>
                      <a:pt x="1143000" y="787400"/>
                    </a:lnTo>
                    <a:lnTo>
                      <a:pt x="1143000" y="730250"/>
                    </a:lnTo>
                    <a:lnTo>
                      <a:pt x="1231900" y="679450"/>
                    </a:lnTo>
                    <a:lnTo>
                      <a:pt x="1231900" y="736600"/>
                    </a:lnTo>
                    <a:lnTo>
                      <a:pt x="1276350" y="793750"/>
                    </a:lnTo>
                    <a:lnTo>
                      <a:pt x="1263650" y="838200"/>
                    </a:lnTo>
                    <a:lnTo>
                      <a:pt x="1193800" y="819150"/>
                    </a:lnTo>
                    <a:lnTo>
                      <a:pt x="1181100" y="857250"/>
                    </a:lnTo>
                    <a:lnTo>
                      <a:pt x="1219200" y="895350"/>
                    </a:lnTo>
                    <a:lnTo>
                      <a:pt x="1276350" y="895350"/>
                    </a:lnTo>
                    <a:lnTo>
                      <a:pt x="1333500" y="971550"/>
                    </a:lnTo>
                    <a:lnTo>
                      <a:pt x="1428750" y="971550"/>
                    </a:lnTo>
                    <a:lnTo>
                      <a:pt x="1460500" y="958850"/>
                    </a:lnTo>
                    <a:lnTo>
                      <a:pt x="1466850" y="1009650"/>
                    </a:lnTo>
                    <a:lnTo>
                      <a:pt x="1428750" y="1174750"/>
                    </a:lnTo>
                    <a:lnTo>
                      <a:pt x="1485900" y="1143000"/>
                    </a:lnTo>
                    <a:lnTo>
                      <a:pt x="1517650" y="1060450"/>
                    </a:lnTo>
                    <a:lnTo>
                      <a:pt x="1644650" y="1092200"/>
                    </a:lnTo>
                    <a:lnTo>
                      <a:pt x="1657350" y="1041400"/>
                    </a:lnTo>
                    <a:lnTo>
                      <a:pt x="1530350" y="990600"/>
                    </a:lnTo>
                    <a:lnTo>
                      <a:pt x="1511300" y="895350"/>
                    </a:lnTo>
                    <a:lnTo>
                      <a:pt x="1765300" y="762000"/>
                    </a:lnTo>
                    <a:lnTo>
                      <a:pt x="1809750" y="717550"/>
                    </a:lnTo>
                    <a:lnTo>
                      <a:pt x="1841500" y="755650"/>
                    </a:lnTo>
                    <a:lnTo>
                      <a:pt x="1930400" y="806450"/>
                    </a:lnTo>
                    <a:lnTo>
                      <a:pt x="1931006" y="830068"/>
                    </a:lnTo>
                    <a:lnTo>
                      <a:pt x="1831340" y="956310"/>
                    </a:lnTo>
                    <a:lnTo>
                      <a:pt x="1877060" y="1055370"/>
                    </a:lnTo>
                    <a:lnTo>
                      <a:pt x="1861820" y="1177290"/>
                    </a:lnTo>
                    <a:lnTo>
                      <a:pt x="2044700" y="1337310"/>
                    </a:lnTo>
                    <a:lnTo>
                      <a:pt x="2059940" y="1489710"/>
                    </a:lnTo>
                    <a:lnTo>
                      <a:pt x="2341880" y="1527810"/>
                    </a:lnTo>
                    <a:lnTo>
                      <a:pt x="2524760" y="1581150"/>
                    </a:lnTo>
                    <a:lnTo>
                      <a:pt x="2593340" y="1619250"/>
                    </a:lnTo>
                    <a:lnTo>
                      <a:pt x="2646680" y="1588770"/>
                    </a:lnTo>
                    <a:lnTo>
                      <a:pt x="2722880" y="1565910"/>
                    </a:lnTo>
                    <a:lnTo>
                      <a:pt x="2799080" y="1604010"/>
                    </a:lnTo>
                    <a:lnTo>
                      <a:pt x="2805574" y="1598006"/>
                    </a:lnTo>
                    <a:lnTo>
                      <a:pt x="2806700" y="1604010"/>
                    </a:lnTo>
                    <a:lnTo>
                      <a:pt x="2951480" y="1764030"/>
                    </a:lnTo>
                    <a:lnTo>
                      <a:pt x="2989580" y="1870710"/>
                    </a:lnTo>
                    <a:lnTo>
                      <a:pt x="3103880" y="1863090"/>
                    </a:lnTo>
                    <a:lnTo>
                      <a:pt x="2989580" y="2099310"/>
                    </a:lnTo>
                    <a:lnTo>
                      <a:pt x="3088640" y="2343150"/>
                    </a:lnTo>
                    <a:lnTo>
                      <a:pt x="3020060" y="2686050"/>
                    </a:lnTo>
                    <a:lnTo>
                      <a:pt x="2966720" y="2731770"/>
                    </a:lnTo>
                    <a:lnTo>
                      <a:pt x="3035300" y="2868930"/>
                    </a:lnTo>
                    <a:lnTo>
                      <a:pt x="3004820" y="2937510"/>
                    </a:lnTo>
                    <a:lnTo>
                      <a:pt x="3058160" y="2960370"/>
                    </a:lnTo>
                    <a:lnTo>
                      <a:pt x="3088640" y="3028950"/>
                    </a:lnTo>
                    <a:lnTo>
                      <a:pt x="3149600" y="3097530"/>
                    </a:lnTo>
                    <a:lnTo>
                      <a:pt x="3111500" y="3303270"/>
                    </a:lnTo>
                    <a:lnTo>
                      <a:pt x="3202940" y="3371850"/>
                    </a:lnTo>
                    <a:lnTo>
                      <a:pt x="3324860" y="3326130"/>
                    </a:lnTo>
                    <a:lnTo>
                      <a:pt x="3332480" y="3425190"/>
                    </a:lnTo>
                    <a:lnTo>
                      <a:pt x="3431540" y="3463290"/>
                    </a:lnTo>
                    <a:lnTo>
                      <a:pt x="3538220" y="3501390"/>
                    </a:lnTo>
                    <a:lnTo>
                      <a:pt x="3538220" y="3547110"/>
                    </a:lnTo>
                    <a:lnTo>
                      <a:pt x="3583940" y="3577590"/>
                    </a:lnTo>
                    <a:lnTo>
                      <a:pt x="3553460" y="3623310"/>
                    </a:lnTo>
                    <a:lnTo>
                      <a:pt x="3591560" y="3707130"/>
                    </a:lnTo>
                    <a:lnTo>
                      <a:pt x="3604624" y="3701686"/>
                    </a:lnTo>
                    <a:lnTo>
                      <a:pt x="3652520" y="3737610"/>
                    </a:lnTo>
                    <a:lnTo>
                      <a:pt x="3629660" y="3790950"/>
                    </a:lnTo>
                    <a:lnTo>
                      <a:pt x="3669164" y="3875602"/>
                    </a:lnTo>
                    <a:lnTo>
                      <a:pt x="3671272" y="3871914"/>
                    </a:lnTo>
                    <a:lnTo>
                      <a:pt x="3672300" y="3873972"/>
                    </a:lnTo>
                    <a:lnTo>
                      <a:pt x="3616324" y="3971926"/>
                    </a:lnTo>
                    <a:lnTo>
                      <a:pt x="3568700" y="3976688"/>
                    </a:lnTo>
                    <a:lnTo>
                      <a:pt x="3540124" y="3962400"/>
                    </a:lnTo>
                    <a:lnTo>
                      <a:pt x="3468688" y="3957638"/>
                    </a:lnTo>
                    <a:lnTo>
                      <a:pt x="3444876" y="3876674"/>
                    </a:lnTo>
                    <a:lnTo>
                      <a:pt x="3387724" y="3862388"/>
                    </a:lnTo>
                    <a:lnTo>
                      <a:pt x="3297238" y="3871914"/>
                    </a:lnTo>
                    <a:lnTo>
                      <a:pt x="3249612" y="3838574"/>
                    </a:lnTo>
                    <a:lnTo>
                      <a:pt x="3178176" y="3976688"/>
                    </a:lnTo>
                    <a:lnTo>
                      <a:pt x="3011488" y="3990974"/>
                    </a:lnTo>
                    <a:lnTo>
                      <a:pt x="2930524" y="3948114"/>
                    </a:lnTo>
                    <a:lnTo>
                      <a:pt x="2759076" y="3905250"/>
                    </a:lnTo>
                    <a:lnTo>
                      <a:pt x="2744788" y="3852862"/>
                    </a:lnTo>
                    <a:lnTo>
                      <a:pt x="2711450" y="3829050"/>
                    </a:lnTo>
                    <a:lnTo>
                      <a:pt x="2679384" y="3737436"/>
                    </a:lnTo>
                    <a:lnTo>
                      <a:pt x="2763836" y="3633788"/>
                    </a:lnTo>
                    <a:lnTo>
                      <a:pt x="2620964" y="3471862"/>
                    </a:lnTo>
                    <a:lnTo>
                      <a:pt x="2573336" y="3457574"/>
                    </a:lnTo>
                    <a:lnTo>
                      <a:pt x="2573336" y="3414714"/>
                    </a:lnTo>
                    <a:lnTo>
                      <a:pt x="2535236" y="3390900"/>
                    </a:lnTo>
                    <a:lnTo>
                      <a:pt x="2544764" y="3309938"/>
                    </a:lnTo>
                    <a:lnTo>
                      <a:pt x="2444748" y="3224214"/>
                    </a:lnTo>
                    <a:lnTo>
                      <a:pt x="2444748" y="3190874"/>
                    </a:lnTo>
                    <a:lnTo>
                      <a:pt x="2411412" y="3152774"/>
                    </a:lnTo>
                    <a:lnTo>
                      <a:pt x="2297112" y="3167062"/>
                    </a:lnTo>
                    <a:lnTo>
                      <a:pt x="2349500" y="3033714"/>
                    </a:lnTo>
                    <a:lnTo>
                      <a:pt x="2297112" y="3009900"/>
                    </a:lnTo>
                    <a:lnTo>
                      <a:pt x="2263776" y="3033714"/>
                    </a:lnTo>
                    <a:lnTo>
                      <a:pt x="2230436" y="3000374"/>
                    </a:lnTo>
                    <a:lnTo>
                      <a:pt x="2192336" y="3038474"/>
                    </a:lnTo>
                    <a:lnTo>
                      <a:pt x="2206624" y="3086100"/>
                    </a:lnTo>
                    <a:lnTo>
                      <a:pt x="2168524" y="3095626"/>
                    </a:lnTo>
                    <a:lnTo>
                      <a:pt x="2178048" y="3138488"/>
                    </a:lnTo>
                    <a:lnTo>
                      <a:pt x="2235200" y="3148014"/>
                    </a:lnTo>
                    <a:lnTo>
                      <a:pt x="2220912" y="3214688"/>
                    </a:lnTo>
                    <a:lnTo>
                      <a:pt x="2125664" y="3200400"/>
                    </a:lnTo>
                    <a:lnTo>
                      <a:pt x="2020888" y="3128962"/>
                    </a:lnTo>
                    <a:lnTo>
                      <a:pt x="1939924" y="3105150"/>
                    </a:lnTo>
                    <a:lnTo>
                      <a:pt x="1968500" y="2952750"/>
                    </a:lnTo>
                    <a:lnTo>
                      <a:pt x="1797048" y="2867026"/>
                    </a:lnTo>
                    <a:lnTo>
                      <a:pt x="1754188" y="2881314"/>
                    </a:lnTo>
                    <a:lnTo>
                      <a:pt x="1730376" y="2862262"/>
                    </a:lnTo>
                    <a:lnTo>
                      <a:pt x="1654176" y="2867026"/>
                    </a:lnTo>
                    <a:lnTo>
                      <a:pt x="1611312" y="2833688"/>
                    </a:lnTo>
                    <a:lnTo>
                      <a:pt x="1630364" y="2800350"/>
                    </a:lnTo>
                    <a:lnTo>
                      <a:pt x="1616076" y="2724150"/>
                    </a:lnTo>
                    <a:lnTo>
                      <a:pt x="1584848" y="2711932"/>
                    </a:lnTo>
                    <a:lnTo>
                      <a:pt x="1587500" y="2711450"/>
                    </a:lnTo>
                    <a:lnTo>
                      <a:pt x="1682750" y="2590800"/>
                    </a:lnTo>
                    <a:lnTo>
                      <a:pt x="1651000" y="2489200"/>
                    </a:lnTo>
                    <a:lnTo>
                      <a:pt x="1670050" y="2419350"/>
                    </a:lnTo>
                    <a:lnTo>
                      <a:pt x="1492250" y="2393950"/>
                    </a:lnTo>
                    <a:lnTo>
                      <a:pt x="1454150" y="2343150"/>
                    </a:lnTo>
                    <a:lnTo>
                      <a:pt x="1365250" y="2368550"/>
                    </a:lnTo>
                    <a:lnTo>
                      <a:pt x="1301750" y="2349500"/>
                    </a:lnTo>
                    <a:lnTo>
                      <a:pt x="1365250" y="2286000"/>
                    </a:lnTo>
                    <a:lnTo>
                      <a:pt x="1276350" y="2241550"/>
                    </a:lnTo>
                    <a:lnTo>
                      <a:pt x="1168400" y="2247900"/>
                    </a:lnTo>
                    <a:lnTo>
                      <a:pt x="1149350" y="2286000"/>
                    </a:lnTo>
                    <a:lnTo>
                      <a:pt x="1104900" y="2298700"/>
                    </a:lnTo>
                    <a:lnTo>
                      <a:pt x="1035050" y="2228850"/>
                    </a:lnTo>
                    <a:lnTo>
                      <a:pt x="1073150" y="2139950"/>
                    </a:lnTo>
                    <a:lnTo>
                      <a:pt x="1022350" y="2095500"/>
                    </a:lnTo>
                    <a:lnTo>
                      <a:pt x="914400" y="2057400"/>
                    </a:lnTo>
                    <a:lnTo>
                      <a:pt x="965200" y="2006600"/>
                    </a:lnTo>
                    <a:lnTo>
                      <a:pt x="946150" y="1930400"/>
                    </a:lnTo>
                    <a:lnTo>
                      <a:pt x="800100" y="1930400"/>
                    </a:lnTo>
                    <a:lnTo>
                      <a:pt x="692150" y="1993900"/>
                    </a:lnTo>
                    <a:lnTo>
                      <a:pt x="615950" y="1911350"/>
                    </a:lnTo>
                    <a:lnTo>
                      <a:pt x="514350" y="1911350"/>
                    </a:lnTo>
                    <a:lnTo>
                      <a:pt x="482600" y="1847850"/>
                    </a:lnTo>
                    <a:lnTo>
                      <a:pt x="222250" y="1746250"/>
                    </a:lnTo>
                    <a:lnTo>
                      <a:pt x="228600" y="1644650"/>
                    </a:lnTo>
                    <a:lnTo>
                      <a:pt x="190500" y="1612900"/>
                    </a:lnTo>
                    <a:lnTo>
                      <a:pt x="222250" y="1574800"/>
                    </a:lnTo>
                    <a:lnTo>
                      <a:pt x="234950" y="1403350"/>
                    </a:lnTo>
                    <a:lnTo>
                      <a:pt x="279400" y="1352550"/>
                    </a:lnTo>
                    <a:lnTo>
                      <a:pt x="419100" y="1435100"/>
                    </a:lnTo>
                    <a:lnTo>
                      <a:pt x="438150" y="1466850"/>
                    </a:lnTo>
                    <a:lnTo>
                      <a:pt x="539750" y="1384300"/>
                    </a:lnTo>
                    <a:lnTo>
                      <a:pt x="609600" y="1384300"/>
                    </a:lnTo>
                    <a:lnTo>
                      <a:pt x="628650" y="1219200"/>
                    </a:lnTo>
                    <a:lnTo>
                      <a:pt x="571500" y="1136650"/>
                    </a:lnTo>
                    <a:lnTo>
                      <a:pt x="546100" y="1028700"/>
                    </a:lnTo>
                    <a:lnTo>
                      <a:pt x="596900" y="977900"/>
                    </a:lnTo>
                    <a:lnTo>
                      <a:pt x="552450" y="889000"/>
                    </a:lnTo>
                    <a:lnTo>
                      <a:pt x="457200" y="895350"/>
                    </a:lnTo>
                    <a:lnTo>
                      <a:pt x="241300" y="1009650"/>
                    </a:lnTo>
                    <a:lnTo>
                      <a:pt x="196850" y="965200"/>
                    </a:lnTo>
                    <a:lnTo>
                      <a:pt x="203200" y="889000"/>
                    </a:lnTo>
                    <a:lnTo>
                      <a:pt x="0" y="685800"/>
                    </a:lnTo>
                    <a:lnTo>
                      <a:pt x="76200" y="584200"/>
                    </a:lnTo>
                    <a:lnTo>
                      <a:pt x="33630" y="444330"/>
                    </a:lnTo>
                    <a:lnTo>
                      <a:pt x="101600" y="438150"/>
                    </a:lnTo>
                    <a:lnTo>
                      <a:pt x="177800" y="488950"/>
                    </a:lnTo>
                    <a:lnTo>
                      <a:pt x="368300" y="425450"/>
                    </a:lnTo>
                    <a:lnTo>
                      <a:pt x="406400" y="317500"/>
                    </a:lnTo>
                    <a:lnTo>
                      <a:pt x="539750" y="311150"/>
                    </a:lnTo>
                    <a:lnTo>
                      <a:pt x="571500" y="292100"/>
                    </a:lnTo>
                    <a:lnTo>
                      <a:pt x="666750" y="241300"/>
                    </a:lnTo>
                    <a:lnTo>
                      <a:pt x="723900" y="184150"/>
                    </a:lnTo>
                    <a:lnTo>
                      <a:pt x="730250" y="133350"/>
                    </a:lnTo>
                    <a:lnTo>
                      <a:pt x="857250" y="82550"/>
                    </a:lnTo>
                    <a:lnTo>
                      <a:pt x="984250" y="57150"/>
                    </a:lnTo>
                    <a:lnTo>
                      <a:pt x="1073150" y="1905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3A91BAAE-6572-4260-8313-7437D508ADE0}"/>
                  </a:ext>
                </a:extLst>
              </p:cNvPr>
              <p:cNvSpPr/>
              <p:nvPr/>
            </p:nvSpPr>
            <p:spPr>
              <a:xfrm>
                <a:off x="10979150" y="36410900"/>
                <a:ext cx="2386330" cy="2178052"/>
              </a:xfrm>
              <a:custGeom>
                <a:avLst/>
                <a:gdLst>
                  <a:gd name="connsiteX0" fmla="*/ 425450 w 2386330"/>
                  <a:gd name="connsiteY0" fmla="*/ 0 h 2178052"/>
                  <a:gd name="connsiteX1" fmla="*/ 469900 w 2386330"/>
                  <a:gd name="connsiteY1" fmla="*/ 50800 h 2178052"/>
                  <a:gd name="connsiteX2" fmla="*/ 584200 w 2386330"/>
                  <a:gd name="connsiteY2" fmla="*/ 63500 h 2178052"/>
                  <a:gd name="connsiteX3" fmla="*/ 603250 w 2386330"/>
                  <a:gd name="connsiteY3" fmla="*/ 133348 h 2178052"/>
                  <a:gd name="connsiteX4" fmla="*/ 577850 w 2386330"/>
                  <a:gd name="connsiteY4" fmla="*/ 177800 h 2178052"/>
                  <a:gd name="connsiteX5" fmla="*/ 603250 w 2386330"/>
                  <a:gd name="connsiteY5" fmla="*/ 285748 h 2178052"/>
                  <a:gd name="connsiteX6" fmla="*/ 647700 w 2386330"/>
                  <a:gd name="connsiteY6" fmla="*/ 342900 h 2178052"/>
                  <a:gd name="connsiteX7" fmla="*/ 762000 w 2386330"/>
                  <a:gd name="connsiteY7" fmla="*/ 368300 h 2178052"/>
                  <a:gd name="connsiteX8" fmla="*/ 850900 w 2386330"/>
                  <a:gd name="connsiteY8" fmla="*/ 361948 h 2178052"/>
                  <a:gd name="connsiteX9" fmla="*/ 856447 w 2386330"/>
                  <a:gd name="connsiteY9" fmla="*/ 295388 h 2178052"/>
                  <a:gd name="connsiteX10" fmla="*/ 1037590 w 2386330"/>
                  <a:gd name="connsiteY10" fmla="*/ 309880 h 2178052"/>
                  <a:gd name="connsiteX11" fmla="*/ 1075690 w 2386330"/>
                  <a:gd name="connsiteY11" fmla="*/ 279400 h 2178052"/>
                  <a:gd name="connsiteX12" fmla="*/ 1174750 w 2386330"/>
                  <a:gd name="connsiteY12" fmla="*/ 256540 h 2178052"/>
                  <a:gd name="connsiteX13" fmla="*/ 1304290 w 2386330"/>
                  <a:gd name="connsiteY13" fmla="*/ 294640 h 2178052"/>
                  <a:gd name="connsiteX14" fmla="*/ 1357630 w 2386330"/>
                  <a:gd name="connsiteY14" fmla="*/ 256540 h 2178052"/>
                  <a:gd name="connsiteX15" fmla="*/ 1494790 w 2386330"/>
                  <a:gd name="connsiteY15" fmla="*/ 279400 h 2178052"/>
                  <a:gd name="connsiteX16" fmla="*/ 1570990 w 2386330"/>
                  <a:gd name="connsiteY16" fmla="*/ 271780 h 2178052"/>
                  <a:gd name="connsiteX17" fmla="*/ 1776730 w 2386330"/>
                  <a:gd name="connsiteY17" fmla="*/ 393700 h 2178052"/>
                  <a:gd name="connsiteX18" fmla="*/ 1951990 w 2386330"/>
                  <a:gd name="connsiteY18" fmla="*/ 462280 h 2178052"/>
                  <a:gd name="connsiteX19" fmla="*/ 1997710 w 2386330"/>
                  <a:gd name="connsiteY19" fmla="*/ 546100 h 2178052"/>
                  <a:gd name="connsiteX20" fmla="*/ 2051050 w 2386330"/>
                  <a:gd name="connsiteY20" fmla="*/ 538480 h 2178052"/>
                  <a:gd name="connsiteX21" fmla="*/ 2180590 w 2386330"/>
                  <a:gd name="connsiteY21" fmla="*/ 401320 h 2178052"/>
                  <a:gd name="connsiteX22" fmla="*/ 2317750 w 2386330"/>
                  <a:gd name="connsiteY22" fmla="*/ 363220 h 2178052"/>
                  <a:gd name="connsiteX23" fmla="*/ 2378710 w 2386330"/>
                  <a:gd name="connsiteY23" fmla="*/ 439420 h 2178052"/>
                  <a:gd name="connsiteX24" fmla="*/ 2386330 w 2386330"/>
                  <a:gd name="connsiteY24" fmla="*/ 622300 h 2178052"/>
                  <a:gd name="connsiteX25" fmla="*/ 2340610 w 2386330"/>
                  <a:gd name="connsiteY25" fmla="*/ 728980 h 2178052"/>
                  <a:gd name="connsiteX26" fmla="*/ 2279650 w 2386330"/>
                  <a:gd name="connsiteY26" fmla="*/ 782320 h 2178052"/>
                  <a:gd name="connsiteX27" fmla="*/ 2218690 w 2386330"/>
                  <a:gd name="connsiteY27" fmla="*/ 782320 h 2178052"/>
                  <a:gd name="connsiteX28" fmla="*/ 2218690 w 2386330"/>
                  <a:gd name="connsiteY28" fmla="*/ 850900 h 2178052"/>
                  <a:gd name="connsiteX29" fmla="*/ 2165350 w 2386330"/>
                  <a:gd name="connsiteY29" fmla="*/ 858520 h 2178052"/>
                  <a:gd name="connsiteX30" fmla="*/ 2127250 w 2386330"/>
                  <a:gd name="connsiteY30" fmla="*/ 927100 h 2178052"/>
                  <a:gd name="connsiteX31" fmla="*/ 2051050 w 2386330"/>
                  <a:gd name="connsiteY31" fmla="*/ 934720 h 2178052"/>
                  <a:gd name="connsiteX32" fmla="*/ 2035810 w 2386330"/>
                  <a:gd name="connsiteY32" fmla="*/ 1010920 h 2178052"/>
                  <a:gd name="connsiteX33" fmla="*/ 1997710 w 2386330"/>
                  <a:gd name="connsiteY33" fmla="*/ 1049020 h 2178052"/>
                  <a:gd name="connsiteX34" fmla="*/ 1921510 w 2386330"/>
                  <a:gd name="connsiteY34" fmla="*/ 1079500 h 2178052"/>
                  <a:gd name="connsiteX35" fmla="*/ 1883410 w 2386330"/>
                  <a:gd name="connsiteY35" fmla="*/ 1140460 h 2178052"/>
                  <a:gd name="connsiteX36" fmla="*/ 1860550 w 2386330"/>
                  <a:gd name="connsiteY36" fmla="*/ 1209040 h 2178052"/>
                  <a:gd name="connsiteX37" fmla="*/ 1761490 w 2386330"/>
                  <a:gd name="connsiteY37" fmla="*/ 1254760 h 2178052"/>
                  <a:gd name="connsiteX38" fmla="*/ 1833188 w 2386330"/>
                  <a:gd name="connsiteY38" fmla="*/ 1491364 h 2178052"/>
                  <a:gd name="connsiteX39" fmla="*/ 1625600 w 2386330"/>
                  <a:gd name="connsiteY39" fmla="*/ 1485900 h 2178052"/>
                  <a:gd name="connsiteX40" fmla="*/ 1606550 w 2386330"/>
                  <a:gd name="connsiteY40" fmla="*/ 1428748 h 2178052"/>
                  <a:gd name="connsiteX41" fmla="*/ 1441450 w 2386330"/>
                  <a:gd name="connsiteY41" fmla="*/ 1320800 h 2178052"/>
                  <a:gd name="connsiteX42" fmla="*/ 1428750 w 2386330"/>
                  <a:gd name="connsiteY42" fmla="*/ 1390652 h 2178052"/>
                  <a:gd name="connsiteX43" fmla="*/ 1181100 w 2386330"/>
                  <a:gd name="connsiteY43" fmla="*/ 1587500 h 2178052"/>
                  <a:gd name="connsiteX44" fmla="*/ 1117600 w 2386330"/>
                  <a:gd name="connsiteY44" fmla="*/ 1587500 h 2178052"/>
                  <a:gd name="connsiteX45" fmla="*/ 1123950 w 2386330"/>
                  <a:gd name="connsiteY45" fmla="*/ 1644652 h 2178052"/>
                  <a:gd name="connsiteX46" fmla="*/ 1168400 w 2386330"/>
                  <a:gd name="connsiteY46" fmla="*/ 1708148 h 2178052"/>
                  <a:gd name="connsiteX47" fmla="*/ 1174750 w 2386330"/>
                  <a:gd name="connsiteY47" fmla="*/ 1765300 h 2178052"/>
                  <a:gd name="connsiteX48" fmla="*/ 1263650 w 2386330"/>
                  <a:gd name="connsiteY48" fmla="*/ 1854200 h 2178052"/>
                  <a:gd name="connsiteX49" fmla="*/ 1301750 w 2386330"/>
                  <a:gd name="connsiteY49" fmla="*/ 2038348 h 2178052"/>
                  <a:gd name="connsiteX50" fmla="*/ 1416050 w 2386330"/>
                  <a:gd name="connsiteY50" fmla="*/ 2120900 h 2178052"/>
                  <a:gd name="connsiteX51" fmla="*/ 1377950 w 2386330"/>
                  <a:gd name="connsiteY51" fmla="*/ 2178052 h 2178052"/>
                  <a:gd name="connsiteX52" fmla="*/ 1035050 w 2386330"/>
                  <a:gd name="connsiteY52" fmla="*/ 2127252 h 2178052"/>
                  <a:gd name="connsiteX53" fmla="*/ 1041400 w 2386330"/>
                  <a:gd name="connsiteY53" fmla="*/ 2082800 h 2178052"/>
                  <a:gd name="connsiteX54" fmla="*/ 1009650 w 2386330"/>
                  <a:gd name="connsiteY54" fmla="*/ 2070100 h 2178052"/>
                  <a:gd name="connsiteX55" fmla="*/ 920750 w 2386330"/>
                  <a:gd name="connsiteY55" fmla="*/ 2044700 h 2178052"/>
                  <a:gd name="connsiteX56" fmla="*/ 806450 w 2386330"/>
                  <a:gd name="connsiteY56" fmla="*/ 1949452 h 2178052"/>
                  <a:gd name="connsiteX57" fmla="*/ 711200 w 2386330"/>
                  <a:gd name="connsiteY57" fmla="*/ 1879600 h 2178052"/>
                  <a:gd name="connsiteX58" fmla="*/ 692150 w 2386330"/>
                  <a:gd name="connsiteY58" fmla="*/ 1822452 h 2178052"/>
                  <a:gd name="connsiteX59" fmla="*/ 539750 w 2386330"/>
                  <a:gd name="connsiteY59" fmla="*/ 1727200 h 2178052"/>
                  <a:gd name="connsiteX60" fmla="*/ 501650 w 2386330"/>
                  <a:gd name="connsiteY60" fmla="*/ 1612900 h 2178052"/>
                  <a:gd name="connsiteX61" fmla="*/ 596900 w 2386330"/>
                  <a:gd name="connsiteY61" fmla="*/ 1587500 h 2178052"/>
                  <a:gd name="connsiteX62" fmla="*/ 546100 w 2386330"/>
                  <a:gd name="connsiteY62" fmla="*/ 1409700 h 2178052"/>
                  <a:gd name="connsiteX63" fmla="*/ 400050 w 2386330"/>
                  <a:gd name="connsiteY63" fmla="*/ 1435100 h 2178052"/>
                  <a:gd name="connsiteX64" fmla="*/ 247650 w 2386330"/>
                  <a:gd name="connsiteY64" fmla="*/ 1390652 h 2178052"/>
                  <a:gd name="connsiteX65" fmla="*/ 152400 w 2386330"/>
                  <a:gd name="connsiteY65" fmla="*/ 1339852 h 2178052"/>
                  <a:gd name="connsiteX66" fmla="*/ 158750 w 2386330"/>
                  <a:gd name="connsiteY66" fmla="*/ 1130300 h 2178052"/>
                  <a:gd name="connsiteX67" fmla="*/ 0 w 2386330"/>
                  <a:gd name="connsiteY67" fmla="*/ 939800 h 2178052"/>
                  <a:gd name="connsiteX68" fmla="*/ 88900 w 2386330"/>
                  <a:gd name="connsiteY68" fmla="*/ 774700 h 2178052"/>
                  <a:gd name="connsiteX69" fmla="*/ 222250 w 2386330"/>
                  <a:gd name="connsiteY69" fmla="*/ 927100 h 2178052"/>
                  <a:gd name="connsiteX70" fmla="*/ 254000 w 2386330"/>
                  <a:gd name="connsiteY70" fmla="*/ 685800 h 2178052"/>
                  <a:gd name="connsiteX71" fmla="*/ 292100 w 2386330"/>
                  <a:gd name="connsiteY71" fmla="*/ 666748 h 2178052"/>
                  <a:gd name="connsiteX72" fmla="*/ 279400 w 2386330"/>
                  <a:gd name="connsiteY72" fmla="*/ 546100 h 2178052"/>
                  <a:gd name="connsiteX73" fmla="*/ 228600 w 2386330"/>
                  <a:gd name="connsiteY73" fmla="*/ 546100 h 2178052"/>
                  <a:gd name="connsiteX74" fmla="*/ 114300 w 2386330"/>
                  <a:gd name="connsiteY74" fmla="*/ 381000 h 2178052"/>
                  <a:gd name="connsiteX75" fmla="*/ 114300 w 2386330"/>
                  <a:gd name="connsiteY75" fmla="*/ 317500 h 2178052"/>
                  <a:gd name="connsiteX76" fmla="*/ 133350 w 2386330"/>
                  <a:gd name="connsiteY76" fmla="*/ 260348 h 2178052"/>
                  <a:gd name="connsiteX77" fmla="*/ 177800 w 2386330"/>
                  <a:gd name="connsiteY77" fmla="*/ 298452 h 2178052"/>
                  <a:gd name="connsiteX78" fmla="*/ 254000 w 2386330"/>
                  <a:gd name="connsiteY78" fmla="*/ 361948 h 2178052"/>
                  <a:gd name="connsiteX79" fmla="*/ 247650 w 2386330"/>
                  <a:gd name="connsiteY79" fmla="*/ 222252 h 2178052"/>
                  <a:gd name="connsiteX80" fmla="*/ 222250 w 2386330"/>
                  <a:gd name="connsiteY80" fmla="*/ 120652 h 2178052"/>
                  <a:gd name="connsiteX81" fmla="*/ 279400 w 2386330"/>
                  <a:gd name="connsiteY81" fmla="*/ 120652 h 2178052"/>
                  <a:gd name="connsiteX82" fmla="*/ 273050 w 2386330"/>
                  <a:gd name="connsiteY82" fmla="*/ 6348 h 2178052"/>
                  <a:gd name="connsiteX83" fmla="*/ 381000 w 2386330"/>
                  <a:gd name="connsiteY83" fmla="*/ 19052 h 217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386330" h="2178052">
                    <a:moveTo>
                      <a:pt x="425450" y="0"/>
                    </a:moveTo>
                    <a:lnTo>
                      <a:pt x="469900" y="50800"/>
                    </a:lnTo>
                    <a:lnTo>
                      <a:pt x="584200" y="63500"/>
                    </a:lnTo>
                    <a:lnTo>
                      <a:pt x="603250" y="133348"/>
                    </a:lnTo>
                    <a:lnTo>
                      <a:pt x="577850" y="177800"/>
                    </a:lnTo>
                    <a:lnTo>
                      <a:pt x="603250" y="285748"/>
                    </a:lnTo>
                    <a:lnTo>
                      <a:pt x="647700" y="342900"/>
                    </a:lnTo>
                    <a:lnTo>
                      <a:pt x="762000" y="368300"/>
                    </a:lnTo>
                    <a:lnTo>
                      <a:pt x="850900" y="361948"/>
                    </a:lnTo>
                    <a:lnTo>
                      <a:pt x="856447" y="295388"/>
                    </a:lnTo>
                    <a:lnTo>
                      <a:pt x="1037590" y="309880"/>
                    </a:lnTo>
                    <a:lnTo>
                      <a:pt x="1075690" y="279400"/>
                    </a:lnTo>
                    <a:lnTo>
                      <a:pt x="1174750" y="256540"/>
                    </a:lnTo>
                    <a:lnTo>
                      <a:pt x="1304290" y="294640"/>
                    </a:lnTo>
                    <a:lnTo>
                      <a:pt x="1357630" y="256540"/>
                    </a:lnTo>
                    <a:lnTo>
                      <a:pt x="1494790" y="279400"/>
                    </a:lnTo>
                    <a:lnTo>
                      <a:pt x="1570990" y="271780"/>
                    </a:lnTo>
                    <a:lnTo>
                      <a:pt x="1776730" y="393700"/>
                    </a:lnTo>
                    <a:lnTo>
                      <a:pt x="1951990" y="462280"/>
                    </a:lnTo>
                    <a:lnTo>
                      <a:pt x="1997710" y="546100"/>
                    </a:lnTo>
                    <a:lnTo>
                      <a:pt x="2051050" y="538480"/>
                    </a:lnTo>
                    <a:lnTo>
                      <a:pt x="2180590" y="401320"/>
                    </a:lnTo>
                    <a:lnTo>
                      <a:pt x="2317750" y="363220"/>
                    </a:lnTo>
                    <a:lnTo>
                      <a:pt x="2378710" y="439420"/>
                    </a:lnTo>
                    <a:lnTo>
                      <a:pt x="2386330" y="622300"/>
                    </a:lnTo>
                    <a:lnTo>
                      <a:pt x="2340610" y="728980"/>
                    </a:lnTo>
                    <a:lnTo>
                      <a:pt x="2279650" y="782320"/>
                    </a:lnTo>
                    <a:lnTo>
                      <a:pt x="2218690" y="782320"/>
                    </a:lnTo>
                    <a:lnTo>
                      <a:pt x="2218690" y="850900"/>
                    </a:lnTo>
                    <a:lnTo>
                      <a:pt x="2165350" y="858520"/>
                    </a:lnTo>
                    <a:lnTo>
                      <a:pt x="2127250" y="927100"/>
                    </a:lnTo>
                    <a:lnTo>
                      <a:pt x="2051050" y="934720"/>
                    </a:lnTo>
                    <a:lnTo>
                      <a:pt x="2035810" y="1010920"/>
                    </a:lnTo>
                    <a:lnTo>
                      <a:pt x="1997710" y="1049020"/>
                    </a:lnTo>
                    <a:lnTo>
                      <a:pt x="1921510" y="1079500"/>
                    </a:lnTo>
                    <a:lnTo>
                      <a:pt x="1883410" y="1140460"/>
                    </a:lnTo>
                    <a:lnTo>
                      <a:pt x="1860550" y="1209040"/>
                    </a:lnTo>
                    <a:lnTo>
                      <a:pt x="1761490" y="1254760"/>
                    </a:lnTo>
                    <a:lnTo>
                      <a:pt x="1833188" y="1491364"/>
                    </a:lnTo>
                    <a:lnTo>
                      <a:pt x="1625600" y="1485900"/>
                    </a:lnTo>
                    <a:lnTo>
                      <a:pt x="1606550" y="1428748"/>
                    </a:lnTo>
                    <a:lnTo>
                      <a:pt x="1441450" y="1320800"/>
                    </a:lnTo>
                    <a:lnTo>
                      <a:pt x="1428750" y="1390652"/>
                    </a:lnTo>
                    <a:lnTo>
                      <a:pt x="1181100" y="1587500"/>
                    </a:lnTo>
                    <a:lnTo>
                      <a:pt x="1117600" y="1587500"/>
                    </a:lnTo>
                    <a:lnTo>
                      <a:pt x="1123950" y="1644652"/>
                    </a:lnTo>
                    <a:lnTo>
                      <a:pt x="1168400" y="1708148"/>
                    </a:lnTo>
                    <a:lnTo>
                      <a:pt x="1174750" y="1765300"/>
                    </a:lnTo>
                    <a:lnTo>
                      <a:pt x="1263650" y="1854200"/>
                    </a:lnTo>
                    <a:lnTo>
                      <a:pt x="1301750" y="2038348"/>
                    </a:lnTo>
                    <a:lnTo>
                      <a:pt x="1416050" y="2120900"/>
                    </a:lnTo>
                    <a:lnTo>
                      <a:pt x="1377950" y="2178052"/>
                    </a:lnTo>
                    <a:lnTo>
                      <a:pt x="1035050" y="2127252"/>
                    </a:lnTo>
                    <a:lnTo>
                      <a:pt x="1041400" y="2082800"/>
                    </a:lnTo>
                    <a:lnTo>
                      <a:pt x="1009650" y="2070100"/>
                    </a:lnTo>
                    <a:lnTo>
                      <a:pt x="920750" y="2044700"/>
                    </a:lnTo>
                    <a:lnTo>
                      <a:pt x="806450" y="1949452"/>
                    </a:lnTo>
                    <a:lnTo>
                      <a:pt x="711200" y="1879600"/>
                    </a:lnTo>
                    <a:lnTo>
                      <a:pt x="692150" y="1822452"/>
                    </a:lnTo>
                    <a:lnTo>
                      <a:pt x="539750" y="1727200"/>
                    </a:lnTo>
                    <a:lnTo>
                      <a:pt x="501650" y="1612900"/>
                    </a:lnTo>
                    <a:lnTo>
                      <a:pt x="596900" y="1587500"/>
                    </a:lnTo>
                    <a:lnTo>
                      <a:pt x="546100" y="1409700"/>
                    </a:lnTo>
                    <a:lnTo>
                      <a:pt x="400050" y="1435100"/>
                    </a:lnTo>
                    <a:lnTo>
                      <a:pt x="247650" y="1390652"/>
                    </a:lnTo>
                    <a:lnTo>
                      <a:pt x="152400" y="1339852"/>
                    </a:lnTo>
                    <a:lnTo>
                      <a:pt x="158750" y="1130300"/>
                    </a:lnTo>
                    <a:lnTo>
                      <a:pt x="0" y="939800"/>
                    </a:lnTo>
                    <a:lnTo>
                      <a:pt x="88900" y="774700"/>
                    </a:lnTo>
                    <a:lnTo>
                      <a:pt x="222250" y="927100"/>
                    </a:lnTo>
                    <a:lnTo>
                      <a:pt x="254000" y="685800"/>
                    </a:lnTo>
                    <a:lnTo>
                      <a:pt x="292100" y="666748"/>
                    </a:lnTo>
                    <a:lnTo>
                      <a:pt x="279400" y="546100"/>
                    </a:lnTo>
                    <a:lnTo>
                      <a:pt x="228600" y="546100"/>
                    </a:lnTo>
                    <a:lnTo>
                      <a:pt x="114300" y="381000"/>
                    </a:lnTo>
                    <a:lnTo>
                      <a:pt x="114300" y="317500"/>
                    </a:lnTo>
                    <a:lnTo>
                      <a:pt x="133350" y="260348"/>
                    </a:lnTo>
                    <a:lnTo>
                      <a:pt x="177800" y="298452"/>
                    </a:lnTo>
                    <a:lnTo>
                      <a:pt x="254000" y="361948"/>
                    </a:lnTo>
                    <a:lnTo>
                      <a:pt x="247650" y="222252"/>
                    </a:lnTo>
                    <a:lnTo>
                      <a:pt x="222250" y="120652"/>
                    </a:lnTo>
                    <a:lnTo>
                      <a:pt x="279400" y="120652"/>
                    </a:lnTo>
                    <a:lnTo>
                      <a:pt x="273050" y="6348"/>
                    </a:lnTo>
                    <a:lnTo>
                      <a:pt x="381000" y="1905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1284B7D3-129E-4CF8-A3B1-4A44E53CC234}"/>
                  </a:ext>
                </a:extLst>
              </p:cNvPr>
              <p:cNvSpPr/>
              <p:nvPr/>
            </p:nvSpPr>
            <p:spPr>
              <a:xfrm>
                <a:off x="9767888" y="37023676"/>
                <a:ext cx="3100387" cy="2938460"/>
              </a:xfrm>
              <a:custGeom>
                <a:avLst/>
                <a:gdLst>
                  <a:gd name="connsiteX0" fmla="*/ 933450 w 3100387"/>
                  <a:gd name="connsiteY0" fmla="*/ 0 h 2938460"/>
                  <a:gd name="connsiteX1" fmla="*/ 933450 w 3100387"/>
                  <a:gd name="connsiteY1" fmla="*/ 85724 h 2938460"/>
                  <a:gd name="connsiteX2" fmla="*/ 990600 w 3100387"/>
                  <a:gd name="connsiteY2" fmla="*/ 104772 h 2938460"/>
                  <a:gd name="connsiteX3" fmla="*/ 1038225 w 3100387"/>
                  <a:gd name="connsiteY3" fmla="*/ 104772 h 2938460"/>
                  <a:gd name="connsiteX4" fmla="*/ 1057275 w 3100387"/>
                  <a:gd name="connsiteY4" fmla="*/ 123824 h 2938460"/>
                  <a:gd name="connsiteX5" fmla="*/ 1152525 w 3100387"/>
                  <a:gd name="connsiteY5" fmla="*/ 57148 h 2938460"/>
                  <a:gd name="connsiteX6" fmla="*/ 1228725 w 3100387"/>
                  <a:gd name="connsiteY6" fmla="*/ 80964 h 2938460"/>
                  <a:gd name="connsiteX7" fmla="*/ 1285875 w 3100387"/>
                  <a:gd name="connsiteY7" fmla="*/ 85724 h 2938460"/>
                  <a:gd name="connsiteX8" fmla="*/ 1295400 w 3100387"/>
                  <a:gd name="connsiteY8" fmla="*/ 161924 h 2938460"/>
                  <a:gd name="connsiteX9" fmla="*/ 1299210 w 3100387"/>
                  <a:gd name="connsiteY9" fmla="*/ 176076 h 2938460"/>
                  <a:gd name="connsiteX10" fmla="*/ 1217930 w 3100387"/>
                  <a:gd name="connsiteY10" fmla="*/ 327024 h 2938460"/>
                  <a:gd name="connsiteX11" fmla="*/ 1376680 w 3100387"/>
                  <a:gd name="connsiteY11" fmla="*/ 517524 h 2938460"/>
                  <a:gd name="connsiteX12" fmla="*/ 1370330 w 3100387"/>
                  <a:gd name="connsiteY12" fmla="*/ 727076 h 2938460"/>
                  <a:gd name="connsiteX13" fmla="*/ 1465580 w 3100387"/>
                  <a:gd name="connsiteY13" fmla="*/ 777876 h 2938460"/>
                  <a:gd name="connsiteX14" fmla="*/ 1617980 w 3100387"/>
                  <a:gd name="connsiteY14" fmla="*/ 822324 h 2938460"/>
                  <a:gd name="connsiteX15" fmla="*/ 1764030 w 3100387"/>
                  <a:gd name="connsiteY15" fmla="*/ 796924 h 2938460"/>
                  <a:gd name="connsiteX16" fmla="*/ 1814830 w 3100387"/>
                  <a:gd name="connsiteY16" fmla="*/ 974724 h 2938460"/>
                  <a:gd name="connsiteX17" fmla="*/ 1719580 w 3100387"/>
                  <a:gd name="connsiteY17" fmla="*/ 1000124 h 2938460"/>
                  <a:gd name="connsiteX18" fmla="*/ 1757680 w 3100387"/>
                  <a:gd name="connsiteY18" fmla="*/ 1114424 h 2938460"/>
                  <a:gd name="connsiteX19" fmla="*/ 1910080 w 3100387"/>
                  <a:gd name="connsiteY19" fmla="*/ 1209676 h 2938460"/>
                  <a:gd name="connsiteX20" fmla="*/ 1929130 w 3100387"/>
                  <a:gd name="connsiteY20" fmla="*/ 1266824 h 2938460"/>
                  <a:gd name="connsiteX21" fmla="*/ 2024380 w 3100387"/>
                  <a:gd name="connsiteY21" fmla="*/ 1336676 h 2938460"/>
                  <a:gd name="connsiteX22" fmla="*/ 2138680 w 3100387"/>
                  <a:gd name="connsiteY22" fmla="*/ 1431924 h 2938460"/>
                  <a:gd name="connsiteX23" fmla="*/ 2227580 w 3100387"/>
                  <a:gd name="connsiteY23" fmla="*/ 1457324 h 2938460"/>
                  <a:gd name="connsiteX24" fmla="*/ 2259330 w 3100387"/>
                  <a:gd name="connsiteY24" fmla="*/ 1470024 h 2938460"/>
                  <a:gd name="connsiteX25" fmla="*/ 2252980 w 3100387"/>
                  <a:gd name="connsiteY25" fmla="*/ 1514476 h 2938460"/>
                  <a:gd name="connsiteX26" fmla="*/ 2562274 w 3100387"/>
                  <a:gd name="connsiteY26" fmla="*/ 1560296 h 2938460"/>
                  <a:gd name="connsiteX27" fmla="*/ 2543175 w 3100387"/>
                  <a:gd name="connsiteY27" fmla="*/ 1643060 h 2938460"/>
                  <a:gd name="connsiteX28" fmla="*/ 2419350 w 3100387"/>
                  <a:gd name="connsiteY28" fmla="*/ 1719260 h 2938460"/>
                  <a:gd name="connsiteX29" fmla="*/ 2419350 w 3100387"/>
                  <a:gd name="connsiteY29" fmla="*/ 1762124 h 2938460"/>
                  <a:gd name="connsiteX30" fmla="*/ 2514600 w 3100387"/>
                  <a:gd name="connsiteY30" fmla="*/ 1924048 h 2938460"/>
                  <a:gd name="connsiteX31" fmla="*/ 2586037 w 3100387"/>
                  <a:gd name="connsiteY31" fmla="*/ 1928812 h 2938460"/>
                  <a:gd name="connsiteX32" fmla="*/ 2647950 w 3100387"/>
                  <a:gd name="connsiteY32" fmla="*/ 1871660 h 2938460"/>
                  <a:gd name="connsiteX33" fmla="*/ 2876550 w 3100387"/>
                  <a:gd name="connsiteY33" fmla="*/ 1838324 h 2938460"/>
                  <a:gd name="connsiteX34" fmla="*/ 2947987 w 3100387"/>
                  <a:gd name="connsiteY34" fmla="*/ 1914524 h 2938460"/>
                  <a:gd name="connsiteX35" fmla="*/ 3081337 w 3100387"/>
                  <a:gd name="connsiteY35" fmla="*/ 2190748 h 2938460"/>
                  <a:gd name="connsiteX36" fmla="*/ 3071812 w 3100387"/>
                  <a:gd name="connsiteY36" fmla="*/ 2290764 h 2938460"/>
                  <a:gd name="connsiteX37" fmla="*/ 3100387 w 3100387"/>
                  <a:gd name="connsiteY37" fmla="*/ 2333624 h 2938460"/>
                  <a:gd name="connsiteX38" fmla="*/ 2995612 w 3100387"/>
                  <a:gd name="connsiteY38" fmla="*/ 2466972 h 2938460"/>
                  <a:gd name="connsiteX39" fmla="*/ 3028950 w 3100387"/>
                  <a:gd name="connsiteY39" fmla="*/ 2552700 h 2938460"/>
                  <a:gd name="connsiteX40" fmla="*/ 2990850 w 3100387"/>
                  <a:gd name="connsiteY40" fmla="*/ 2605088 h 2938460"/>
                  <a:gd name="connsiteX41" fmla="*/ 2838450 w 3100387"/>
                  <a:gd name="connsiteY41" fmla="*/ 2667000 h 2938460"/>
                  <a:gd name="connsiteX42" fmla="*/ 2738437 w 3100387"/>
                  <a:gd name="connsiteY42" fmla="*/ 2676524 h 2938460"/>
                  <a:gd name="connsiteX43" fmla="*/ 2714625 w 3100387"/>
                  <a:gd name="connsiteY43" fmla="*/ 2767012 h 2938460"/>
                  <a:gd name="connsiteX44" fmla="*/ 2662237 w 3100387"/>
                  <a:gd name="connsiteY44" fmla="*/ 2767012 h 2938460"/>
                  <a:gd name="connsiteX45" fmla="*/ 2638425 w 3100387"/>
                  <a:gd name="connsiteY45" fmla="*/ 2819400 h 2938460"/>
                  <a:gd name="connsiteX46" fmla="*/ 2538412 w 3100387"/>
                  <a:gd name="connsiteY46" fmla="*/ 2819400 h 2938460"/>
                  <a:gd name="connsiteX47" fmla="*/ 2490787 w 3100387"/>
                  <a:gd name="connsiteY47" fmla="*/ 2847972 h 2938460"/>
                  <a:gd name="connsiteX48" fmla="*/ 2447925 w 3100387"/>
                  <a:gd name="connsiteY48" fmla="*/ 2795588 h 2938460"/>
                  <a:gd name="connsiteX49" fmla="*/ 2314575 w 3100387"/>
                  <a:gd name="connsiteY49" fmla="*/ 2724148 h 2938460"/>
                  <a:gd name="connsiteX50" fmla="*/ 2305050 w 3100387"/>
                  <a:gd name="connsiteY50" fmla="*/ 2547936 h 2938460"/>
                  <a:gd name="connsiteX51" fmla="*/ 2381250 w 3100387"/>
                  <a:gd name="connsiteY51" fmla="*/ 2562224 h 2938460"/>
                  <a:gd name="connsiteX52" fmla="*/ 2566987 w 3100387"/>
                  <a:gd name="connsiteY52" fmla="*/ 2400300 h 2938460"/>
                  <a:gd name="connsiteX53" fmla="*/ 2576512 w 3100387"/>
                  <a:gd name="connsiteY53" fmla="*/ 2314572 h 2938460"/>
                  <a:gd name="connsiteX54" fmla="*/ 2528887 w 3100387"/>
                  <a:gd name="connsiteY54" fmla="*/ 2290764 h 2938460"/>
                  <a:gd name="connsiteX55" fmla="*/ 2509837 w 3100387"/>
                  <a:gd name="connsiteY55" fmla="*/ 2238372 h 2938460"/>
                  <a:gd name="connsiteX56" fmla="*/ 2519362 w 3100387"/>
                  <a:gd name="connsiteY56" fmla="*/ 2200276 h 2938460"/>
                  <a:gd name="connsiteX57" fmla="*/ 2481262 w 3100387"/>
                  <a:gd name="connsiteY57" fmla="*/ 2143124 h 2938460"/>
                  <a:gd name="connsiteX58" fmla="*/ 2352675 w 3100387"/>
                  <a:gd name="connsiteY58" fmla="*/ 2166936 h 2938460"/>
                  <a:gd name="connsiteX59" fmla="*/ 2314575 w 3100387"/>
                  <a:gd name="connsiteY59" fmla="*/ 2185988 h 2938460"/>
                  <a:gd name="connsiteX60" fmla="*/ 2266950 w 3100387"/>
                  <a:gd name="connsiteY60" fmla="*/ 2143124 h 2938460"/>
                  <a:gd name="connsiteX61" fmla="*/ 2152650 w 3100387"/>
                  <a:gd name="connsiteY61" fmla="*/ 2152648 h 2938460"/>
                  <a:gd name="connsiteX62" fmla="*/ 2057400 w 3100387"/>
                  <a:gd name="connsiteY62" fmla="*/ 2257424 h 2938460"/>
                  <a:gd name="connsiteX63" fmla="*/ 1885950 w 3100387"/>
                  <a:gd name="connsiteY63" fmla="*/ 2290764 h 2938460"/>
                  <a:gd name="connsiteX64" fmla="*/ 1871662 w 3100387"/>
                  <a:gd name="connsiteY64" fmla="*/ 2257424 h 2938460"/>
                  <a:gd name="connsiteX65" fmla="*/ 1800225 w 3100387"/>
                  <a:gd name="connsiteY65" fmla="*/ 2266948 h 2938460"/>
                  <a:gd name="connsiteX66" fmla="*/ 1795462 w 3100387"/>
                  <a:gd name="connsiteY66" fmla="*/ 2309812 h 2938460"/>
                  <a:gd name="connsiteX67" fmla="*/ 1809750 w 3100387"/>
                  <a:gd name="connsiteY67" fmla="*/ 2343148 h 2938460"/>
                  <a:gd name="connsiteX68" fmla="*/ 1704975 w 3100387"/>
                  <a:gd name="connsiteY68" fmla="*/ 2447924 h 2938460"/>
                  <a:gd name="connsiteX69" fmla="*/ 1600200 w 3100387"/>
                  <a:gd name="connsiteY69" fmla="*/ 2647948 h 2938460"/>
                  <a:gd name="connsiteX70" fmla="*/ 1438275 w 3100387"/>
                  <a:gd name="connsiteY70" fmla="*/ 2719388 h 2938460"/>
                  <a:gd name="connsiteX71" fmla="*/ 1447800 w 3100387"/>
                  <a:gd name="connsiteY71" fmla="*/ 2786060 h 2938460"/>
                  <a:gd name="connsiteX72" fmla="*/ 1304925 w 3100387"/>
                  <a:gd name="connsiteY72" fmla="*/ 2905124 h 2938460"/>
                  <a:gd name="connsiteX73" fmla="*/ 1171575 w 3100387"/>
                  <a:gd name="connsiteY73" fmla="*/ 2938460 h 2938460"/>
                  <a:gd name="connsiteX74" fmla="*/ 1214437 w 3100387"/>
                  <a:gd name="connsiteY74" fmla="*/ 2881312 h 2938460"/>
                  <a:gd name="connsiteX75" fmla="*/ 1323975 w 3100387"/>
                  <a:gd name="connsiteY75" fmla="*/ 2681288 h 2938460"/>
                  <a:gd name="connsiteX76" fmla="*/ 1362075 w 3100387"/>
                  <a:gd name="connsiteY76" fmla="*/ 2657476 h 2938460"/>
                  <a:gd name="connsiteX77" fmla="*/ 1371600 w 3100387"/>
                  <a:gd name="connsiteY77" fmla="*/ 2528888 h 2938460"/>
                  <a:gd name="connsiteX78" fmla="*/ 1419225 w 3100387"/>
                  <a:gd name="connsiteY78" fmla="*/ 2505076 h 2938460"/>
                  <a:gd name="connsiteX79" fmla="*/ 1414462 w 3100387"/>
                  <a:gd name="connsiteY79" fmla="*/ 2366964 h 2938460"/>
                  <a:gd name="connsiteX80" fmla="*/ 1343025 w 3100387"/>
                  <a:gd name="connsiteY80" fmla="*/ 2276476 h 2938460"/>
                  <a:gd name="connsiteX81" fmla="*/ 1338262 w 3100387"/>
                  <a:gd name="connsiteY81" fmla="*/ 2243136 h 2938460"/>
                  <a:gd name="connsiteX82" fmla="*/ 1238250 w 3100387"/>
                  <a:gd name="connsiteY82" fmla="*/ 2138364 h 2938460"/>
                  <a:gd name="connsiteX83" fmla="*/ 1233487 w 3100387"/>
                  <a:gd name="connsiteY83" fmla="*/ 2081212 h 2938460"/>
                  <a:gd name="connsiteX84" fmla="*/ 1195387 w 3100387"/>
                  <a:gd name="connsiteY84" fmla="*/ 2052636 h 2938460"/>
                  <a:gd name="connsiteX85" fmla="*/ 1147762 w 3100387"/>
                  <a:gd name="connsiteY85" fmla="*/ 2071688 h 2938460"/>
                  <a:gd name="connsiteX86" fmla="*/ 1042987 w 3100387"/>
                  <a:gd name="connsiteY86" fmla="*/ 2009772 h 2938460"/>
                  <a:gd name="connsiteX87" fmla="*/ 981075 w 3100387"/>
                  <a:gd name="connsiteY87" fmla="*/ 1914524 h 2938460"/>
                  <a:gd name="connsiteX88" fmla="*/ 938212 w 3100387"/>
                  <a:gd name="connsiteY88" fmla="*/ 1800224 h 2938460"/>
                  <a:gd name="connsiteX89" fmla="*/ 881062 w 3100387"/>
                  <a:gd name="connsiteY89" fmla="*/ 1690688 h 2938460"/>
                  <a:gd name="connsiteX90" fmla="*/ 790575 w 3100387"/>
                  <a:gd name="connsiteY90" fmla="*/ 1562100 h 2938460"/>
                  <a:gd name="connsiteX91" fmla="*/ 795337 w 3100387"/>
                  <a:gd name="connsiteY91" fmla="*/ 1452564 h 2938460"/>
                  <a:gd name="connsiteX92" fmla="*/ 866775 w 3100387"/>
                  <a:gd name="connsiteY92" fmla="*/ 1381124 h 2938460"/>
                  <a:gd name="connsiteX93" fmla="*/ 838200 w 3100387"/>
                  <a:gd name="connsiteY93" fmla="*/ 1281112 h 2938460"/>
                  <a:gd name="connsiteX94" fmla="*/ 919162 w 3100387"/>
                  <a:gd name="connsiteY94" fmla="*/ 1023936 h 2938460"/>
                  <a:gd name="connsiteX95" fmla="*/ 1104900 w 3100387"/>
                  <a:gd name="connsiteY95" fmla="*/ 1128712 h 2938460"/>
                  <a:gd name="connsiteX96" fmla="*/ 1123950 w 3100387"/>
                  <a:gd name="connsiteY96" fmla="*/ 1190624 h 2938460"/>
                  <a:gd name="connsiteX97" fmla="*/ 1162050 w 3100387"/>
                  <a:gd name="connsiteY97" fmla="*/ 1190624 h 2938460"/>
                  <a:gd name="connsiteX98" fmla="*/ 1214437 w 3100387"/>
                  <a:gd name="connsiteY98" fmla="*/ 1219200 h 2938460"/>
                  <a:gd name="connsiteX99" fmla="*/ 1143000 w 3100387"/>
                  <a:gd name="connsiteY99" fmla="*/ 1328736 h 2938460"/>
                  <a:gd name="connsiteX100" fmla="*/ 1138237 w 3100387"/>
                  <a:gd name="connsiteY100" fmla="*/ 1404936 h 2938460"/>
                  <a:gd name="connsiteX101" fmla="*/ 1257300 w 3100387"/>
                  <a:gd name="connsiteY101" fmla="*/ 1352548 h 2938460"/>
                  <a:gd name="connsiteX102" fmla="*/ 1357312 w 3100387"/>
                  <a:gd name="connsiteY102" fmla="*/ 1381124 h 2938460"/>
                  <a:gd name="connsiteX103" fmla="*/ 1366837 w 3100387"/>
                  <a:gd name="connsiteY103" fmla="*/ 1500188 h 2938460"/>
                  <a:gd name="connsiteX104" fmla="*/ 1352550 w 3100387"/>
                  <a:gd name="connsiteY104" fmla="*/ 1528764 h 2938460"/>
                  <a:gd name="connsiteX105" fmla="*/ 1338262 w 3100387"/>
                  <a:gd name="connsiteY105" fmla="*/ 1652588 h 2938460"/>
                  <a:gd name="connsiteX106" fmla="*/ 1290637 w 3100387"/>
                  <a:gd name="connsiteY106" fmla="*/ 1647824 h 2938460"/>
                  <a:gd name="connsiteX107" fmla="*/ 1276350 w 3100387"/>
                  <a:gd name="connsiteY107" fmla="*/ 1747836 h 2938460"/>
                  <a:gd name="connsiteX108" fmla="*/ 1343025 w 3100387"/>
                  <a:gd name="connsiteY108" fmla="*/ 1790700 h 2938460"/>
                  <a:gd name="connsiteX109" fmla="*/ 1323975 w 3100387"/>
                  <a:gd name="connsiteY109" fmla="*/ 1862136 h 2938460"/>
                  <a:gd name="connsiteX110" fmla="*/ 1452562 w 3100387"/>
                  <a:gd name="connsiteY110" fmla="*/ 2000248 h 2938460"/>
                  <a:gd name="connsiteX111" fmla="*/ 1600200 w 3100387"/>
                  <a:gd name="connsiteY111" fmla="*/ 1857372 h 2938460"/>
                  <a:gd name="connsiteX112" fmla="*/ 1719262 w 3100387"/>
                  <a:gd name="connsiteY112" fmla="*/ 1885948 h 2938460"/>
                  <a:gd name="connsiteX113" fmla="*/ 1900237 w 3100387"/>
                  <a:gd name="connsiteY113" fmla="*/ 2000248 h 2938460"/>
                  <a:gd name="connsiteX114" fmla="*/ 1943100 w 3100387"/>
                  <a:gd name="connsiteY114" fmla="*/ 1971676 h 2938460"/>
                  <a:gd name="connsiteX115" fmla="*/ 1824037 w 3100387"/>
                  <a:gd name="connsiteY115" fmla="*/ 1838324 h 2938460"/>
                  <a:gd name="connsiteX116" fmla="*/ 1828800 w 3100387"/>
                  <a:gd name="connsiteY116" fmla="*/ 1785936 h 2938460"/>
                  <a:gd name="connsiteX117" fmla="*/ 1709737 w 3100387"/>
                  <a:gd name="connsiteY117" fmla="*/ 1685924 h 2938460"/>
                  <a:gd name="connsiteX118" fmla="*/ 1704975 w 3100387"/>
                  <a:gd name="connsiteY118" fmla="*/ 1547812 h 2938460"/>
                  <a:gd name="connsiteX119" fmla="*/ 1785937 w 3100387"/>
                  <a:gd name="connsiteY119" fmla="*/ 1462088 h 2938460"/>
                  <a:gd name="connsiteX120" fmla="*/ 1757362 w 3100387"/>
                  <a:gd name="connsiteY120" fmla="*/ 1328736 h 2938460"/>
                  <a:gd name="connsiteX121" fmla="*/ 1571625 w 3100387"/>
                  <a:gd name="connsiteY121" fmla="*/ 1176336 h 2938460"/>
                  <a:gd name="connsiteX122" fmla="*/ 1490662 w 3100387"/>
                  <a:gd name="connsiteY122" fmla="*/ 1190624 h 2938460"/>
                  <a:gd name="connsiteX123" fmla="*/ 1443037 w 3100387"/>
                  <a:gd name="connsiteY123" fmla="*/ 1204912 h 2938460"/>
                  <a:gd name="connsiteX124" fmla="*/ 1371600 w 3100387"/>
                  <a:gd name="connsiteY124" fmla="*/ 1133476 h 2938460"/>
                  <a:gd name="connsiteX125" fmla="*/ 1309687 w 3100387"/>
                  <a:gd name="connsiteY125" fmla="*/ 1143000 h 2938460"/>
                  <a:gd name="connsiteX126" fmla="*/ 1295400 w 3100387"/>
                  <a:gd name="connsiteY126" fmla="*/ 1085848 h 2938460"/>
                  <a:gd name="connsiteX127" fmla="*/ 1300162 w 3100387"/>
                  <a:gd name="connsiteY127" fmla="*/ 909636 h 2938460"/>
                  <a:gd name="connsiteX128" fmla="*/ 1133475 w 3100387"/>
                  <a:gd name="connsiteY128" fmla="*/ 900112 h 2938460"/>
                  <a:gd name="connsiteX129" fmla="*/ 1104900 w 3100387"/>
                  <a:gd name="connsiteY129" fmla="*/ 819148 h 2938460"/>
                  <a:gd name="connsiteX130" fmla="*/ 1071562 w 3100387"/>
                  <a:gd name="connsiteY130" fmla="*/ 814388 h 2938460"/>
                  <a:gd name="connsiteX131" fmla="*/ 1023937 w 3100387"/>
                  <a:gd name="connsiteY131" fmla="*/ 885824 h 2938460"/>
                  <a:gd name="connsiteX132" fmla="*/ 923925 w 3100387"/>
                  <a:gd name="connsiteY132" fmla="*/ 904876 h 2938460"/>
                  <a:gd name="connsiteX133" fmla="*/ 866775 w 3100387"/>
                  <a:gd name="connsiteY133" fmla="*/ 800100 h 2938460"/>
                  <a:gd name="connsiteX134" fmla="*/ 800100 w 3100387"/>
                  <a:gd name="connsiteY134" fmla="*/ 800100 h 2938460"/>
                  <a:gd name="connsiteX135" fmla="*/ 823912 w 3100387"/>
                  <a:gd name="connsiteY135" fmla="*/ 652460 h 2938460"/>
                  <a:gd name="connsiteX136" fmla="*/ 747712 w 3100387"/>
                  <a:gd name="connsiteY136" fmla="*/ 704848 h 2938460"/>
                  <a:gd name="connsiteX137" fmla="*/ 719137 w 3100387"/>
                  <a:gd name="connsiteY137" fmla="*/ 657224 h 2938460"/>
                  <a:gd name="connsiteX138" fmla="*/ 652462 w 3100387"/>
                  <a:gd name="connsiteY138" fmla="*/ 642936 h 2938460"/>
                  <a:gd name="connsiteX139" fmla="*/ 642937 w 3100387"/>
                  <a:gd name="connsiteY139" fmla="*/ 609600 h 2938460"/>
                  <a:gd name="connsiteX140" fmla="*/ 604837 w 3100387"/>
                  <a:gd name="connsiteY140" fmla="*/ 600076 h 2938460"/>
                  <a:gd name="connsiteX141" fmla="*/ 576262 w 3100387"/>
                  <a:gd name="connsiteY141" fmla="*/ 566736 h 2938460"/>
                  <a:gd name="connsiteX142" fmla="*/ 600075 w 3100387"/>
                  <a:gd name="connsiteY142" fmla="*/ 519112 h 2938460"/>
                  <a:gd name="connsiteX143" fmla="*/ 595312 w 3100387"/>
                  <a:gd name="connsiteY143" fmla="*/ 471488 h 2938460"/>
                  <a:gd name="connsiteX144" fmla="*/ 652462 w 3100387"/>
                  <a:gd name="connsiteY144" fmla="*/ 414336 h 2938460"/>
                  <a:gd name="connsiteX145" fmla="*/ 671512 w 3100387"/>
                  <a:gd name="connsiteY145" fmla="*/ 342900 h 2938460"/>
                  <a:gd name="connsiteX146" fmla="*/ 695325 w 3100387"/>
                  <a:gd name="connsiteY146" fmla="*/ 285748 h 2938460"/>
                  <a:gd name="connsiteX147" fmla="*/ 642937 w 3100387"/>
                  <a:gd name="connsiteY147" fmla="*/ 280988 h 2938460"/>
                  <a:gd name="connsiteX148" fmla="*/ 614362 w 3100387"/>
                  <a:gd name="connsiteY148" fmla="*/ 214312 h 2938460"/>
                  <a:gd name="connsiteX149" fmla="*/ 614362 w 3100387"/>
                  <a:gd name="connsiteY149" fmla="*/ 123824 h 2938460"/>
                  <a:gd name="connsiteX150" fmla="*/ 571500 w 3100387"/>
                  <a:gd name="connsiteY150" fmla="*/ 123824 h 2938460"/>
                  <a:gd name="connsiteX151" fmla="*/ 523875 w 3100387"/>
                  <a:gd name="connsiteY151" fmla="*/ 176212 h 2938460"/>
                  <a:gd name="connsiteX152" fmla="*/ 485775 w 3100387"/>
                  <a:gd name="connsiteY152" fmla="*/ 195260 h 2938460"/>
                  <a:gd name="connsiteX153" fmla="*/ 500062 w 3100387"/>
                  <a:gd name="connsiteY153" fmla="*/ 252412 h 2938460"/>
                  <a:gd name="connsiteX154" fmla="*/ 438150 w 3100387"/>
                  <a:gd name="connsiteY154" fmla="*/ 290512 h 2938460"/>
                  <a:gd name="connsiteX155" fmla="*/ 447675 w 3100387"/>
                  <a:gd name="connsiteY155" fmla="*/ 357188 h 2938460"/>
                  <a:gd name="connsiteX156" fmla="*/ 409575 w 3100387"/>
                  <a:gd name="connsiteY156" fmla="*/ 361948 h 2938460"/>
                  <a:gd name="connsiteX157" fmla="*/ 419100 w 3100387"/>
                  <a:gd name="connsiteY157" fmla="*/ 419100 h 2938460"/>
                  <a:gd name="connsiteX158" fmla="*/ 309562 w 3100387"/>
                  <a:gd name="connsiteY158" fmla="*/ 609600 h 2938460"/>
                  <a:gd name="connsiteX159" fmla="*/ 200025 w 3100387"/>
                  <a:gd name="connsiteY159" fmla="*/ 695324 h 2938460"/>
                  <a:gd name="connsiteX160" fmla="*/ 104775 w 3100387"/>
                  <a:gd name="connsiteY160" fmla="*/ 738188 h 2938460"/>
                  <a:gd name="connsiteX161" fmla="*/ 90487 w 3100387"/>
                  <a:gd name="connsiteY161" fmla="*/ 676276 h 2938460"/>
                  <a:gd name="connsiteX162" fmla="*/ 52387 w 3100387"/>
                  <a:gd name="connsiteY162" fmla="*/ 647700 h 2938460"/>
                  <a:gd name="connsiteX163" fmla="*/ 0 w 3100387"/>
                  <a:gd name="connsiteY163" fmla="*/ 566736 h 2938460"/>
                  <a:gd name="connsiteX164" fmla="*/ 80962 w 3100387"/>
                  <a:gd name="connsiteY164" fmla="*/ 514348 h 2938460"/>
                  <a:gd name="connsiteX165" fmla="*/ 157162 w 3100387"/>
                  <a:gd name="connsiteY165" fmla="*/ 542924 h 2938460"/>
                  <a:gd name="connsiteX166" fmla="*/ 171450 w 3100387"/>
                  <a:gd name="connsiteY166" fmla="*/ 481012 h 2938460"/>
                  <a:gd name="connsiteX167" fmla="*/ 138112 w 3100387"/>
                  <a:gd name="connsiteY167" fmla="*/ 457200 h 2938460"/>
                  <a:gd name="connsiteX168" fmla="*/ 142875 w 3100387"/>
                  <a:gd name="connsiteY168" fmla="*/ 376236 h 2938460"/>
                  <a:gd name="connsiteX169" fmla="*/ 223837 w 3100387"/>
                  <a:gd name="connsiteY169" fmla="*/ 357188 h 2938460"/>
                  <a:gd name="connsiteX170" fmla="*/ 209550 w 3100387"/>
                  <a:gd name="connsiteY170" fmla="*/ 161924 h 2938460"/>
                  <a:gd name="connsiteX171" fmla="*/ 242887 w 3100387"/>
                  <a:gd name="connsiteY171" fmla="*/ 128588 h 2938460"/>
                  <a:gd name="connsiteX172" fmla="*/ 371475 w 3100387"/>
                  <a:gd name="connsiteY172" fmla="*/ 109536 h 2938460"/>
                  <a:gd name="connsiteX173" fmla="*/ 442912 w 3100387"/>
                  <a:gd name="connsiteY173" fmla="*/ 52388 h 2938460"/>
                  <a:gd name="connsiteX174" fmla="*/ 461962 w 3100387"/>
                  <a:gd name="connsiteY174" fmla="*/ 38100 h 2938460"/>
                  <a:gd name="connsiteX175" fmla="*/ 504825 w 3100387"/>
                  <a:gd name="connsiteY175" fmla="*/ 9524 h 2938460"/>
                  <a:gd name="connsiteX176" fmla="*/ 600075 w 3100387"/>
                  <a:gd name="connsiteY176" fmla="*/ 66676 h 2938460"/>
                  <a:gd name="connsiteX177" fmla="*/ 647700 w 3100387"/>
                  <a:gd name="connsiteY177" fmla="*/ 23812 h 2938460"/>
                  <a:gd name="connsiteX178" fmla="*/ 728662 w 3100387"/>
                  <a:gd name="connsiteY178" fmla="*/ 66676 h 2938460"/>
                  <a:gd name="connsiteX179" fmla="*/ 790575 w 3100387"/>
                  <a:gd name="connsiteY179" fmla="*/ 57148 h 2938460"/>
                  <a:gd name="connsiteX180" fmla="*/ 857250 w 3100387"/>
                  <a:gd name="connsiteY180" fmla="*/ 66676 h 293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3100387" h="2938460">
                    <a:moveTo>
                      <a:pt x="933450" y="0"/>
                    </a:moveTo>
                    <a:lnTo>
                      <a:pt x="933450" y="85724"/>
                    </a:lnTo>
                    <a:lnTo>
                      <a:pt x="990600" y="104772"/>
                    </a:lnTo>
                    <a:lnTo>
                      <a:pt x="1038225" y="104772"/>
                    </a:lnTo>
                    <a:lnTo>
                      <a:pt x="1057275" y="123824"/>
                    </a:lnTo>
                    <a:lnTo>
                      <a:pt x="1152525" y="57148"/>
                    </a:lnTo>
                    <a:lnTo>
                      <a:pt x="1228725" y="80964"/>
                    </a:lnTo>
                    <a:lnTo>
                      <a:pt x="1285875" y="85724"/>
                    </a:lnTo>
                    <a:lnTo>
                      <a:pt x="1295400" y="161924"/>
                    </a:lnTo>
                    <a:lnTo>
                      <a:pt x="1299210" y="176076"/>
                    </a:lnTo>
                    <a:lnTo>
                      <a:pt x="1217930" y="327024"/>
                    </a:lnTo>
                    <a:lnTo>
                      <a:pt x="1376680" y="517524"/>
                    </a:lnTo>
                    <a:lnTo>
                      <a:pt x="1370330" y="727076"/>
                    </a:lnTo>
                    <a:lnTo>
                      <a:pt x="1465580" y="777876"/>
                    </a:lnTo>
                    <a:lnTo>
                      <a:pt x="1617980" y="822324"/>
                    </a:lnTo>
                    <a:lnTo>
                      <a:pt x="1764030" y="796924"/>
                    </a:lnTo>
                    <a:lnTo>
                      <a:pt x="1814830" y="974724"/>
                    </a:lnTo>
                    <a:lnTo>
                      <a:pt x="1719580" y="1000124"/>
                    </a:lnTo>
                    <a:lnTo>
                      <a:pt x="1757680" y="1114424"/>
                    </a:lnTo>
                    <a:lnTo>
                      <a:pt x="1910080" y="1209676"/>
                    </a:lnTo>
                    <a:lnTo>
                      <a:pt x="1929130" y="1266824"/>
                    </a:lnTo>
                    <a:lnTo>
                      <a:pt x="2024380" y="1336676"/>
                    </a:lnTo>
                    <a:lnTo>
                      <a:pt x="2138680" y="1431924"/>
                    </a:lnTo>
                    <a:lnTo>
                      <a:pt x="2227580" y="1457324"/>
                    </a:lnTo>
                    <a:lnTo>
                      <a:pt x="2259330" y="1470024"/>
                    </a:lnTo>
                    <a:lnTo>
                      <a:pt x="2252980" y="1514476"/>
                    </a:lnTo>
                    <a:lnTo>
                      <a:pt x="2562274" y="1560296"/>
                    </a:lnTo>
                    <a:lnTo>
                      <a:pt x="2543175" y="1643060"/>
                    </a:lnTo>
                    <a:lnTo>
                      <a:pt x="2419350" y="1719260"/>
                    </a:lnTo>
                    <a:lnTo>
                      <a:pt x="2419350" y="1762124"/>
                    </a:lnTo>
                    <a:lnTo>
                      <a:pt x="2514600" y="1924048"/>
                    </a:lnTo>
                    <a:lnTo>
                      <a:pt x="2586037" y="1928812"/>
                    </a:lnTo>
                    <a:lnTo>
                      <a:pt x="2647950" y="1871660"/>
                    </a:lnTo>
                    <a:lnTo>
                      <a:pt x="2876550" y="1838324"/>
                    </a:lnTo>
                    <a:lnTo>
                      <a:pt x="2947987" y="1914524"/>
                    </a:lnTo>
                    <a:lnTo>
                      <a:pt x="3081337" y="2190748"/>
                    </a:lnTo>
                    <a:lnTo>
                      <a:pt x="3071812" y="2290764"/>
                    </a:lnTo>
                    <a:lnTo>
                      <a:pt x="3100387" y="2333624"/>
                    </a:lnTo>
                    <a:lnTo>
                      <a:pt x="2995612" y="2466972"/>
                    </a:lnTo>
                    <a:lnTo>
                      <a:pt x="3028950" y="2552700"/>
                    </a:lnTo>
                    <a:lnTo>
                      <a:pt x="2990850" y="2605088"/>
                    </a:lnTo>
                    <a:lnTo>
                      <a:pt x="2838450" y="2667000"/>
                    </a:lnTo>
                    <a:lnTo>
                      <a:pt x="2738437" y="2676524"/>
                    </a:lnTo>
                    <a:lnTo>
                      <a:pt x="2714625" y="2767012"/>
                    </a:lnTo>
                    <a:lnTo>
                      <a:pt x="2662237" y="2767012"/>
                    </a:lnTo>
                    <a:lnTo>
                      <a:pt x="2638425" y="2819400"/>
                    </a:lnTo>
                    <a:lnTo>
                      <a:pt x="2538412" y="2819400"/>
                    </a:lnTo>
                    <a:lnTo>
                      <a:pt x="2490787" y="2847972"/>
                    </a:lnTo>
                    <a:lnTo>
                      <a:pt x="2447925" y="2795588"/>
                    </a:lnTo>
                    <a:lnTo>
                      <a:pt x="2314575" y="2724148"/>
                    </a:lnTo>
                    <a:lnTo>
                      <a:pt x="2305050" y="2547936"/>
                    </a:lnTo>
                    <a:lnTo>
                      <a:pt x="2381250" y="2562224"/>
                    </a:lnTo>
                    <a:lnTo>
                      <a:pt x="2566987" y="2400300"/>
                    </a:lnTo>
                    <a:lnTo>
                      <a:pt x="2576512" y="2314572"/>
                    </a:lnTo>
                    <a:lnTo>
                      <a:pt x="2528887" y="2290764"/>
                    </a:lnTo>
                    <a:lnTo>
                      <a:pt x="2509837" y="2238372"/>
                    </a:lnTo>
                    <a:lnTo>
                      <a:pt x="2519362" y="2200276"/>
                    </a:lnTo>
                    <a:lnTo>
                      <a:pt x="2481262" y="2143124"/>
                    </a:lnTo>
                    <a:lnTo>
                      <a:pt x="2352675" y="2166936"/>
                    </a:lnTo>
                    <a:lnTo>
                      <a:pt x="2314575" y="2185988"/>
                    </a:lnTo>
                    <a:lnTo>
                      <a:pt x="2266950" y="2143124"/>
                    </a:lnTo>
                    <a:lnTo>
                      <a:pt x="2152650" y="2152648"/>
                    </a:lnTo>
                    <a:lnTo>
                      <a:pt x="2057400" y="2257424"/>
                    </a:lnTo>
                    <a:lnTo>
                      <a:pt x="1885950" y="2290764"/>
                    </a:lnTo>
                    <a:lnTo>
                      <a:pt x="1871662" y="2257424"/>
                    </a:lnTo>
                    <a:lnTo>
                      <a:pt x="1800225" y="2266948"/>
                    </a:lnTo>
                    <a:lnTo>
                      <a:pt x="1795462" y="2309812"/>
                    </a:lnTo>
                    <a:lnTo>
                      <a:pt x="1809750" y="2343148"/>
                    </a:lnTo>
                    <a:lnTo>
                      <a:pt x="1704975" y="2447924"/>
                    </a:lnTo>
                    <a:lnTo>
                      <a:pt x="1600200" y="2647948"/>
                    </a:lnTo>
                    <a:lnTo>
                      <a:pt x="1438275" y="2719388"/>
                    </a:lnTo>
                    <a:lnTo>
                      <a:pt x="1447800" y="2786060"/>
                    </a:lnTo>
                    <a:lnTo>
                      <a:pt x="1304925" y="2905124"/>
                    </a:lnTo>
                    <a:lnTo>
                      <a:pt x="1171575" y="2938460"/>
                    </a:lnTo>
                    <a:lnTo>
                      <a:pt x="1214437" y="2881312"/>
                    </a:lnTo>
                    <a:lnTo>
                      <a:pt x="1323975" y="2681288"/>
                    </a:lnTo>
                    <a:lnTo>
                      <a:pt x="1362075" y="2657476"/>
                    </a:lnTo>
                    <a:lnTo>
                      <a:pt x="1371600" y="2528888"/>
                    </a:lnTo>
                    <a:lnTo>
                      <a:pt x="1419225" y="2505076"/>
                    </a:lnTo>
                    <a:lnTo>
                      <a:pt x="1414462" y="2366964"/>
                    </a:lnTo>
                    <a:lnTo>
                      <a:pt x="1343025" y="2276476"/>
                    </a:lnTo>
                    <a:lnTo>
                      <a:pt x="1338262" y="2243136"/>
                    </a:lnTo>
                    <a:lnTo>
                      <a:pt x="1238250" y="2138364"/>
                    </a:lnTo>
                    <a:lnTo>
                      <a:pt x="1233487" y="2081212"/>
                    </a:lnTo>
                    <a:lnTo>
                      <a:pt x="1195387" y="2052636"/>
                    </a:lnTo>
                    <a:lnTo>
                      <a:pt x="1147762" y="2071688"/>
                    </a:lnTo>
                    <a:lnTo>
                      <a:pt x="1042987" y="2009772"/>
                    </a:lnTo>
                    <a:lnTo>
                      <a:pt x="981075" y="1914524"/>
                    </a:lnTo>
                    <a:lnTo>
                      <a:pt x="938212" y="1800224"/>
                    </a:lnTo>
                    <a:lnTo>
                      <a:pt x="881062" y="1690688"/>
                    </a:lnTo>
                    <a:lnTo>
                      <a:pt x="790575" y="1562100"/>
                    </a:lnTo>
                    <a:lnTo>
                      <a:pt x="795337" y="1452564"/>
                    </a:lnTo>
                    <a:lnTo>
                      <a:pt x="866775" y="1381124"/>
                    </a:lnTo>
                    <a:lnTo>
                      <a:pt x="838200" y="1281112"/>
                    </a:lnTo>
                    <a:lnTo>
                      <a:pt x="919162" y="1023936"/>
                    </a:lnTo>
                    <a:lnTo>
                      <a:pt x="1104900" y="1128712"/>
                    </a:lnTo>
                    <a:lnTo>
                      <a:pt x="1123950" y="1190624"/>
                    </a:lnTo>
                    <a:lnTo>
                      <a:pt x="1162050" y="1190624"/>
                    </a:lnTo>
                    <a:lnTo>
                      <a:pt x="1214437" y="1219200"/>
                    </a:lnTo>
                    <a:lnTo>
                      <a:pt x="1143000" y="1328736"/>
                    </a:lnTo>
                    <a:lnTo>
                      <a:pt x="1138237" y="1404936"/>
                    </a:lnTo>
                    <a:lnTo>
                      <a:pt x="1257300" y="1352548"/>
                    </a:lnTo>
                    <a:lnTo>
                      <a:pt x="1357312" y="1381124"/>
                    </a:lnTo>
                    <a:lnTo>
                      <a:pt x="1366837" y="1500188"/>
                    </a:lnTo>
                    <a:lnTo>
                      <a:pt x="1352550" y="1528764"/>
                    </a:lnTo>
                    <a:lnTo>
                      <a:pt x="1338262" y="1652588"/>
                    </a:lnTo>
                    <a:lnTo>
                      <a:pt x="1290637" y="1647824"/>
                    </a:lnTo>
                    <a:lnTo>
                      <a:pt x="1276350" y="1747836"/>
                    </a:lnTo>
                    <a:lnTo>
                      <a:pt x="1343025" y="1790700"/>
                    </a:lnTo>
                    <a:lnTo>
                      <a:pt x="1323975" y="1862136"/>
                    </a:lnTo>
                    <a:lnTo>
                      <a:pt x="1452562" y="2000248"/>
                    </a:lnTo>
                    <a:lnTo>
                      <a:pt x="1600200" y="1857372"/>
                    </a:lnTo>
                    <a:lnTo>
                      <a:pt x="1719262" y="1885948"/>
                    </a:lnTo>
                    <a:lnTo>
                      <a:pt x="1900237" y="2000248"/>
                    </a:lnTo>
                    <a:lnTo>
                      <a:pt x="1943100" y="1971676"/>
                    </a:lnTo>
                    <a:lnTo>
                      <a:pt x="1824037" y="1838324"/>
                    </a:lnTo>
                    <a:lnTo>
                      <a:pt x="1828800" y="1785936"/>
                    </a:lnTo>
                    <a:lnTo>
                      <a:pt x="1709737" y="1685924"/>
                    </a:lnTo>
                    <a:lnTo>
                      <a:pt x="1704975" y="1547812"/>
                    </a:lnTo>
                    <a:lnTo>
                      <a:pt x="1785937" y="1462088"/>
                    </a:lnTo>
                    <a:lnTo>
                      <a:pt x="1757362" y="1328736"/>
                    </a:lnTo>
                    <a:lnTo>
                      <a:pt x="1571625" y="1176336"/>
                    </a:lnTo>
                    <a:lnTo>
                      <a:pt x="1490662" y="1190624"/>
                    </a:lnTo>
                    <a:lnTo>
                      <a:pt x="1443037" y="1204912"/>
                    </a:lnTo>
                    <a:lnTo>
                      <a:pt x="1371600" y="1133476"/>
                    </a:lnTo>
                    <a:lnTo>
                      <a:pt x="1309687" y="1143000"/>
                    </a:lnTo>
                    <a:lnTo>
                      <a:pt x="1295400" y="1085848"/>
                    </a:lnTo>
                    <a:lnTo>
                      <a:pt x="1300162" y="909636"/>
                    </a:lnTo>
                    <a:lnTo>
                      <a:pt x="1133475" y="900112"/>
                    </a:lnTo>
                    <a:lnTo>
                      <a:pt x="1104900" y="819148"/>
                    </a:lnTo>
                    <a:lnTo>
                      <a:pt x="1071562" y="814388"/>
                    </a:lnTo>
                    <a:lnTo>
                      <a:pt x="1023937" y="885824"/>
                    </a:lnTo>
                    <a:lnTo>
                      <a:pt x="923925" y="904876"/>
                    </a:lnTo>
                    <a:lnTo>
                      <a:pt x="866775" y="800100"/>
                    </a:lnTo>
                    <a:lnTo>
                      <a:pt x="800100" y="800100"/>
                    </a:lnTo>
                    <a:lnTo>
                      <a:pt x="823912" y="652460"/>
                    </a:lnTo>
                    <a:lnTo>
                      <a:pt x="747712" y="704848"/>
                    </a:lnTo>
                    <a:lnTo>
                      <a:pt x="719137" y="657224"/>
                    </a:lnTo>
                    <a:lnTo>
                      <a:pt x="652462" y="642936"/>
                    </a:lnTo>
                    <a:lnTo>
                      <a:pt x="642937" y="609600"/>
                    </a:lnTo>
                    <a:lnTo>
                      <a:pt x="604837" y="600076"/>
                    </a:lnTo>
                    <a:lnTo>
                      <a:pt x="576262" y="566736"/>
                    </a:lnTo>
                    <a:lnTo>
                      <a:pt x="600075" y="519112"/>
                    </a:lnTo>
                    <a:lnTo>
                      <a:pt x="595312" y="471488"/>
                    </a:lnTo>
                    <a:lnTo>
                      <a:pt x="652462" y="414336"/>
                    </a:lnTo>
                    <a:lnTo>
                      <a:pt x="671512" y="342900"/>
                    </a:lnTo>
                    <a:lnTo>
                      <a:pt x="695325" y="285748"/>
                    </a:lnTo>
                    <a:lnTo>
                      <a:pt x="642937" y="280988"/>
                    </a:lnTo>
                    <a:lnTo>
                      <a:pt x="614362" y="214312"/>
                    </a:lnTo>
                    <a:lnTo>
                      <a:pt x="614362" y="123824"/>
                    </a:lnTo>
                    <a:lnTo>
                      <a:pt x="571500" y="123824"/>
                    </a:lnTo>
                    <a:lnTo>
                      <a:pt x="523875" y="176212"/>
                    </a:lnTo>
                    <a:lnTo>
                      <a:pt x="485775" y="195260"/>
                    </a:lnTo>
                    <a:lnTo>
                      <a:pt x="500062" y="252412"/>
                    </a:lnTo>
                    <a:lnTo>
                      <a:pt x="438150" y="290512"/>
                    </a:lnTo>
                    <a:lnTo>
                      <a:pt x="447675" y="357188"/>
                    </a:lnTo>
                    <a:lnTo>
                      <a:pt x="409575" y="361948"/>
                    </a:lnTo>
                    <a:lnTo>
                      <a:pt x="419100" y="419100"/>
                    </a:lnTo>
                    <a:lnTo>
                      <a:pt x="309562" y="609600"/>
                    </a:lnTo>
                    <a:lnTo>
                      <a:pt x="200025" y="695324"/>
                    </a:lnTo>
                    <a:lnTo>
                      <a:pt x="104775" y="738188"/>
                    </a:lnTo>
                    <a:lnTo>
                      <a:pt x="90487" y="676276"/>
                    </a:lnTo>
                    <a:lnTo>
                      <a:pt x="52387" y="647700"/>
                    </a:lnTo>
                    <a:lnTo>
                      <a:pt x="0" y="566736"/>
                    </a:lnTo>
                    <a:lnTo>
                      <a:pt x="80962" y="514348"/>
                    </a:lnTo>
                    <a:lnTo>
                      <a:pt x="157162" y="542924"/>
                    </a:lnTo>
                    <a:lnTo>
                      <a:pt x="171450" y="481012"/>
                    </a:lnTo>
                    <a:lnTo>
                      <a:pt x="138112" y="457200"/>
                    </a:lnTo>
                    <a:lnTo>
                      <a:pt x="142875" y="376236"/>
                    </a:lnTo>
                    <a:lnTo>
                      <a:pt x="223837" y="357188"/>
                    </a:lnTo>
                    <a:lnTo>
                      <a:pt x="209550" y="161924"/>
                    </a:lnTo>
                    <a:lnTo>
                      <a:pt x="242887" y="128588"/>
                    </a:lnTo>
                    <a:lnTo>
                      <a:pt x="371475" y="109536"/>
                    </a:lnTo>
                    <a:lnTo>
                      <a:pt x="442912" y="52388"/>
                    </a:lnTo>
                    <a:lnTo>
                      <a:pt x="461962" y="38100"/>
                    </a:lnTo>
                    <a:lnTo>
                      <a:pt x="504825" y="9524"/>
                    </a:lnTo>
                    <a:lnTo>
                      <a:pt x="600075" y="66676"/>
                    </a:lnTo>
                    <a:lnTo>
                      <a:pt x="647700" y="23812"/>
                    </a:lnTo>
                    <a:lnTo>
                      <a:pt x="728662" y="66676"/>
                    </a:lnTo>
                    <a:lnTo>
                      <a:pt x="790575" y="57148"/>
                    </a:lnTo>
                    <a:lnTo>
                      <a:pt x="857250" y="6667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D4F78C8B-55DF-4473-8A4E-E2BD86AD3568}"/>
                  </a:ext>
                </a:extLst>
              </p:cNvPr>
              <p:cNvSpPr/>
              <p:nvPr/>
            </p:nvSpPr>
            <p:spPr>
              <a:xfrm>
                <a:off x="11391900" y="46151800"/>
                <a:ext cx="228600" cy="152400"/>
              </a:xfrm>
              <a:custGeom>
                <a:avLst/>
                <a:gdLst>
                  <a:gd name="connsiteX0" fmla="*/ 228600 w 228600"/>
                  <a:gd name="connsiteY0" fmla="*/ 50800 h 152400"/>
                  <a:gd name="connsiteX1" fmla="*/ 88900 w 228600"/>
                  <a:gd name="connsiteY1" fmla="*/ 152400 h 152400"/>
                  <a:gd name="connsiteX2" fmla="*/ 0 w 228600"/>
                  <a:gd name="connsiteY2" fmla="*/ 88900 h 152400"/>
                  <a:gd name="connsiteX3" fmla="*/ 76200 w 228600"/>
                  <a:gd name="connsiteY3" fmla="*/ 0 h 152400"/>
                  <a:gd name="connsiteX4" fmla="*/ 228600 w 228600"/>
                  <a:gd name="connsiteY4" fmla="*/ 508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152400">
                    <a:moveTo>
                      <a:pt x="228600" y="50800"/>
                    </a:moveTo>
                    <a:lnTo>
                      <a:pt x="88900" y="152400"/>
                    </a:lnTo>
                    <a:lnTo>
                      <a:pt x="0" y="88900"/>
                    </a:lnTo>
                    <a:lnTo>
                      <a:pt x="76200" y="0"/>
                    </a:lnTo>
                    <a:lnTo>
                      <a:pt x="228600" y="50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647DCB32-514E-40B7-920B-5E27C8CDD5EE}"/>
                  </a:ext>
                </a:extLst>
              </p:cNvPr>
              <p:cNvSpPr/>
              <p:nvPr/>
            </p:nvSpPr>
            <p:spPr>
              <a:xfrm>
                <a:off x="11417300" y="49161700"/>
                <a:ext cx="101600" cy="165100"/>
              </a:xfrm>
              <a:custGeom>
                <a:avLst/>
                <a:gdLst>
                  <a:gd name="connsiteX0" fmla="*/ 0 w 101600"/>
                  <a:gd name="connsiteY0" fmla="*/ 0 h 165100"/>
                  <a:gd name="connsiteX1" fmla="*/ 0 w 101600"/>
                  <a:gd name="connsiteY1" fmla="*/ 152400 h 165100"/>
                  <a:gd name="connsiteX2" fmla="*/ 101600 w 101600"/>
                  <a:gd name="connsiteY2" fmla="*/ 165100 h 165100"/>
                  <a:gd name="connsiteX3" fmla="*/ 0 w 101600"/>
                  <a:gd name="connsiteY3" fmla="*/ 0 h 16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600" h="165100">
                    <a:moveTo>
                      <a:pt x="0" y="0"/>
                    </a:moveTo>
                    <a:lnTo>
                      <a:pt x="0" y="152400"/>
                    </a:lnTo>
                    <a:lnTo>
                      <a:pt x="101600" y="1651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5DDE8DEB-A116-4532-B234-337F3758EDEC}"/>
                  </a:ext>
                </a:extLst>
              </p:cNvPr>
              <p:cNvSpPr/>
              <p:nvPr/>
            </p:nvSpPr>
            <p:spPr>
              <a:xfrm>
                <a:off x="11188700" y="49580800"/>
                <a:ext cx="241300" cy="241300"/>
              </a:xfrm>
              <a:custGeom>
                <a:avLst/>
                <a:gdLst>
                  <a:gd name="connsiteX0" fmla="*/ 38100 w 241300"/>
                  <a:gd name="connsiteY0" fmla="*/ 0 h 241300"/>
                  <a:gd name="connsiteX1" fmla="*/ 12700 w 241300"/>
                  <a:gd name="connsiteY1" fmla="*/ 50800 h 241300"/>
                  <a:gd name="connsiteX2" fmla="*/ 0 w 241300"/>
                  <a:gd name="connsiteY2" fmla="*/ 139700 h 241300"/>
                  <a:gd name="connsiteX3" fmla="*/ 88900 w 241300"/>
                  <a:gd name="connsiteY3" fmla="*/ 241300 h 241300"/>
                  <a:gd name="connsiteX4" fmla="*/ 241300 w 241300"/>
                  <a:gd name="connsiteY4" fmla="*/ 241300 h 241300"/>
                  <a:gd name="connsiteX5" fmla="*/ 190500 w 241300"/>
                  <a:gd name="connsiteY5" fmla="*/ 88900 h 241300"/>
                  <a:gd name="connsiteX6" fmla="*/ 38100 w 241300"/>
                  <a:gd name="connsiteY6" fmla="*/ 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00" h="241300">
                    <a:moveTo>
                      <a:pt x="38100" y="0"/>
                    </a:moveTo>
                    <a:lnTo>
                      <a:pt x="12700" y="50800"/>
                    </a:lnTo>
                    <a:lnTo>
                      <a:pt x="0" y="139700"/>
                    </a:lnTo>
                    <a:lnTo>
                      <a:pt x="88900" y="241300"/>
                    </a:lnTo>
                    <a:lnTo>
                      <a:pt x="241300" y="241300"/>
                    </a:lnTo>
                    <a:lnTo>
                      <a:pt x="190500" y="88900"/>
                    </a:lnTo>
                    <a:lnTo>
                      <a:pt x="38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CF4866E9-49C3-4D35-A4E2-C6CBDBA6A77F}"/>
                  </a:ext>
                </a:extLst>
              </p:cNvPr>
              <p:cNvSpPr/>
              <p:nvPr/>
            </p:nvSpPr>
            <p:spPr>
              <a:xfrm>
                <a:off x="10731500" y="50355500"/>
                <a:ext cx="165100" cy="215900"/>
              </a:xfrm>
              <a:custGeom>
                <a:avLst/>
                <a:gdLst>
                  <a:gd name="connsiteX0" fmla="*/ 165100 w 165100"/>
                  <a:gd name="connsiteY0" fmla="*/ 0 h 215900"/>
                  <a:gd name="connsiteX1" fmla="*/ 0 w 165100"/>
                  <a:gd name="connsiteY1" fmla="*/ 25400 h 215900"/>
                  <a:gd name="connsiteX2" fmla="*/ 63500 w 165100"/>
                  <a:gd name="connsiteY2" fmla="*/ 215900 h 215900"/>
                  <a:gd name="connsiteX3" fmla="*/ 165100 w 165100"/>
                  <a:gd name="connsiteY3" fmla="*/ 127000 h 215900"/>
                  <a:gd name="connsiteX4" fmla="*/ 165100 w 165100"/>
                  <a:gd name="connsiteY4" fmla="*/ 0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00" h="215900">
                    <a:moveTo>
                      <a:pt x="165100" y="0"/>
                    </a:moveTo>
                    <a:lnTo>
                      <a:pt x="0" y="25400"/>
                    </a:lnTo>
                    <a:lnTo>
                      <a:pt x="63500" y="215900"/>
                    </a:lnTo>
                    <a:lnTo>
                      <a:pt x="165100" y="127000"/>
                    </a:lnTo>
                    <a:lnTo>
                      <a:pt x="165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E6D350DF-E9D6-4801-9181-5C63C4D8A98B}"/>
                  </a:ext>
                </a:extLst>
              </p:cNvPr>
              <p:cNvSpPr/>
              <p:nvPr/>
            </p:nvSpPr>
            <p:spPr>
              <a:xfrm>
                <a:off x="12473940" y="46321980"/>
                <a:ext cx="259080" cy="137160"/>
              </a:xfrm>
              <a:custGeom>
                <a:avLst/>
                <a:gdLst>
                  <a:gd name="connsiteX0" fmla="*/ 259080 w 259080"/>
                  <a:gd name="connsiteY0" fmla="*/ 76200 h 137160"/>
                  <a:gd name="connsiteX1" fmla="*/ 60960 w 259080"/>
                  <a:gd name="connsiteY1" fmla="*/ 137160 h 137160"/>
                  <a:gd name="connsiteX2" fmla="*/ 0 w 259080"/>
                  <a:gd name="connsiteY2" fmla="*/ 83820 h 137160"/>
                  <a:gd name="connsiteX3" fmla="*/ 144780 w 259080"/>
                  <a:gd name="connsiteY3" fmla="*/ 0 h 137160"/>
                  <a:gd name="connsiteX4" fmla="*/ 198120 w 259080"/>
                  <a:gd name="connsiteY4" fmla="*/ 22860 h 137160"/>
                  <a:gd name="connsiteX5" fmla="*/ 259080 w 259080"/>
                  <a:gd name="connsiteY5" fmla="*/ 7620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80" h="137160">
                    <a:moveTo>
                      <a:pt x="259080" y="76200"/>
                    </a:moveTo>
                    <a:lnTo>
                      <a:pt x="60960" y="137160"/>
                    </a:lnTo>
                    <a:lnTo>
                      <a:pt x="0" y="83820"/>
                    </a:lnTo>
                    <a:lnTo>
                      <a:pt x="144780" y="0"/>
                    </a:lnTo>
                    <a:lnTo>
                      <a:pt x="198120" y="22860"/>
                    </a:lnTo>
                    <a:lnTo>
                      <a:pt x="259080" y="762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552CF8A6-97B4-482A-9B17-B58BEB3F38EF}"/>
                  </a:ext>
                </a:extLst>
              </p:cNvPr>
              <p:cNvSpPr/>
              <p:nvPr/>
            </p:nvSpPr>
            <p:spPr>
              <a:xfrm>
                <a:off x="20688301" y="25958800"/>
                <a:ext cx="1352550" cy="1320800"/>
              </a:xfrm>
              <a:custGeom>
                <a:avLst/>
                <a:gdLst>
                  <a:gd name="connsiteX0" fmla="*/ 228600 w 1352550"/>
                  <a:gd name="connsiteY0" fmla="*/ 1174750 h 1320800"/>
                  <a:gd name="connsiteX1" fmla="*/ 317500 w 1352550"/>
                  <a:gd name="connsiteY1" fmla="*/ 1238250 h 1320800"/>
                  <a:gd name="connsiteX2" fmla="*/ 311150 w 1352550"/>
                  <a:gd name="connsiteY2" fmla="*/ 1320800 h 1320800"/>
                  <a:gd name="connsiteX3" fmla="*/ 184150 w 1352550"/>
                  <a:gd name="connsiteY3" fmla="*/ 1320800 h 1320800"/>
                  <a:gd name="connsiteX4" fmla="*/ 565150 w 1352550"/>
                  <a:gd name="connsiteY4" fmla="*/ 857250 h 1320800"/>
                  <a:gd name="connsiteX5" fmla="*/ 596900 w 1352550"/>
                  <a:gd name="connsiteY5" fmla="*/ 914400 h 1320800"/>
                  <a:gd name="connsiteX6" fmla="*/ 590550 w 1352550"/>
                  <a:gd name="connsiteY6" fmla="*/ 977900 h 1320800"/>
                  <a:gd name="connsiteX7" fmla="*/ 514350 w 1352550"/>
                  <a:gd name="connsiteY7" fmla="*/ 1104900 h 1320800"/>
                  <a:gd name="connsiteX8" fmla="*/ 438150 w 1352550"/>
                  <a:gd name="connsiteY8" fmla="*/ 1155700 h 1320800"/>
                  <a:gd name="connsiteX9" fmla="*/ 419100 w 1352550"/>
                  <a:gd name="connsiteY9" fmla="*/ 1111250 h 1320800"/>
                  <a:gd name="connsiteX10" fmla="*/ 419100 w 1352550"/>
                  <a:gd name="connsiteY10" fmla="*/ 1060450 h 1320800"/>
                  <a:gd name="connsiteX11" fmla="*/ 463550 w 1352550"/>
                  <a:gd name="connsiteY11" fmla="*/ 946150 h 1320800"/>
                  <a:gd name="connsiteX12" fmla="*/ 508000 w 1352550"/>
                  <a:gd name="connsiteY12" fmla="*/ 869950 h 1320800"/>
                  <a:gd name="connsiteX13" fmla="*/ 406400 w 1352550"/>
                  <a:gd name="connsiteY13" fmla="*/ 755650 h 1320800"/>
                  <a:gd name="connsiteX14" fmla="*/ 444500 w 1352550"/>
                  <a:gd name="connsiteY14" fmla="*/ 806450 h 1320800"/>
                  <a:gd name="connsiteX15" fmla="*/ 400050 w 1352550"/>
                  <a:gd name="connsiteY15" fmla="*/ 914400 h 1320800"/>
                  <a:gd name="connsiteX16" fmla="*/ 317500 w 1352550"/>
                  <a:gd name="connsiteY16" fmla="*/ 895350 h 1320800"/>
                  <a:gd name="connsiteX17" fmla="*/ 317500 w 1352550"/>
                  <a:gd name="connsiteY17" fmla="*/ 977900 h 1320800"/>
                  <a:gd name="connsiteX18" fmla="*/ 349250 w 1352550"/>
                  <a:gd name="connsiteY18" fmla="*/ 1022350 h 1320800"/>
                  <a:gd name="connsiteX19" fmla="*/ 330200 w 1352550"/>
                  <a:gd name="connsiteY19" fmla="*/ 1060450 h 1320800"/>
                  <a:gd name="connsiteX20" fmla="*/ 266700 w 1352550"/>
                  <a:gd name="connsiteY20" fmla="*/ 1060450 h 1320800"/>
                  <a:gd name="connsiteX21" fmla="*/ 203200 w 1352550"/>
                  <a:gd name="connsiteY21" fmla="*/ 1003300 h 1320800"/>
                  <a:gd name="connsiteX22" fmla="*/ 203572 w 1352550"/>
                  <a:gd name="connsiteY22" fmla="*/ 1001630 h 1320800"/>
                  <a:gd name="connsiteX23" fmla="*/ 142254 w 1352550"/>
                  <a:gd name="connsiteY23" fmla="*/ 1000236 h 1320800"/>
                  <a:gd name="connsiteX24" fmla="*/ 139700 w 1352550"/>
                  <a:gd name="connsiteY24" fmla="*/ 1003300 h 1320800"/>
                  <a:gd name="connsiteX25" fmla="*/ 139700 w 1352550"/>
                  <a:gd name="connsiteY25" fmla="*/ 1054100 h 1320800"/>
                  <a:gd name="connsiteX26" fmla="*/ 171450 w 1352550"/>
                  <a:gd name="connsiteY26" fmla="*/ 1123950 h 1320800"/>
                  <a:gd name="connsiteX27" fmla="*/ 63500 w 1352550"/>
                  <a:gd name="connsiteY27" fmla="*/ 1123950 h 1320800"/>
                  <a:gd name="connsiteX28" fmla="*/ 0 w 1352550"/>
                  <a:gd name="connsiteY28" fmla="*/ 1047750 h 1320800"/>
                  <a:gd name="connsiteX29" fmla="*/ 38100 w 1352550"/>
                  <a:gd name="connsiteY29" fmla="*/ 920750 h 1320800"/>
                  <a:gd name="connsiteX30" fmla="*/ 88900 w 1352550"/>
                  <a:gd name="connsiteY30" fmla="*/ 882650 h 1320800"/>
                  <a:gd name="connsiteX31" fmla="*/ 96572 w 1352550"/>
                  <a:gd name="connsiteY31" fmla="*/ 890322 h 1320800"/>
                  <a:gd name="connsiteX32" fmla="*/ 221888 w 1352550"/>
                  <a:gd name="connsiteY32" fmla="*/ 908224 h 1320800"/>
                  <a:gd name="connsiteX33" fmla="*/ 234950 w 1352550"/>
                  <a:gd name="connsiteY33" fmla="*/ 825500 h 1320800"/>
                  <a:gd name="connsiteX34" fmla="*/ 349250 w 1352550"/>
                  <a:gd name="connsiteY34" fmla="*/ 844550 h 1320800"/>
                  <a:gd name="connsiteX35" fmla="*/ 1054100 w 1352550"/>
                  <a:gd name="connsiteY35" fmla="*/ 0 h 1320800"/>
                  <a:gd name="connsiteX36" fmla="*/ 1111250 w 1352550"/>
                  <a:gd name="connsiteY36" fmla="*/ 63500 h 1320800"/>
                  <a:gd name="connsiteX37" fmla="*/ 1238250 w 1352550"/>
                  <a:gd name="connsiteY37" fmla="*/ 158750 h 1320800"/>
                  <a:gd name="connsiteX38" fmla="*/ 1314450 w 1352550"/>
                  <a:gd name="connsiteY38" fmla="*/ 241300 h 1320800"/>
                  <a:gd name="connsiteX39" fmla="*/ 1352550 w 1352550"/>
                  <a:gd name="connsiteY39" fmla="*/ 311150 h 1320800"/>
                  <a:gd name="connsiteX40" fmla="*/ 1327150 w 1352550"/>
                  <a:gd name="connsiteY40" fmla="*/ 374650 h 1320800"/>
                  <a:gd name="connsiteX41" fmla="*/ 1333500 w 1352550"/>
                  <a:gd name="connsiteY41" fmla="*/ 571500 h 1320800"/>
                  <a:gd name="connsiteX42" fmla="*/ 1238250 w 1352550"/>
                  <a:gd name="connsiteY42" fmla="*/ 609600 h 1320800"/>
                  <a:gd name="connsiteX43" fmla="*/ 1200150 w 1352550"/>
                  <a:gd name="connsiteY43" fmla="*/ 679450 h 1320800"/>
                  <a:gd name="connsiteX44" fmla="*/ 990600 w 1352550"/>
                  <a:gd name="connsiteY44" fmla="*/ 692150 h 1320800"/>
                  <a:gd name="connsiteX45" fmla="*/ 876300 w 1352550"/>
                  <a:gd name="connsiteY45" fmla="*/ 673100 h 1320800"/>
                  <a:gd name="connsiteX46" fmla="*/ 857250 w 1352550"/>
                  <a:gd name="connsiteY46" fmla="*/ 565150 h 1320800"/>
                  <a:gd name="connsiteX47" fmla="*/ 781050 w 1352550"/>
                  <a:gd name="connsiteY47" fmla="*/ 514350 h 1320800"/>
                  <a:gd name="connsiteX48" fmla="*/ 742950 w 1352550"/>
                  <a:gd name="connsiteY48" fmla="*/ 469900 h 1320800"/>
                  <a:gd name="connsiteX49" fmla="*/ 749300 w 1352550"/>
                  <a:gd name="connsiteY49" fmla="*/ 374650 h 1320800"/>
                  <a:gd name="connsiteX50" fmla="*/ 755650 w 1352550"/>
                  <a:gd name="connsiteY50" fmla="*/ 298450 h 1320800"/>
                  <a:gd name="connsiteX51" fmla="*/ 825500 w 1352550"/>
                  <a:gd name="connsiteY51" fmla="*/ 203200 h 1320800"/>
                  <a:gd name="connsiteX52" fmla="*/ 857250 w 1352550"/>
                  <a:gd name="connsiteY52" fmla="*/ 139700 h 1320800"/>
                  <a:gd name="connsiteX53" fmla="*/ 920750 w 1352550"/>
                  <a:gd name="connsiteY53" fmla="*/ 63500 h 1320800"/>
                  <a:gd name="connsiteX54" fmla="*/ 1016000 w 1352550"/>
                  <a:gd name="connsiteY54" fmla="*/ 63500 h 132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352550" h="1320800">
                    <a:moveTo>
                      <a:pt x="228600" y="1174750"/>
                    </a:moveTo>
                    <a:lnTo>
                      <a:pt x="317500" y="1238250"/>
                    </a:lnTo>
                    <a:lnTo>
                      <a:pt x="311150" y="1320800"/>
                    </a:lnTo>
                    <a:lnTo>
                      <a:pt x="184150" y="1320800"/>
                    </a:lnTo>
                    <a:close/>
                    <a:moveTo>
                      <a:pt x="565150" y="857250"/>
                    </a:moveTo>
                    <a:lnTo>
                      <a:pt x="596900" y="914400"/>
                    </a:lnTo>
                    <a:lnTo>
                      <a:pt x="590550" y="977900"/>
                    </a:lnTo>
                    <a:lnTo>
                      <a:pt x="514350" y="1104900"/>
                    </a:lnTo>
                    <a:lnTo>
                      <a:pt x="438150" y="1155700"/>
                    </a:lnTo>
                    <a:lnTo>
                      <a:pt x="419100" y="1111250"/>
                    </a:lnTo>
                    <a:lnTo>
                      <a:pt x="419100" y="1060450"/>
                    </a:lnTo>
                    <a:lnTo>
                      <a:pt x="463550" y="946150"/>
                    </a:lnTo>
                    <a:lnTo>
                      <a:pt x="508000" y="869950"/>
                    </a:lnTo>
                    <a:close/>
                    <a:moveTo>
                      <a:pt x="406400" y="755650"/>
                    </a:moveTo>
                    <a:lnTo>
                      <a:pt x="444500" y="806450"/>
                    </a:lnTo>
                    <a:lnTo>
                      <a:pt x="400050" y="914400"/>
                    </a:lnTo>
                    <a:lnTo>
                      <a:pt x="317500" y="895350"/>
                    </a:lnTo>
                    <a:lnTo>
                      <a:pt x="317500" y="977900"/>
                    </a:lnTo>
                    <a:lnTo>
                      <a:pt x="349250" y="1022350"/>
                    </a:lnTo>
                    <a:lnTo>
                      <a:pt x="330200" y="1060450"/>
                    </a:lnTo>
                    <a:lnTo>
                      <a:pt x="266700" y="1060450"/>
                    </a:lnTo>
                    <a:lnTo>
                      <a:pt x="203200" y="1003300"/>
                    </a:lnTo>
                    <a:lnTo>
                      <a:pt x="203572" y="1001630"/>
                    </a:lnTo>
                    <a:lnTo>
                      <a:pt x="142254" y="1000236"/>
                    </a:lnTo>
                    <a:lnTo>
                      <a:pt x="139700" y="1003300"/>
                    </a:lnTo>
                    <a:lnTo>
                      <a:pt x="139700" y="1054100"/>
                    </a:lnTo>
                    <a:lnTo>
                      <a:pt x="171450" y="1123950"/>
                    </a:lnTo>
                    <a:lnTo>
                      <a:pt x="63500" y="1123950"/>
                    </a:lnTo>
                    <a:lnTo>
                      <a:pt x="0" y="1047750"/>
                    </a:lnTo>
                    <a:lnTo>
                      <a:pt x="38100" y="920750"/>
                    </a:lnTo>
                    <a:lnTo>
                      <a:pt x="88900" y="882650"/>
                    </a:lnTo>
                    <a:lnTo>
                      <a:pt x="96572" y="890322"/>
                    </a:lnTo>
                    <a:lnTo>
                      <a:pt x="221888" y="908224"/>
                    </a:lnTo>
                    <a:lnTo>
                      <a:pt x="234950" y="825500"/>
                    </a:lnTo>
                    <a:lnTo>
                      <a:pt x="349250" y="844550"/>
                    </a:lnTo>
                    <a:close/>
                    <a:moveTo>
                      <a:pt x="1054100" y="0"/>
                    </a:moveTo>
                    <a:lnTo>
                      <a:pt x="1111250" y="63500"/>
                    </a:lnTo>
                    <a:lnTo>
                      <a:pt x="1238250" y="158750"/>
                    </a:lnTo>
                    <a:lnTo>
                      <a:pt x="1314450" y="241300"/>
                    </a:lnTo>
                    <a:lnTo>
                      <a:pt x="1352550" y="311150"/>
                    </a:lnTo>
                    <a:lnTo>
                      <a:pt x="1327150" y="374650"/>
                    </a:lnTo>
                    <a:lnTo>
                      <a:pt x="1333500" y="571500"/>
                    </a:lnTo>
                    <a:lnTo>
                      <a:pt x="1238250" y="609600"/>
                    </a:lnTo>
                    <a:lnTo>
                      <a:pt x="1200150" y="679450"/>
                    </a:lnTo>
                    <a:lnTo>
                      <a:pt x="990600" y="692150"/>
                    </a:lnTo>
                    <a:lnTo>
                      <a:pt x="876300" y="673100"/>
                    </a:lnTo>
                    <a:lnTo>
                      <a:pt x="857250" y="565150"/>
                    </a:lnTo>
                    <a:lnTo>
                      <a:pt x="781050" y="514350"/>
                    </a:lnTo>
                    <a:lnTo>
                      <a:pt x="742950" y="469900"/>
                    </a:lnTo>
                    <a:lnTo>
                      <a:pt x="749300" y="374650"/>
                    </a:lnTo>
                    <a:lnTo>
                      <a:pt x="755650" y="298450"/>
                    </a:lnTo>
                    <a:lnTo>
                      <a:pt x="825500" y="203200"/>
                    </a:lnTo>
                    <a:lnTo>
                      <a:pt x="857250" y="139700"/>
                    </a:lnTo>
                    <a:lnTo>
                      <a:pt x="920750" y="63500"/>
                    </a:lnTo>
                    <a:lnTo>
                      <a:pt x="1016000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57F683A2-0502-473C-8595-B706B6147464}"/>
                  </a:ext>
                </a:extLst>
              </p:cNvPr>
              <p:cNvSpPr/>
              <p:nvPr/>
            </p:nvSpPr>
            <p:spPr>
              <a:xfrm>
                <a:off x="24050625" y="32923163"/>
                <a:ext cx="202406" cy="130968"/>
              </a:xfrm>
              <a:custGeom>
                <a:avLst/>
                <a:gdLst>
                  <a:gd name="connsiteX0" fmla="*/ 0 w 202406"/>
                  <a:gd name="connsiteY0" fmla="*/ 35718 h 130968"/>
                  <a:gd name="connsiteX1" fmla="*/ 0 w 202406"/>
                  <a:gd name="connsiteY1" fmla="*/ 69056 h 130968"/>
                  <a:gd name="connsiteX2" fmla="*/ 7144 w 202406"/>
                  <a:gd name="connsiteY2" fmla="*/ 88106 h 130968"/>
                  <a:gd name="connsiteX3" fmla="*/ 61913 w 202406"/>
                  <a:gd name="connsiteY3" fmla="*/ 83343 h 130968"/>
                  <a:gd name="connsiteX4" fmla="*/ 121444 w 202406"/>
                  <a:gd name="connsiteY4" fmla="*/ 130968 h 130968"/>
                  <a:gd name="connsiteX5" fmla="*/ 157163 w 202406"/>
                  <a:gd name="connsiteY5" fmla="*/ 88106 h 130968"/>
                  <a:gd name="connsiteX6" fmla="*/ 200025 w 202406"/>
                  <a:gd name="connsiteY6" fmla="*/ 80962 h 130968"/>
                  <a:gd name="connsiteX7" fmla="*/ 202406 w 202406"/>
                  <a:gd name="connsiteY7" fmla="*/ 16668 h 130968"/>
                  <a:gd name="connsiteX8" fmla="*/ 161925 w 202406"/>
                  <a:gd name="connsiteY8" fmla="*/ 19050 h 130968"/>
                  <a:gd name="connsiteX9" fmla="*/ 147638 w 202406"/>
                  <a:gd name="connsiteY9" fmla="*/ 2381 h 130968"/>
                  <a:gd name="connsiteX10" fmla="*/ 95250 w 202406"/>
                  <a:gd name="connsiteY10" fmla="*/ 0 h 130968"/>
                  <a:gd name="connsiteX11" fmla="*/ 69056 w 202406"/>
                  <a:gd name="connsiteY11" fmla="*/ 26193 h 130968"/>
                  <a:gd name="connsiteX12" fmla="*/ 0 w 202406"/>
                  <a:gd name="connsiteY12" fmla="*/ 35718 h 1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406" h="130968">
                    <a:moveTo>
                      <a:pt x="0" y="35718"/>
                    </a:moveTo>
                    <a:lnTo>
                      <a:pt x="0" y="69056"/>
                    </a:lnTo>
                    <a:lnTo>
                      <a:pt x="7144" y="88106"/>
                    </a:lnTo>
                    <a:lnTo>
                      <a:pt x="61913" y="83343"/>
                    </a:lnTo>
                    <a:lnTo>
                      <a:pt x="121444" y="130968"/>
                    </a:lnTo>
                    <a:lnTo>
                      <a:pt x="157163" y="88106"/>
                    </a:lnTo>
                    <a:lnTo>
                      <a:pt x="200025" y="80962"/>
                    </a:lnTo>
                    <a:cubicBezTo>
                      <a:pt x="200819" y="59531"/>
                      <a:pt x="201612" y="38099"/>
                      <a:pt x="202406" y="16668"/>
                    </a:cubicBezTo>
                    <a:lnTo>
                      <a:pt x="161925" y="19050"/>
                    </a:lnTo>
                    <a:lnTo>
                      <a:pt x="147638" y="2381"/>
                    </a:lnTo>
                    <a:lnTo>
                      <a:pt x="95250" y="0"/>
                    </a:lnTo>
                    <a:lnTo>
                      <a:pt x="69056" y="26193"/>
                    </a:lnTo>
                    <a:lnTo>
                      <a:pt x="0" y="3571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8873590B-747F-437D-8B71-6FBFEDFF9C8E}"/>
                  </a:ext>
                </a:extLst>
              </p:cNvPr>
              <p:cNvSpPr/>
              <p:nvPr/>
            </p:nvSpPr>
            <p:spPr>
              <a:xfrm>
                <a:off x="23824406" y="32985075"/>
                <a:ext cx="147638" cy="135731"/>
              </a:xfrm>
              <a:custGeom>
                <a:avLst/>
                <a:gdLst>
                  <a:gd name="connsiteX0" fmla="*/ 0 w 147638"/>
                  <a:gd name="connsiteY0" fmla="*/ 0 h 135731"/>
                  <a:gd name="connsiteX1" fmla="*/ 9525 w 147638"/>
                  <a:gd name="connsiteY1" fmla="*/ 54769 h 135731"/>
                  <a:gd name="connsiteX2" fmla="*/ 7144 w 147638"/>
                  <a:gd name="connsiteY2" fmla="*/ 92869 h 135731"/>
                  <a:gd name="connsiteX3" fmla="*/ 71438 w 147638"/>
                  <a:gd name="connsiteY3" fmla="*/ 135731 h 135731"/>
                  <a:gd name="connsiteX4" fmla="*/ 147638 w 147638"/>
                  <a:gd name="connsiteY4" fmla="*/ 95250 h 135731"/>
                  <a:gd name="connsiteX5" fmla="*/ 88107 w 147638"/>
                  <a:gd name="connsiteY5" fmla="*/ 52388 h 135731"/>
                  <a:gd name="connsiteX6" fmla="*/ 0 w 147638"/>
                  <a:gd name="connsiteY6" fmla="*/ 0 h 1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38" h="135731">
                    <a:moveTo>
                      <a:pt x="0" y="0"/>
                    </a:moveTo>
                    <a:lnTo>
                      <a:pt x="9525" y="54769"/>
                    </a:lnTo>
                    <a:lnTo>
                      <a:pt x="7144" y="92869"/>
                    </a:lnTo>
                    <a:lnTo>
                      <a:pt x="71438" y="135731"/>
                    </a:lnTo>
                    <a:lnTo>
                      <a:pt x="147638" y="95250"/>
                    </a:lnTo>
                    <a:lnTo>
                      <a:pt x="88107" y="5238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85470C8D-7D4C-4C05-A264-95C61F4D4B48}"/>
                  </a:ext>
                </a:extLst>
              </p:cNvPr>
              <p:cNvSpPr/>
              <p:nvPr/>
            </p:nvSpPr>
            <p:spPr>
              <a:xfrm>
                <a:off x="21064537" y="33689923"/>
                <a:ext cx="523874" cy="354808"/>
              </a:xfrm>
              <a:custGeom>
                <a:avLst/>
                <a:gdLst>
                  <a:gd name="connsiteX0" fmla="*/ 116682 w 523874"/>
                  <a:gd name="connsiteY0" fmla="*/ 171452 h 354808"/>
                  <a:gd name="connsiteX1" fmla="*/ 142874 w 523874"/>
                  <a:gd name="connsiteY1" fmla="*/ 190500 h 354808"/>
                  <a:gd name="connsiteX2" fmla="*/ 145256 w 523874"/>
                  <a:gd name="connsiteY2" fmla="*/ 250032 h 354808"/>
                  <a:gd name="connsiteX3" fmla="*/ 200026 w 523874"/>
                  <a:gd name="connsiteY3" fmla="*/ 269084 h 354808"/>
                  <a:gd name="connsiteX4" fmla="*/ 166686 w 523874"/>
                  <a:gd name="connsiteY4" fmla="*/ 309564 h 354808"/>
                  <a:gd name="connsiteX5" fmla="*/ 176212 w 523874"/>
                  <a:gd name="connsiteY5" fmla="*/ 342900 h 354808"/>
                  <a:gd name="connsiteX6" fmla="*/ 145256 w 523874"/>
                  <a:gd name="connsiteY6" fmla="*/ 354808 h 354808"/>
                  <a:gd name="connsiteX7" fmla="*/ 100012 w 523874"/>
                  <a:gd name="connsiteY7" fmla="*/ 307180 h 354808"/>
                  <a:gd name="connsiteX8" fmla="*/ 59530 w 523874"/>
                  <a:gd name="connsiteY8" fmla="*/ 330996 h 354808"/>
                  <a:gd name="connsiteX9" fmla="*/ 28574 w 523874"/>
                  <a:gd name="connsiteY9" fmla="*/ 304800 h 354808"/>
                  <a:gd name="connsiteX10" fmla="*/ 9526 w 523874"/>
                  <a:gd name="connsiteY10" fmla="*/ 273844 h 354808"/>
                  <a:gd name="connsiteX11" fmla="*/ 0 w 523874"/>
                  <a:gd name="connsiteY11" fmla="*/ 209552 h 354808"/>
                  <a:gd name="connsiteX12" fmla="*/ 26194 w 523874"/>
                  <a:gd name="connsiteY12" fmla="*/ 204788 h 354808"/>
                  <a:gd name="connsiteX13" fmla="*/ 402430 w 523874"/>
                  <a:gd name="connsiteY13" fmla="*/ 142876 h 354808"/>
                  <a:gd name="connsiteX14" fmla="*/ 378618 w 523874"/>
                  <a:gd name="connsiteY14" fmla="*/ 240508 h 354808"/>
                  <a:gd name="connsiteX15" fmla="*/ 342900 w 523874"/>
                  <a:gd name="connsiteY15" fmla="*/ 235744 h 354808"/>
                  <a:gd name="connsiteX16" fmla="*/ 276226 w 523874"/>
                  <a:gd name="connsiteY16" fmla="*/ 57152 h 354808"/>
                  <a:gd name="connsiteX17" fmla="*/ 304800 w 523874"/>
                  <a:gd name="connsiteY17" fmla="*/ 119064 h 354808"/>
                  <a:gd name="connsiteX18" fmla="*/ 271462 w 523874"/>
                  <a:gd name="connsiteY18" fmla="*/ 145256 h 354808"/>
                  <a:gd name="connsiteX19" fmla="*/ 209550 w 523874"/>
                  <a:gd name="connsiteY19" fmla="*/ 159544 h 354808"/>
                  <a:gd name="connsiteX20" fmla="*/ 216694 w 523874"/>
                  <a:gd name="connsiteY20" fmla="*/ 119064 h 354808"/>
                  <a:gd name="connsiteX21" fmla="*/ 221456 w 523874"/>
                  <a:gd name="connsiteY21" fmla="*/ 95252 h 354808"/>
                  <a:gd name="connsiteX22" fmla="*/ 307182 w 523874"/>
                  <a:gd name="connsiteY22" fmla="*/ 35720 h 354808"/>
                  <a:gd name="connsiteX23" fmla="*/ 383382 w 523874"/>
                  <a:gd name="connsiteY23" fmla="*/ 97632 h 354808"/>
                  <a:gd name="connsiteX24" fmla="*/ 350042 w 523874"/>
                  <a:gd name="connsiteY24" fmla="*/ 130972 h 354808"/>
                  <a:gd name="connsiteX25" fmla="*/ 507206 w 523874"/>
                  <a:gd name="connsiteY25" fmla="*/ 0 h 354808"/>
                  <a:gd name="connsiteX26" fmla="*/ 523874 w 523874"/>
                  <a:gd name="connsiteY26" fmla="*/ 57152 h 354808"/>
                  <a:gd name="connsiteX27" fmla="*/ 511968 w 523874"/>
                  <a:gd name="connsiteY27" fmla="*/ 78580 h 354808"/>
                  <a:gd name="connsiteX28" fmla="*/ 445294 w 523874"/>
                  <a:gd name="connsiteY28" fmla="*/ 100012 h 354808"/>
                  <a:gd name="connsiteX29" fmla="*/ 495300 w 523874"/>
                  <a:gd name="connsiteY29" fmla="*/ 147640 h 354808"/>
                  <a:gd name="connsiteX30" fmla="*/ 440530 w 523874"/>
                  <a:gd name="connsiteY30" fmla="*/ 195264 h 354808"/>
                  <a:gd name="connsiteX31" fmla="*/ 419100 w 523874"/>
                  <a:gd name="connsiteY31" fmla="*/ 80964 h 354808"/>
                  <a:gd name="connsiteX32" fmla="*/ 452438 w 523874"/>
                  <a:gd name="connsiteY32" fmla="*/ 11908 h 354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23874" h="354808">
                    <a:moveTo>
                      <a:pt x="116682" y="171452"/>
                    </a:moveTo>
                    <a:lnTo>
                      <a:pt x="142874" y="190500"/>
                    </a:lnTo>
                    <a:cubicBezTo>
                      <a:pt x="143670" y="210344"/>
                      <a:pt x="144462" y="230188"/>
                      <a:pt x="145256" y="250032"/>
                    </a:cubicBezTo>
                    <a:lnTo>
                      <a:pt x="200026" y="269084"/>
                    </a:lnTo>
                    <a:lnTo>
                      <a:pt x="166686" y="309564"/>
                    </a:lnTo>
                    <a:lnTo>
                      <a:pt x="176212" y="342900"/>
                    </a:lnTo>
                    <a:lnTo>
                      <a:pt x="145256" y="354808"/>
                    </a:lnTo>
                    <a:lnTo>
                      <a:pt x="100012" y="307180"/>
                    </a:lnTo>
                    <a:lnTo>
                      <a:pt x="59530" y="330996"/>
                    </a:lnTo>
                    <a:lnTo>
                      <a:pt x="28574" y="304800"/>
                    </a:lnTo>
                    <a:lnTo>
                      <a:pt x="9526" y="273844"/>
                    </a:lnTo>
                    <a:lnTo>
                      <a:pt x="0" y="209552"/>
                    </a:lnTo>
                    <a:lnTo>
                      <a:pt x="26194" y="204788"/>
                    </a:lnTo>
                    <a:close/>
                    <a:moveTo>
                      <a:pt x="402430" y="142876"/>
                    </a:moveTo>
                    <a:lnTo>
                      <a:pt x="378618" y="240508"/>
                    </a:lnTo>
                    <a:lnTo>
                      <a:pt x="342900" y="235744"/>
                    </a:lnTo>
                    <a:close/>
                    <a:moveTo>
                      <a:pt x="276226" y="57152"/>
                    </a:moveTo>
                    <a:lnTo>
                      <a:pt x="304800" y="119064"/>
                    </a:lnTo>
                    <a:lnTo>
                      <a:pt x="271462" y="145256"/>
                    </a:lnTo>
                    <a:lnTo>
                      <a:pt x="209550" y="159544"/>
                    </a:lnTo>
                    <a:lnTo>
                      <a:pt x="216694" y="119064"/>
                    </a:lnTo>
                    <a:lnTo>
                      <a:pt x="221456" y="95252"/>
                    </a:lnTo>
                    <a:close/>
                    <a:moveTo>
                      <a:pt x="307182" y="35720"/>
                    </a:moveTo>
                    <a:lnTo>
                      <a:pt x="383382" y="97632"/>
                    </a:lnTo>
                    <a:lnTo>
                      <a:pt x="350042" y="130972"/>
                    </a:lnTo>
                    <a:close/>
                    <a:moveTo>
                      <a:pt x="507206" y="0"/>
                    </a:moveTo>
                    <a:lnTo>
                      <a:pt x="523874" y="57152"/>
                    </a:lnTo>
                    <a:lnTo>
                      <a:pt x="511968" y="78580"/>
                    </a:lnTo>
                    <a:lnTo>
                      <a:pt x="445294" y="100012"/>
                    </a:lnTo>
                    <a:lnTo>
                      <a:pt x="495300" y="147640"/>
                    </a:lnTo>
                    <a:lnTo>
                      <a:pt x="440530" y="195264"/>
                    </a:lnTo>
                    <a:lnTo>
                      <a:pt x="419100" y="80964"/>
                    </a:lnTo>
                    <a:lnTo>
                      <a:pt x="452438" y="1190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FB30337E-D1AE-4EE3-B0CA-2EE12DCA5A6E}"/>
                  </a:ext>
                </a:extLst>
              </p:cNvPr>
              <p:cNvSpPr/>
              <p:nvPr/>
            </p:nvSpPr>
            <p:spPr>
              <a:xfrm>
                <a:off x="16673513" y="35709225"/>
                <a:ext cx="242887" cy="104775"/>
              </a:xfrm>
              <a:custGeom>
                <a:avLst/>
                <a:gdLst>
                  <a:gd name="connsiteX0" fmla="*/ 104775 w 242887"/>
                  <a:gd name="connsiteY0" fmla="*/ 0 h 104775"/>
                  <a:gd name="connsiteX1" fmla="*/ 0 w 242887"/>
                  <a:gd name="connsiteY1" fmla="*/ 85725 h 104775"/>
                  <a:gd name="connsiteX2" fmla="*/ 147637 w 242887"/>
                  <a:gd name="connsiteY2" fmla="*/ 104775 h 104775"/>
                  <a:gd name="connsiteX3" fmla="*/ 242887 w 242887"/>
                  <a:gd name="connsiteY3" fmla="*/ 33338 h 104775"/>
                  <a:gd name="connsiteX4" fmla="*/ 104775 w 242887"/>
                  <a:gd name="connsiteY4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887" h="104775">
                    <a:moveTo>
                      <a:pt x="104775" y="0"/>
                    </a:moveTo>
                    <a:lnTo>
                      <a:pt x="0" y="85725"/>
                    </a:lnTo>
                    <a:lnTo>
                      <a:pt x="147637" y="104775"/>
                    </a:lnTo>
                    <a:lnTo>
                      <a:pt x="242887" y="33338"/>
                    </a:lnTo>
                    <a:lnTo>
                      <a:pt x="1047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2017531E-498D-4D22-9E07-A963A71F3959}"/>
                  </a:ext>
                </a:extLst>
              </p:cNvPr>
              <p:cNvSpPr/>
              <p:nvPr/>
            </p:nvSpPr>
            <p:spPr>
              <a:xfrm>
                <a:off x="11083925" y="36925250"/>
                <a:ext cx="155575" cy="203200"/>
              </a:xfrm>
              <a:custGeom>
                <a:avLst/>
                <a:gdLst>
                  <a:gd name="connsiteX0" fmla="*/ 63500 w 155575"/>
                  <a:gd name="connsiteY0" fmla="*/ 0 h 203200"/>
                  <a:gd name="connsiteX1" fmla="*/ 0 w 155575"/>
                  <a:gd name="connsiteY1" fmla="*/ 9525 h 203200"/>
                  <a:gd name="connsiteX2" fmla="*/ 38100 w 155575"/>
                  <a:gd name="connsiteY2" fmla="*/ 203200 h 203200"/>
                  <a:gd name="connsiteX3" fmla="*/ 38100 w 155575"/>
                  <a:gd name="connsiteY3" fmla="*/ 203200 h 203200"/>
                  <a:gd name="connsiteX4" fmla="*/ 63500 w 155575"/>
                  <a:gd name="connsiteY4" fmla="*/ 171450 h 203200"/>
                  <a:gd name="connsiteX5" fmla="*/ 107950 w 155575"/>
                  <a:gd name="connsiteY5" fmla="*/ 152400 h 203200"/>
                  <a:gd name="connsiteX6" fmla="*/ 152400 w 155575"/>
                  <a:gd name="connsiteY6" fmla="*/ 127000 h 203200"/>
                  <a:gd name="connsiteX7" fmla="*/ 155575 w 155575"/>
                  <a:gd name="connsiteY7" fmla="*/ 98425 h 203200"/>
                  <a:gd name="connsiteX8" fmla="*/ 76200 w 155575"/>
                  <a:gd name="connsiteY8" fmla="*/ 85725 h 203200"/>
                  <a:gd name="connsiteX9" fmla="*/ 63500 w 155575"/>
                  <a:gd name="connsiteY9" fmla="*/ 0 h 20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575" h="203200">
                    <a:moveTo>
                      <a:pt x="63500" y="0"/>
                    </a:moveTo>
                    <a:lnTo>
                      <a:pt x="0" y="9525"/>
                    </a:lnTo>
                    <a:lnTo>
                      <a:pt x="38100" y="203200"/>
                    </a:lnTo>
                    <a:lnTo>
                      <a:pt x="38100" y="203200"/>
                    </a:lnTo>
                    <a:lnTo>
                      <a:pt x="63500" y="171450"/>
                    </a:lnTo>
                    <a:lnTo>
                      <a:pt x="107950" y="152400"/>
                    </a:lnTo>
                    <a:lnTo>
                      <a:pt x="152400" y="127000"/>
                    </a:lnTo>
                    <a:lnTo>
                      <a:pt x="155575" y="98425"/>
                    </a:lnTo>
                    <a:lnTo>
                      <a:pt x="76200" y="85725"/>
                    </a:lnTo>
                    <a:lnTo>
                      <a:pt x="635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0" name="グループ化 79">
              <a:extLst>
                <a:ext uri="{FF2B5EF4-FFF2-40B4-BE49-F238E27FC236}">
                  <a16:creationId xmlns:a16="http://schemas.microsoft.com/office/drawing/2014/main" id="{341E3CEC-1509-4EC0-8922-07A58B853755}"/>
                </a:ext>
              </a:extLst>
            </p:cNvPr>
            <p:cNvGrpSpPr/>
            <p:nvPr/>
          </p:nvGrpSpPr>
          <p:grpSpPr>
            <a:xfrm>
              <a:off x="733699" y="3258054"/>
              <a:ext cx="2772642" cy="1134410"/>
              <a:chOff x="-9996488" y="54328219"/>
              <a:chExt cx="21794788" cy="14770894"/>
            </a:xfrm>
            <a:solidFill>
              <a:srgbClr val="92D050"/>
            </a:solidFill>
          </p:grpSpPr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A4E2CFD4-3C1F-47EE-B355-C613704D452B}"/>
                  </a:ext>
                </a:extLst>
              </p:cNvPr>
              <p:cNvSpPr/>
              <p:nvPr/>
            </p:nvSpPr>
            <p:spPr>
              <a:xfrm>
                <a:off x="8223250" y="56546750"/>
                <a:ext cx="508000" cy="806450"/>
              </a:xfrm>
              <a:custGeom>
                <a:avLst/>
                <a:gdLst>
                  <a:gd name="connsiteX0" fmla="*/ 292100 w 508000"/>
                  <a:gd name="connsiteY0" fmla="*/ 0 h 806450"/>
                  <a:gd name="connsiteX1" fmla="*/ 38100 w 508000"/>
                  <a:gd name="connsiteY1" fmla="*/ 19050 h 806450"/>
                  <a:gd name="connsiteX2" fmla="*/ 12700 w 508000"/>
                  <a:gd name="connsiteY2" fmla="*/ 254000 h 806450"/>
                  <a:gd name="connsiteX3" fmla="*/ 63500 w 508000"/>
                  <a:gd name="connsiteY3" fmla="*/ 311150 h 806450"/>
                  <a:gd name="connsiteX4" fmla="*/ 44450 w 508000"/>
                  <a:gd name="connsiteY4" fmla="*/ 374650 h 806450"/>
                  <a:gd name="connsiteX5" fmla="*/ 101600 w 508000"/>
                  <a:gd name="connsiteY5" fmla="*/ 438150 h 806450"/>
                  <a:gd name="connsiteX6" fmla="*/ 69850 w 508000"/>
                  <a:gd name="connsiteY6" fmla="*/ 558800 h 806450"/>
                  <a:gd name="connsiteX7" fmla="*/ 0 w 508000"/>
                  <a:gd name="connsiteY7" fmla="*/ 622300 h 806450"/>
                  <a:gd name="connsiteX8" fmla="*/ 133350 w 508000"/>
                  <a:gd name="connsiteY8" fmla="*/ 685800 h 806450"/>
                  <a:gd name="connsiteX9" fmla="*/ 177800 w 508000"/>
                  <a:gd name="connsiteY9" fmla="*/ 806450 h 806450"/>
                  <a:gd name="connsiteX10" fmla="*/ 342900 w 508000"/>
                  <a:gd name="connsiteY10" fmla="*/ 793750 h 806450"/>
                  <a:gd name="connsiteX11" fmla="*/ 400050 w 508000"/>
                  <a:gd name="connsiteY11" fmla="*/ 641350 h 806450"/>
                  <a:gd name="connsiteX12" fmla="*/ 457200 w 508000"/>
                  <a:gd name="connsiteY12" fmla="*/ 622300 h 806450"/>
                  <a:gd name="connsiteX13" fmla="*/ 508000 w 508000"/>
                  <a:gd name="connsiteY13" fmla="*/ 438150 h 806450"/>
                  <a:gd name="connsiteX14" fmla="*/ 457200 w 508000"/>
                  <a:gd name="connsiteY14" fmla="*/ 406400 h 806450"/>
                  <a:gd name="connsiteX15" fmla="*/ 387350 w 508000"/>
                  <a:gd name="connsiteY15" fmla="*/ 317500 h 806450"/>
                  <a:gd name="connsiteX16" fmla="*/ 298450 w 508000"/>
                  <a:gd name="connsiteY16" fmla="*/ 273050 h 806450"/>
                  <a:gd name="connsiteX17" fmla="*/ 304800 w 508000"/>
                  <a:gd name="connsiteY17" fmla="*/ 158750 h 806450"/>
                  <a:gd name="connsiteX18" fmla="*/ 273050 w 508000"/>
                  <a:gd name="connsiteY18" fmla="*/ 133350 h 806450"/>
                  <a:gd name="connsiteX19" fmla="*/ 304800 w 508000"/>
                  <a:gd name="connsiteY19" fmla="*/ 95250 h 806450"/>
                  <a:gd name="connsiteX20" fmla="*/ 292100 w 508000"/>
                  <a:gd name="connsiteY20" fmla="*/ 0 h 80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8000" h="806450">
                    <a:moveTo>
                      <a:pt x="292100" y="0"/>
                    </a:moveTo>
                    <a:lnTo>
                      <a:pt x="38100" y="19050"/>
                    </a:lnTo>
                    <a:lnTo>
                      <a:pt x="12700" y="254000"/>
                    </a:lnTo>
                    <a:lnTo>
                      <a:pt x="63500" y="311150"/>
                    </a:lnTo>
                    <a:lnTo>
                      <a:pt x="44450" y="374650"/>
                    </a:lnTo>
                    <a:lnTo>
                      <a:pt x="101600" y="438150"/>
                    </a:lnTo>
                    <a:lnTo>
                      <a:pt x="69850" y="558800"/>
                    </a:lnTo>
                    <a:lnTo>
                      <a:pt x="0" y="622300"/>
                    </a:lnTo>
                    <a:lnTo>
                      <a:pt x="133350" y="685800"/>
                    </a:lnTo>
                    <a:lnTo>
                      <a:pt x="177800" y="806450"/>
                    </a:lnTo>
                    <a:lnTo>
                      <a:pt x="342900" y="793750"/>
                    </a:lnTo>
                    <a:lnTo>
                      <a:pt x="400050" y="641350"/>
                    </a:lnTo>
                    <a:lnTo>
                      <a:pt x="457200" y="622300"/>
                    </a:lnTo>
                    <a:lnTo>
                      <a:pt x="508000" y="438150"/>
                    </a:lnTo>
                    <a:lnTo>
                      <a:pt x="457200" y="406400"/>
                    </a:lnTo>
                    <a:lnTo>
                      <a:pt x="387350" y="317500"/>
                    </a:lnTo>
                    <a:lnTo>
                      <a:pt x="298450" y="273050"/>
                    </a:lnTo>
                    <a:lnTo>
                      <a:pt x="304800" y="158750"/>
                    </a:lnTo>
                    <a:lnTo>
                      <a:pt x="273050" y="133350"/>
                    </a:lnTo>
                    <a:lnTo>
                      <a:pt x="304800" y="95250"/>
                    </a:lnTo>
                    <a:lnTo>
                      <a:pt x="2921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C173FBCE-8F4A-4F71-B659-71839DC97F17}"/>
                  </a:ext>
                </a:extLst>
              </p:cNvPr>
              <p:cNvSpPr/>
              <p:nvPr/>
            </p:nvSpPr>
            <p:spPr>
              <a:xfrm>
                <a:off x="11436350" y="54851300"/>
                <a:ext cx="361950" cy="355600"/>
              </a:xfrm>
              <a:custGeom>
                <a:avLst/>
                <a:gdLst>
                  <a:gd name="connsiteX0" fmla="*/ 12700 w 361950"/>
                  <a:gd name="connsiteY0" fmla="*/ 177800 h 355600"/>
                  <a:gd name="connsiteX1" fmla="*/ 0 w 361950"/>
                  <a:gd name="connsiteY1" fmla="*/ 273050 h 355600"/>
                  <a:gd name="connsiteX2" fmla="*/ 95250 w 361950"/>
                  <a:gd name="connsiteY2" fmla="*/ 355600 h 355600"/>
                  <a:gd name="connsiteX3" fmla="*/ 165100 w 361950"/>
                  <a:gd name="connsiteY3" fmla="*/ 342900 h 355600"/>
                  <a:gd name="connsiteX4" fmla="*/ 254000 w 361950"/>
                  <a:gd name="connsiteY4" fmla="*/ 171450 h 355600"/>
                  <a:gd name="connsiteX5" fmla="*/ 311150 w 361950"/>
                  <a:gd name="connsiteY5" fmla="*/ 158750 h 355600"/>
                  <a:gd name="connsiteX6" fmla="*/ 361950 w 361950"/>
                  <a:gd name="connsiteY6" fmla="*/ 50800 h 355600"/>
                  <a:gd name="connsiteX7" fmla="*/ 330200 w 361950"/>
                  <a:gd name="connsiteY7" fmla="*/ 0 h 355600"/>
                  <a:gd name="connsiteX8" fmla="*/ 330200 w 361950"/>
                  <a:gd name="connsiteY8" fmla="*/ 0 h 355600"/>
                  <a:gd name="connsiteX9" fmla="*/ 203200 w 361950"/>
                  <a:gd name="connsiteY9" fmla="*/ 127000 h 355600"/>
                  <a:gd name="connsiteX10" fmla="*/ 12700 w 361950"/>
                  <a:gd name="connsiteY10" fmla="*/ 177800 h 35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950" h="355600">
                    <a:moveTo>
                      <a:pt x="12700" y="177800"/>
                    </a:moveTo>
                    <a:lnTo>
                      <a:pt x="0" y="273050"/>
                    </a:lnTo>
                    <a:lnTo>
                      <a:pt x="95250" y="355600"/>
                    </a:lnTo>
                    <a:lnTo>
                      <a:pt x="165100" y="342900"/>
                    </a:lnTo>
                    <a:lnTo>
                      <a:pt x="254000" y="171450"/>
                    </a:lnTo>
                    <a:lnTo>
                      <a:pt x="311150" y="158750"/>
                    </a:lnTo>
                    <a:lnTo>
                      <a:pt x="361950" y="50800"/>
                    </a:lnTo>
                    <a:lnTo>
                      <a:pt x="330200" y="0"/>
                    </a:lnTo>
                    <a:lnTo>
                      <a:pt x="330200" y="0"/>
                    </a:lnTo>
                    <a:lnTo>
                      <a:pt x="203200" y="127000"/>
                    </a:lnTo>
                    <a:lnTo>
                      <a:pt x="12700" y="1778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D9C856E-E3D3-4B2E-91F7-D1B69C9BA49C}"/>
                  </a:ext>
                </a:extLst>
              </p:cNvPr>
              <p:cNvSpPr/>
              <p:nvPr/>
            </p:nvSpPr>
            <p:spPr>
              <a:xfrm>
                <a:off x="9156700" y="55486300"/>
                <a:ext cx="549275" cy="466725"/>
              </a:xfrm>
              <a:custGeom>
                <a:avLst/>
                <a:gdLst>
                  <a:gd name="connsiteX0" fmla="*/ 123825 w 549275"/>
                  <a:gd name="connsiteY0" fmla="*/ 25400 h 466725"/>
                  <a:gd name="connsiteX1" fmla="*/ 76200 w 549275"/>
                  <a:gd name="connsiteY1" fmla="*/ 0 h 466725"/>
                  <a:gd name="connsiteX2" fmla="*/ 31750 w 549275"/>
                  <a:gd name="connsiteY2" fmla="*/ 19050 h 466725"/>
                  <a:gd name="connsiteX3" fmla="*/ 28575 w 549275"/>
                  <a:gd name="connsiteY3" fmla="*/ 31750 h 466725"/>
                  <a:gd name="connsiteX4" fmla="*/ 0 w 549275"/>
                  <a:gd name="connsiteY4" fmla="*/ 34925 h 466725"/>
                  <a:gd name="connsiteX5" fmla="*/ 25400 w 549275"/>
                  <a:gd name="connsiteY5" fmla="*/ 98425 h 466725"/>
                  <a:gd name="connsiteX6" fmla="*/ 38100 w 549275"/>
                  <a:gd name="connsiteY6" fmla="*/ 146050 h 466725"/>
                  <a:gd name="connsiteX7" fmla="*/ 111125 w 549275"/>
                  <a:gd name="connsiteY7" fmla="*/ 193675 h 466725"/>
                  <a:gd name="connsiteX8" fmla="*/ 114300 w 549275"/>
                  <a:gd name="connsiteY8" fmla="*/ 273050 h 466725"/>
                  <a:gd name="connsiteX9" fmla="*/ 133350 w 549275"/>
                  <a:gd name="connsiteY9" fmla="*/ 307975 h 466725"/>
                  <a:gd name="connsiteX10" fmla="*/ 123825 w 549275"/>
                  <a:gd name="connsiteY10" fmla="*/ 381000 h 466725"/>
                  <a:gd name="connsiteX11" fmla="*/ 187325 w 549275"/>
                  <a:gd name="connsiteY11" fmla="*/ 387350 h 466725"/>
                  <a:gd name="connsiteX12" fmla="*/ 215900 w 549275"/>
                  <a:gd name="connsiteY12" fmla="*/ 314325 h 466725"/>
                  <a:gd name="connsiteX13" fmla="*/ 241300 w 549275"/>
                  <a:gd name="connsiteY13" fmla="*/ 323850 h 466725"/>
                  <a:gd name="connsiteX14" fmla="*/ 276225 w 549275"/>
                  <a:gd name="connsiteY14" fmla="*/ 441325 h 466725"/>
                  <a:gd name="connsiteX15" fmla="*/ 317500 w 549275"/>
                  <a:gd name="connsiteY15" fmla="*/ 466725 h 466725"/>
                  <a:gd name="connsiteX16" fmla="*/ 339725 w 549275"/>
                  <a:gd name="connsiteY16" fmla="*/ 393700 h 466725"/>
                  <a:gd name="connsiteX17" fmla="*/ 384175 w 549275"/>
                  <a:gd name="connsiteY17" fmla="*/ 371475 h 466725"/>
                  <a:gd name="connsiteX18" fmla="*/ 412750 w 549275"/>
                  <a:gd name="connsiteY18" fmla="*/ 361950 h 466725"/>
                  <a:gd name="connsiteX19" fmla="*/ 444500 w 549275"/>
                  <a:gd name="connsiteY19" fmla="*/ 365125 h 466725"/>
                  <a:gd name="connsiteX20" fmla="*/ 425450 w 549275"/>
                  <a:gd name="connsiteY20" fmla="*/ 415925 h 466725"/>
                  <a:gd name="connsiteX21" fmla="*/ 425450 w 549275"/>
                  <a:gd name="connsiteY21" fmla="*/ 463550 h 466725"/>
                  <a:gd name="connsiteX22" fmla="*/ 504825 w 549275"/>
                  <a:gd name="connsiteY22" fmla="*/ 431800 h 466725"/>
                  <a:gd name="connsiteX23" fmla="*/ 549275 w 549275"/>
                  <a:gd name="connsiteY23" fmla="*/ 327025 h 466725"/>
                  <a:gd name="connsiteX24" fmla="*/ 523875 w 549275"/>
                  <a:gd name="connsiteY24" fmla="*/ 298450 h 466725"/>
                  <a:gd name="connsiteX25" fmla="*/ 438150 w 549275"/>
                  <a:gd name="connsiteY25" fmla="*/ 311150 h 466725"/>
                  <a:gd name="connsiteX26" fmla="*/ 384175 w 549275"/>
                  <a:gd name="connsiteY26" fmla="*/ 279400 h 466725"/>
                  <a:gd name="connsiteX27" fmla="*/ 346075 w 549275"/>
                  <a:gd name="connsiteY27" fmla="*/ 301625 h 466725"/>
                  <a:gd name="connsiteX28" fmla="*/ 327025 w 549275"/>
                  <a:gd name="connsiteY28" fmla="*/ 269875 h 466725"/>
                  <a:gd name="connsiteX29" fmla="*/ 301625 w 549275"/>
                  <a:gd name="connsiteY29" fmla="*/ 269875 h 466725"/>
                  <a:gd name="connsiteX30" fmla="*/ 282575 w 549275"/>
                  <a:gd name="connsiteY30" fmla="*/ 244475 h 466725"/>
                  <a:gd name="connsiteX31" fmla="*/ 219075 w 549275"/>
                  <a:gd name="connsiteY31" fmla="*/ 247650 h 466725"/>
                  <a:gd name="connsiteX32" fmla="*/ 219075 w 549275"/>
                  <a:gd name="connsiteY32" fmla="*/ 203200 h 466725"/>
                  <a:gd name="connsiteX33" fmla="*/ 292100 w 549275"/>
                  <a:gd name="connsiteY33" fmla="*/ 177800 h 466725"/>
                  <a:gd name="connsiteX34" fmla="*/ 279400 w 549275"/>
                  <a:gd name="connsiteY34" fmla="*/ 117475 h 466725"/>
                  <a:gd name="connsiteX35" fmla="*/ 203200 w 549275"/>
                  <a:gd name="connsiteY35" fmla="*/ 158750 h 466725"/>
                  <a:gd name="connsiteX36" fmla="*/ 92075 w 549275"/>
                  <a:gd name="connsiteY36" fmla="*/ 123825 h 466725"/>
                  <a:gd name="connsiteX37" fmla="*/ 107950 w 549275"/>
                  <a:gd name="connsiteY37" fmla="*/ 88900 h 466725"/>
                  <a:gd name="connsiteX38" fmla="*/ 123825 w 549275"/>
                  <a:gd name="connsiteY38" fmla="*/ 25400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49275" h="466725">
                    <a:moveTo>
                      <a:pt x="123825" y="25400"/>
                    </a:moveTo>
                    <a:lnTo>
                      <a:pt x="76200" y="0"/>
                    </a:lnTo>
                    <a:lnTo>
                      <a:pt x="31750" y="19050"/>
                    </a:lnTo>
                    <a:lnTo>
                      <a:pt x="28575" y="31750"/>
                    </a:lnTo>
                    <a:lnTo>
                      <a:pt x="0" y="34925"/>
                    </a:lnTo>
                    <a:lnTo>
                      <a:pt x="25400" y="98425"/>
                    </a:lnTo>
                    <a:lnTo>
                      <a:pt x="38100" y="146050"/>
                    </a:lnTo>
                    <a:lnTo>
                      <a:pt x="111125" y="193675"/>
                    </a:lnTo>
                    <a:lnTo>
                      <a:pt x="114300" y="273050"/>
                    </a:lnTo>
                    <a:lnTo>
                      <a:pt x="133350" y="307975"/>
                    </a:lnTo>
                    <a:lnTo>
                      <a:pt x="123825" y="381000"/>
                    </a:lnTo>
                    <a:lnTo>
                      <a:pt x="187325" y="387350"/>
                    </a:lnTo>
                    <a:lnTo>
                      <a:pt x="215900" y="314325"/>
                    </a:lnTo>
                    <a:lnTo>
                      <a:pt x="241300" y="323850"/>
                    </a:lnTo>
                    <a:lnTo>
                      <a:pt x="276225" y="441325"/>
                    </a:lnTo>
                    <a:lnTo>
                      <a:pt x="317500" y="466725"/>
                    </a:lnTo>
                    <a:lnTo>
                      <a:pt x="339725" y="393700"/>
                    </a:lnTo>
                    <a:lnTo>
                      <a:pt x="384175" y="371475"/>
                    </a:lnTo>
                    <a:lnTo>
                      <a:pt x="412750" y="361950"/>
                    </a:lnTo>
                    <a:lnTo>
                      <a:pt x="444500" y="365125"/>
                    </a:lnTo>
                    <a:lnTo>
                      <a:pt x="425450" y="415925"/>
                    </a:lnTo>
                    <a:lnTo>
                      <a:pt x="425450" y="463550"/>
                    </a:lnTo>
                    <a:lnTo>
                      <a:pt x="504825" y="431800"/>
                    </a:lnTo>
                    <a:lnTo>
                      <a:pt x="549275" y="327025"/>
                    </a:lnTo>
                    <a:lnTo>
                      <a:pt x="523875" y="298450"/>
                    </a:lnTo>
                    <a:lnTo>
                      <a:pt x="438150" y="311150"/>
                    </a:lnTo>
                    <a:lnTo>
                      <a:pt x="384175" y="279400"/>
                    </a:lnTo>
                    <a:lnTo>
                      <a:pt x="346075" y="301625"/>
                    </a:lnTo>
                    <a:lnTo>
                      <a:pt x="327025" y="269875"/>
                    </a:lnTo>
                    <a:lnTo>
                      <a:pt x="301625" y="269875"/>
                    </a:lnTo>
                    <a:lnTo>
                      <a:pt x="282575" y="244475"/>
                    </a:lnTo>
                    <a:lnTo>
                      <a:pt x="219075" y="247650"/>
                    </a:lnTo>
                    <a:lnTo>
                      <a:pt x="219075" y="203200"/>
                    </a:lnTo>
                    <a:lnTo>
                      <a:pt x="292100" y="177800"/>
                    </a:lnTo>
                    <a:lnTo>
                      <a:pt x="279400" y="117475"/>
                    </a:lnTo>
                    <a:lnTo>
                      <a:pt x="203200" y="158750"/>
                    </a:lnTo>
                    <a:lnTo>
                      <a:pt x="92075" y="123825"/>
                    </a:lnTo>
                    <a:lnTo>
                      <a:pt x="107950" y="88900"/>
                    </a:lnTo>
                    <a:lnTo>
                      <a:pt x="123825" y="254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483C49B3-1822-49F2-9849-304848FA1CD5}"/>
                  </a:ext>
                </a:extLst>
              </p:cNvPr>
              <p:cNvSpPr/>
              <p:nvPr/>
            </p:nvSpPr>
            <p:spPr>
              <a:xfrm>
                <a:off x="9061450" y="55949850"/>
                <a:ext cx="98425" cy="177800"/>
              </a:xfrm>
              <a:custGeom>
                <a:avLst/>
                <a:gdLst>
                  <a:gd name="connsiteX0" fmla="*/ 98425 w 98425"/>
                  <a:gd name="connsiteY0" fmla="*/ 63500 h 177800"/>
                  <a:gd name="connsiteX1" fmla="*/ 63500 w 98425"/>
                  <a:gd name="connsiteY1" fmla="*/ 0 h 177800"/>
                  <a:gd name="connsiteX2" fmla="*/ 19050 w 98425"/>
                  <a:gd name="connsiteY2" fmla="*/ 53975 h 177800"/>
                  <a:gd name="connsiteX3" fmla="*/ 0 w 98425"/>
                  <a:gd name="connsiteY3" fmla="*/ 177800 h 177800"/>
                  <a:gd name="connsiteX4" fmla="*/ 38100 w 98425"/>
                  <a:gd name="connsiteY4" fmla="*/ 168275 h 177800"/>
                  <a:gd name="connsiteX5" fmla="*/ 63500 w 98425"/>
                  <a:gd name="connsiteY5" fmla="*/ 111125 h 177800"/>
                  <a:gd name="connsiteX6" fmla="*/ 98425 w 98425"/>
                  <a:gd name="connsiteY6" fmla="*/ 6350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425" h="177800">
                    <a:moveTo>
                      <a:pt x="98425" y="63500"/>
                    </a:moveTo>
                    <a:lnTo>
                      <a:pt x="63500" y="0"/>
                    </a:lnTo>
                    <a:lnTo>
                      <a:pt x="19050" y="53975"/>
                    </a:lnTo>
                    <a:lnTo>
                      <a:pt x="0" y="177800"/>
                    </a:lnTo>
                    <a:lnTo>
                      <a:pt x="38100" y="168275"/>
                    </a:lnTo>
                    <a:lnTo>
                      <a:pt x="63500" y="111125"/>
                    </a:lnTo>
                    <a:lnTo>
                      <a:pt x="98425" y="6350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5615826D-E6A9-40C2-ABB3-14A569976A6F}"/>
                  </a:ext>
                </a:extLst>
              </p:cNvPr>
              <p:cNvSpPr/>
              <p:nvPr/>
            </p:nvSpPr>
            <p:spPr>
              <a:xfrm>
                <a:off x="9242425" y="55975250"/>
                <a:ext cx="222250" cy="177800"/>
              </a:xfrm>
              <a:custGeom>
                <a:avLst/>
                <a:gdLst>
                  <a:gd name="connsiteX0" fmla="*/ 19050 w 222250"/>
                  <a:gd name="connsiteY0" fmla="*/ 0 h 177800"/>
                  <a:gd name="connsiteX1" fmla="*/ 0 w 222250"/>
                  <a:gd name="connsiteY1" fmla="*/ 60325 h 177800"/>
                  <a:gd name="connsiteX2" fmla="*/ 12700 w 222250"/>
                  <a:gd name="connsiteY2" fmla="*/ 117475 h 177800"/>
                  <a:gd name="connsiteX3" fmla="*/ 63500 w 222250"/>
                  <a:gd name="connsiteY3" fmla="*/ 120650 h 177800"/>
                  <a:gd name="connsiteX4" fmla="*/ 152400 w 222250"/>
                  <a:gd name="connsiteY4" fmla="*/ 152400 h 177800"/>
                  <a:gd name="connsiteX5" fmla="*/ 168275 w 222250"/>
                  <a:gd name="connsiteY5" fmla="*/ 177800 h 177800"/>
                  <a:gd name="connsiteX6" fmla="*/ 222250 w 222250"/>
                  <a:gd name="connsiteY6" fmla="*/ 158750 h 177800"/>
                  <a:gd name="connsiteX7" fmla="*/ 209550 w 222250"/>
                  <a:gd name="connsiteY7" fmla="*/ 79375 h 177800"/>
                  <a:gd name="connsiteX8" fmla="*/ 177800 w 222250"/>
                  <a:gd name="connsiteY8" fmla="*/ 95250 h 177800"/>
                  <a:gd name="connsiteX9" fmla="*/ 149225 w 222250"/>
                  <a:gd name="connsiteY9" fmla="*/ 66675 h 177800"/>
                  <a:gd name="connsiteX10" fmla="*/ 104775 w 222250"/>
                  <a:gd name="connsiteY10" fmla="*/ 82550 h 177800"/>
                  <a:gd name="connsiteX11" fmla="*/ 19050 w 222250"/>
                  <a:gd name="connsiteY11" fmla="*/ 0 h 17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50" h="177800">
                    <a:moveTo>
                      <a:pt x="19050" y="0"/>
                    </a:moveTo>
                    <a:lnTo>
                      <a:pt x="0" y="60325"/>
                    </a:lnTo>
                    <a:lnTo>
                      <a:pt x="12700" y="117475"/>
                    </a:lnTo>
                    <a:lnTo>
                      <a:pt x="63500" y="120650"/>
                    </a:lnTo>
                    <a:lnTo>
                      <a:pt x="152400" y="152400"/>
                    </a:lnTo>
                    <a:lnTo>
                      <a:pt x="168275" y="177800"/>
                    </a:lnTo>
                    <a:lnTo>
                      <a:pt x="222250" y="158750"/>
                    </a:lnTo>
                    <a:lnTo>
                      <a:pt x="209550" y="79375"/>
                    </a:lnTo>
                    <a:lnTo>
                      <a:pt x="177800" y="95250"/>
                    </a:lnTo>
                    <a:lnTo>
                      <a:pt x="149225" y="66675"/>
                    </a:lnTo>
                    <a:lnTo>
                      <a:pt x="104775" y="8255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F9168D4D-5759-4539-80B4-9B57ABF2F2C8}"/>
                  </a:ext>
                </a:extLst>
              </p:cNvPr>
              <p:cNvSpPr/>
              <p:nvPr/>
            </p:nvSpPr>
            <p:spPr>
              <a:xfrm>
                <a:off x="7138988" y="58112025"/>
                <a:ext cx="595312" cy="400050"/>
              </a:xfrm>
              <a:custGeom>
                <a:avLst/>
                <a:gdLst>
                  <a:gd name="connsiteX0" fmla="*/ 33337 w 595312"/>
                  <a:gd name="connsiteY0" fmla="*/ 119063 h 400050"/>
                  <a:gd name="connsiteX1" fmla="*/ 0 w 595312"/>
                  <a:gd name="connsiteY1" fmla="*/ 242888 h 400050"/>
                  <a:gd name="connsiteX2" fmla="*/ 61912 w 595312"/>
                  <a:gd name="connsiteY2" fmla="*/ 366713 h 400050"/>
                  <a:gd name="connsiteX3" fmla="*/ 142875 w 595312"/>
                  <a:gd name="connsiteY3" fmla="*/ 400050 h 400050"/>
                  <a:gd name="connsiteX4" fmla="*/ 276225 w 595312"/>
                  <a:gd name="connsiteY4" fmla="*/ 342900 h 400050"/>
                  <a:gd name="connsiteX5" fmla="*/ 314325 w 595312"/>
                  <a:gd name="connsiteY5" fmla="*/ 285750 h 400050"/>
                  <a:gd name="connsiteX6" fmla="*/ 371475 w 595312"/>
                  <a:gd name="connsiteY6" fmla="*/ 276225 h 400050"/>
                  <a:gd name="connsiteX7" fmla="*/ 452437 w 595312"/>
                  <a:gd name="connsiteY7" fmla="*/ 119063 h 400050"/>
                  <a:gd name="connsiteX8" fmla="*/ 533400 w 595312"/>
                  <a:gd name="connsiteY8" fmla="*/ 95250 h 400050"/>
                  <a:gd name="connsiteX9" fmla="*/ 595312 w 595312"/>
                  <a:gd name="connsiteY9" fmla="*/ 23813 h 400050"/>
                  <a:gd name="connsiteX10" fmla="*/ 561975 w 595312"/>
                  <a:gd name="connsiteY10" fmla="*/ 0 h 400050"/>
                  <a:gd name="connsiteX11" fmla="*/ 519112 w 595312"/>
                  <a:gd name="connsiteY11" fmla="*/ 0 h 400050"/>
                  <a:gd name="connsiteX12" fmla="*/ 504825 w 595312"/>
                  <a:gd name="connsiteY12" fmla="*/ 47625 h 400050"/>
                  <a:gd name="connsiteX13" fmla="*/ 333375 w 595312"/>
                  <a:gd name="connsiteY13" fmla="*/ 104775 h 400050"/>
                  <a:gd name="connsiteX14" fmla="*/ 228600 w 595312"/>
                  <a:gd name="connsiteY14" fmla="*/ 142875 h 400050"/>
                  <a:gd name="connsiteX15" fmla="*/ 180975 w 595312"/>
                  <a:gd name="connsiteY15" fmla="*/ 138113 h 400050"/>
                  <a:gd name="connsiteX16" fmla="*/ 104775 w 595312"/>
                  <a:gd name="connsiteY16" fmla="*/ 147638 h 400050"/>
                  <a:gd name="connsiteX17" fmla="*/ 33337 w 595312"/>
                  <a:gd name="connsiteY17" fmla="*/ 119063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95312" h="400050">
                    <a:moveTo>
                      <a:pt x="33337" y="119063"/>
                    </a:moveTo>
                    <a:lnTo>
                      <a:pt x="0" y="242888"/>
                    </a:lnTo>
                    <a:lnTo>
                      <a:pt x="61912" y="366713"/>
                    </a:lnTo>
                    <a:lnTo>
                      <a:pt x="142875" y="400050"/>
                    </a:lnTo>
                    <a:lnTo>
                      <a:pt x="276225" y="342900"/>
                    </a:lnTo>
                    <a:lnTo>
                      <a:pt x="314325" y="285750"/>
                    </a:lnTo>
                    <a:lnTo>
                      <a:pt x="371475" y="276225"/>
                    </a:lnTo>
                    <a:lnTo>
                      <a:pt x="452437" y="119063"/>
                    </a:lnTo>
                    <a:lnTo>
                      <a:pt x="533400" y="95250"/>
                    </a:lnTo>
                    <a:lnTo>
                      <a:pt x="595312" y="23813"/>
                    </a:lnTo>
                    <a:lnTo>
                      <a:pt x="561975" y="0"/>
                    </a:lnTo>
                    <a:lnTo>
                      <a:pt x="519112" y="0"/>
                    </a:lnTo>
                    <a:lnTo>
                      <a:pt x="504825" y="47625"/>
                    </a:lnTo>
                    <a:lnTo>
                      <a:pt x="333375" y="104775"/>
                    </a:lnTo>
                    <a:lnTo>
                      <a:pt x="228600" y="142875"/>
                    </a:lnTo>
                    <a:lnTo>
                      <a:pt x="180975" y="138113"/>
                    </a:lnTo>
                    <a:lnTo>
                      <a:pt x="104775" y="147638"/>
                    </a:lnTo>
                    <a:lnTo>
                      <a:pt x="33337" y="11906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FF7C7B3A-72CE-40F6-A9CD-25E1D800583A}"/>
                  </a:ext>
                </a:extLst>
              </p:cNvPr>
              <p:cNvSpPr/>
              <p:nvPr/>
            </p:nvSpPr>
            <p:spPr>
              <a:xfrm>
                <a:off x="6777038" y="59388375"/>
                <a:ext cx="166687" cy="185738"/>
              </a:xfrm>
              <a:custGeom>
                <a:avLst/>
                <a:gdLst>
                  <a:gd name="connsiteX0" fmla="*/ 100012 w 166687"/>
                  <a:gd name="connsiteY0" fmla="*/ 0 h 185738"/>
                  <a:gd name="connsiteX1" fmla="*/ 57150 w 166687"/>
                  <a:gd name="connsiteY1" fmla="*/ 19050 h 185738"/>
                  <a:gd name="connsiteX2" fmla="*/ 52387 w 166687"/>
                  <a:gd name="connsiteY2" fmla="*/ 85725 h 185738"/>
                  <a:gd name="connsiteX3" fmla="*/ 0 w 166687"/>
                  <a:gd name="connsiteY3" fmla="*/ 76200 h 185738"/>
                  <a:gd name="connsiteX4" fmla="*/ 0 w 166687"/>
                  <a:gd name="connsiteY4" fmla="*/ 119063 h 185738"/>
                  <a:gd name="connsiteX5" fmla="*/ 95250 w 166687"/>
                  <a:gd name="connsiteY5" fmla="*/ 185738 h 185738"/>
                  <a:gd name="connsiteX6" fmla="*/ 166687 w 166687"/>
                  <a:gd name="connsiteY6" fmla="*/ 185738 h 185738"/>
                  <a:gd name="connsiteX7" fmla="*/ 166687 w 166687"/>
                  <a:gd name="connsiteY7" fmla="*/ 76200 h 185738"/>
                  <a:gd name="connsiteX8" fmla="*/ 100012 w 166687"/>
                  <a:gd name="connsiteY8" fmla="*/ 0 h 185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87" h="185738">
                    <a:moveTo>
                      <a:pt x="100012" y="0"/>
                    </a:moveTo>
                    <a:lnTo>
                      <a:pt x="57150" y="19050"/>
                    </a:lnTo>
                    <a:lnTo>
                      <a:pt x="52387" y="85725"/>
                    </a:lnTo>
                    <a:lnTo>
                      <a:pt x="0" y="76200"/>
                    </a:lnTo>
                    <a:lnTo>
                      <a:pt x="0" y="119063"/>
                    </a:lnTo>
                    <a:lnTo>
                      <a:pt x="95250" y="185738"/>
                    </a:lnTo>
                    <a:lnTo>
                      <a:pt x="166687" y="185738"/>
                    </a:lnTo>
                    <a:lnTo>
                      <a:pt x="166687" y="76200"/>
                    </a:lnTo>
                    <a:lnTo>
                      <a:pt x="1000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6BAEA381-8B28-4631-BDB7-3272DA11099B}"/>
                  </a:ext>
                </a:extLst>
              </p:cNvPr>
              <p:cNvSpPr/>
              <p:nvPr/>
            </p:nvSpPr>
            <p:spPr>
              <a:xfrm>
                <a:off x="5329238" y="59316938"/>
                <a:ext cx="280987" cy="314325"/>
              </a:xfrm>
              <a:custGeom>
                <a:avLst/>
                <a:gdLst>
                  <a:gd name="connsiteX0" fmla="*/ 280987 w 280987"/>
                  <a:gd name="connsiteY0" fmla="*/ 0 h 314325"/>
                  <a:gd name="connsiteX1" fmla="*/ 195262 w 280987"/>
                  <a:gd name="connsiteY1" fmla="*/ 4762 h 314325"/>
                  <a:gd name="connsiteX2" fmla="*/ 133350 w 280987"/>
                  <a:gd name="connsiteY2" fmla="*/ 90487 h 314325"/>
                  <a:gd name="connsiteX3" fmla="*/ 61912 w 280987"/>
                  <a:gd name="connsiteY3" fmla="*/ 157162 h 314325"/>
                  <a:gd name="connsiteX4" fmla="*/ 0 w 280987"/>
                  <a:gd name="connsiteY4" fmla="*/ 238125 h 314325"/>
                  <a:gd name="connsiteX5" fmla="*/ 23812 w 280987"/>
                  <a:gd name="connsiteY5" fmla="*/ 314325 h 314325"/>
                  <a:gd name="connsiteX6" fmla="*/ 42862 w 280987"/>
                  <a:gd name="connsiteY6" fmla="*/ 257175 h 314325"/>
                  <a:gd name="connsiteX7" fmla="*/ 95250 w 280987"/>
                  <a:gd name="connsiteY7" fmla="*/ 242887 h 314325"/>
                  <a:gd name="connsiteX8" fmla="*/ 109537 w 280987"/>
                  <a:gd name="connsiteY8" fmla="*/ 190500 h 314325"/>
                  <a:gd name="connsiteX9" fmla="*/ 200025 w 280987"/>
                  <a:gd name="connsiteY9" fmla="*/ 161925 h 314325"/>
                  <a:gd name="connsiteX10" fmla="*/ 219075 w 280987"/>
                  <a:gd name="connsiteY10" fmla="*/ 119062 h 314325"/>
                  <a:gd name="connsiteX11" fmla="*/ 219075 w 280987"/>
                  <a:gd name="connsiteY11" fmla="*/ 119062 h 314325"/>
                  <a:gd name="connsiteX12" fmla="*/ 280987 w 280987"/>
                  <a:gd name="connsiteY12" fmla="*/ 0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7" h="314325">
                    <a:moveTo>
                      <a:pt x="280987" y="0"/>
                    </a:moveTo>
                    <a:lnTo>
                      <a:pt x="195262" y="4762"/>
                    </a:lnTo>
                    <a:lnTo>
                      <a:pt x="133350" y="90487"/>
                    </a:lnTo>
                    <a:lnTo>
                      <a:pt x="61912" y="157162"/>
                    </a:lnTo>
                    <a:lnTo>
                      <a:pt x="0" y="238125"/>
                    </a:lnTo>
                    <a:lnTo>
                      <a:pt x="23812" y="314325"/>
                    </a:lnTo>
                    <a:lnTo>
                      <a:pt x="42862" y="257175"/>
                    </a:lnTo>
                    <a:lnTo>
                      <a:pt x="95250" y="242887"/>
                    </a:lnTo>
                    <a:lnTo>
                      <a:pt x="109537" y="190500"/>
                    </a:lnTo>
                    <a:lnTo>
                      <a:pt x="200025" y="161925"/>
                    </a:lnTo>
                    <a:lnTo>
                      <a:pt x="219075" y="119062"/>
                    </a:lnTo>
                    <a:lnTo>
                      <a:pt x="219075" y="119062"/>
                    </a:lnTo>
                    <a:lnTo>
                      <a:pt x="28098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20E68674-65E5-4FD0-87EF-C7A8D196115F}"/>
                  </a:ext>
                </a:extLst>
              </p:cNvPr>
              <p:cNvSpPr/>
              <p:nvPr/>
            </p:nvSpPr>
            <p:spPr>
              <a:xfrm>
                <a:off x="5281613" y="59778900"/>
                <a:ext cx="147637" cy="171450"/>
              </a:xfrm>
              <a:custGeom>
                <a:avLst/>
                <a:gdLst>
                  <a:gd name="connsiteX0" fmla="*/ 71437 w 147637"/>
                  <a:gd name="connsiteY0" fmla="*/ 0 h 171450"/>
                  <a:gd name="connsiteX1" fmla="*/ 4762 w 147637"/>
                  <a:gd name="connsiteY1" fmla="*/ 38100 h 171450"/>
                  <a:gd name="connsiteX2" fmla="*/ 0 w 147637"/>
                  <a:gd name="connsiteY2" fmla="*/ 76200 h 171450"/>
                  <a:gd name="connsiteX3" fmla="*/ 23812 w 147637"/>
                  <a:gd name="connsiteY3" fmla="*/ 90488 h 171450"/>
                  <a:gd name="connsiteX4" fmla="*/ 14287 w 147637"/>
                  <a:gd name="connsiteY4" fmla="*/ 138113 h 171450"/>
                  <a:gd name="connsiteX5" fmla="*/ 85725 w 147637"/>
                  <a:gd name="connsiteY5" fmla="*/ 171450 h 171450"/>
                  <a:gd name="connsiteX6" fmla="*/ 123825 w 147637"/>
                  <a:gd name="connsiteY6" fmla="*/ 157163 h 171450"/>
                  <a:gd name="connsiteX7" fmla="*/ 123825 w 147637"/>
                  <a:gd name="connsiteY7" fmla="*/ 104775 h 171450"/>
                  <a:gd name="connsiteX8" fmla="*/ 147637 w 147637"/>
                  <a:gd name="connsiteY8" fmla="*/ 76200 h 171450"/>
                  <a:gd name="connsiteX9" fmla="*/ 71437 w 147637"/>
                  <a:gd name="connsiteY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7" h="171450">
                    <a:moveTo>
                      <a:pt x="71437" y="0"/>
                    </a:moveTo>
                    <a:lnTo>
                      <a:pt x="4762" y="38100"/>
                    </a:lnTo>
                    <a:lnTo>
                      <a:pt x="0" y="76200"/>
                    </a:lnTo>
                    <a:lnTo>
                      <a:pt x="23812" y="90488"/>
                    </a:lnTo>
                    <a:lnTo>
                      <a:pt x="14287" y="138113"/>
                    </a:lnTo>
                    <a:lnTo>
                      <a:pt x="85725" y="171450"/>
                    </a:lnTo>
                    <a:lnTo>
                      <a:pt x="123825" y="157163"/>
                    </a:lnTo>
                    <a:lnTo>
                      <a:pt x="123825" y="104775"/>
                    </a:lnTo>
                    <a:lnTo>
                      <a:pt x="147637" y="76200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7EAB789E-F8EC-48D1-88E0-3AFBF63A6715}"/>
                  </a:ext>
                </a:extLst>
              </p:cNvPr>
              <p:cNvSpPr/>
              <p:nvPr/>
            </p:nvSpPr>
            <p:spPr>
              <a:xfrm>
                <a:off x="1581150" y="61722000"/>
                <a:ext cx="361950" cy="357188"/>
              </a:xfrm>
              <a:custGeom>
                <a:avLst/>
                <a:gdLst>
                  <a:gd name="connsiteX0" fmla="*/ 200025 w 361950"/>
                  <a:gd name="connsiteY0" fmla="*/ 0 h 357188"/>
                  <a:gd name="connsiteX1" fmla="*/ 80963 w 361950"/>
                  <a:gd name="connsiteY1" fmla="*/ 61913 h 357188"/>
                  <a:gd name="connsiteX2" fmla="*/ 9525 w 361950"/>
                  <a:gd name="connsiteY2" fmla="*/ 76200 h 357188"/>
                  <a:gd name="connsiteX3" fmla="*/ 0 w 361950"/>
                  <a:gd name="connsiteY3" fmla="*/ 133350 h 357188"/>
                  <a:gd name="connsiteX4" fmla="*/ 114300 w 361950"/>
                  <a:gd name="connsiteY4" fmla="*/ 166688 h 357188"/>
                  <a:gd name="connsiteX5" fmla="*/ 171450 w 361950"/>
                  <a:gd name="connsiteY5" fmla="*/ 223838 h 357188"/>
                  <a:gd name="connsiteX6" fmla="*/ 209550 w 361950"/>
                  <a:gd name="connsiteY6" fmla="*/ 290513 h 357188"/>
                  <a:gd name="connsiteX7" fmla="*/ 314325 w 361950"/>
                  <a:gd name="connsiteY7" fmla="*/ 357188 h 357188"/>
                  <a:gd name="connsiteX8" fmla="*/ 300038 w 361950"/>
                  <a:gd name="connsiteY8" fmla="*/ 261938 h 357188"/>
                  <a:gd name="connsiteX9" fmla="*/ 323850 w 361950"/>
                  <a:gd name="connsiteY9" fmla="*/ 200025 h 357188"/>
                  <a:gd name="connsiteX10" fmla="*/ 361950 w 361950"/>
                  <a:gd name="connsiteY10" fmla="*/ 195263 h 357188"/>
                  <a:gd name="connsiteX11" fmla="*/ 314325 w 361950"/>
                  <a:gd name="connsiteY11" fmla="*/ 104775 h 357188"/>
                  <a:gd name="connsiteX12" fmla="*/ 200025 w 361950"/>
                  <a:gd name="connsiteY12" fmla="*/ 0 h 35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1950" h="357188">
                    <a:moveTo>
                      <a:pt x="200025" y="0"/>
                    </a:moveTo>
                    <a:lnTo>
                      <a:pt x="80963" y="61913"/>
                    </a:lnTo>
                    <a:lnTo>
                      <a:pt x="9525" y="76200"/>
                    </a:lnTo>
                    <a:lnTo>
                      <a:pt x="0" y="133350"/>
                    </a:lnTo>
                    <a:lnTo>
                      <a:pt x="114300" y="166688"/>
                    </a:lnTo>
                    <a:lnTo>
                      <a:pt x="171450" y="223838"/>
                    </a:lnTo>
                    <a:lnTo>
                      <a:pt x="209550" y="290513"/>
                    </a:lnTo>
                    <a:lnTo>
                      <a:pt x="314325" y="357188"/>
                    </a:lnTo>
                    <a:lnTo>
                      <a:pt x="300038" y="261938"/>
                    </a:lnTo>
                    <a:lnTo>
                      <a:pt x="323850" y="200025"/>
                    </a:lnTo>
                    <a:lnTo>
                      <a:pt x="361950" y="195263"/>
                    </a:lnTo>
                    <a:lnTo>
                      <a:pt x="314325" y="104775"/>
                    </a:lnTo>
                    <a:lnTo>
                      <a:pt x="2000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5AD7C336-04AB-4978-9601-EE22A40E724F}"/>
                  </a:ext>
                </a:extLst>
              </p:cNvPr>
              <p:cNvSpPr/>
              <p:nvPr/>
            </p:nvSpPr>
            <p:spPr>
              <a:xfrm>
                <a:off x="3119438" y="60993338"/>
                <a:ext cx="119062" cy="114300"/>
              </a:xfrm>
              <a:custGeom>
                <a:avLst/>
                <a:gdLst>
                  <a:gd name="connsiteX0" fmla="*/ 100012 w 119062"/>
                  <a:gd name="connsiteY0" fmla="*/ 14287 h 114300"/>
                  <a:gd name="connsiteX1" fmla="*/ 52387 w 119062"/>
                  <a:gd name="connsiteY1" fmla="*/ 0 h 114300"/>
                  <a:gd name="connsiteX2" fmla="*/ 0 w 119062"/>
                  <a:gd name="connsiteY2" fmla="*/ 80962 h 114300"/>
                  <a:gd name="connsiteX3" fmla="*/ 95250 w 119062"/>
                  <a:gd name="connsiteY3" fmla="*/ 114300 h 114300"/>
                  <a:gd name="connsiteX4" fmla="*/ 119062 w 119062"/>
                  <a:gd name="connsiteY4" fmla="*/ 71437 h 114300"/>
                  <a:gd name="connsiteX5" fmla="*/ 100012 w 119062"/>
                  <a:gd name="connsiteY5" fmla="*/ 14287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114300">
                    <a:moveTo>
                      <a:pt x="100012" y="14287"/>
                    </a:moveTo>
                    <a:lnTo>
                      <a:pt x="52387" y="0"/>
                    </a:lnTo>
                    <a:lnTo>
                      <a:pt x="0" y="80962"/>
                    </a:lnTo>
                    <a:lnTo>
                      <a:pt x="95250" y="114300"/>
                    </a:lnTo>
                    <a:lnTo>
                      <a:pt x="119062" y="71437"/>
                    </a:lnTo>
                    <a:lnTo>
                      <a:pt x="100012" y="142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A3639F56-A917-494C-85E1-95156219B881}"/>
                  </a:ext>
                </a:extLst>
              </p:cNvPr>
              <p:cNvSpPr/>
              <p:nvPr/>
            </p:nvSpPr>
            <p:spPr>
              <a:xfrm>
                <a:off x="4772025" y="60517088"/>
                <a:ext cx="257175" cy="142875"/>
              </a:xfrm>
              <a:custGeom>
                <a:avLst/>
                <a:gdLst>
                  <a:gd name="connsiteX0" fmla="*/ 185738 w 257175"/>
                  <a:gd name="connsiteY0" fmla="*/ 0 h 142875"/>
                  <a:gd name="connsiteX1" fmla="*/ 138113 w 257175"/>
                  <a:gd name="connsiteY1" fmla="*/ 33337 h 142875"/>
                  <a:gd name="connsiteX2" fmla="*/ 42863 w 257175"/>
                  <a:gd name="connsiteY2" fmla="*/ 14287 h 142875"/>
                  <a:gd name="connsiteX3" fmla="*/ 0 w 257175"/>
                  <a:gd name="connsiteY3" fmla="*/ 52387 h 142875"/>
                  <a:gd name="connsiteX4" fmla="*/ 14288 w 257175"/>
                  <a:gd name="connsiteY4" fmla="*/ 104775 h 142875"/>
                  <a:gd name="connsiteX5" fmla="*/ 166688 w 257175"/>
                  <a:gd name="connsiteY5" fmla="*/ 114300 h 142875"/>
                  <a:gd name="connsiteX6" fmla="*/ 204788 w 257175"/>
                  <a:gd name="connsiteY6" fmla="*/ 142875 h 142875"/>
                  <a:gd name="connsiteX7" fmla="*/ 252413 w 257175"/>
                  <a:gd name="connsiteY7" fmla="*/ 123825 h 142875"/>
                  <a:gd name="connsiteX8" fmla="*/ 257175 w 257175"/>
                  <a:gd name="connsiteY8" fmla="*/ 66675 h 142875"/>
                  <a:gd name="connsiteX9" fmla="*/ 185738 w 257175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175" h="142875">
                    <a:moveTo>
                      <a:pt x="185738" y="0"/>
                    </a:moveTo>
                    <a:lnTo>
                      <a:pt x="138113" y="33337"/>
                    </a:lnTo>
                    <a:lnTo>
                      <a:pt x="42863" y="14287"/>
                    </a:lnTo>
                    <a:lnTo>
                      <a:pt x="0" y="52387"/>
                    </a:lnTo>
                    <a:lnTo>
                      <a:pt x="14288" y="104775"/>
                    </a:lnTo>
                    <a:lnTo>
                      <a:pt x="166688" y="114300"/>
                    </a:lnTo>
                    <a:lnTo>
                      <a:pt x="204788" y="142875"/>
                    </a:lnTo>
                    <a:lnTo>
                      <a:pt x="252413" y="123825"/>
                    </a:lnTo>
                    <a:lnTo>
                      <a:pt x="257175" y="66675"/>
                    </a:lnTo>
                    <a:lnTo>
                      <a:pt x="1857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3D89101C-0D60-479F-9D9F-286ECBF6719A}"/>
                  </a:ext>
                </a:extLst>
              </p:cNvPr>
              <p:cNvSpPr/>
              <p:nvPr/>
            </p:nvSpPr>
            <p:spPr>
              <a:xfrm>
                <a:off x="3524250" y="62283975"/>
                <a:ext cx="95250" cy="285750"/>
              </a:xfrm>
              <a:custGeom>
                <a:avLst/>
                <a:gdLst>
                  <a:gd name="connsiteX0" fmla="*/ 85725 w 95250"/>
                  <a:gd name="connsiteY0" fmla="*/ 0 h 285750"/>
                  <a:gd name="connsiteX1" fmla="*/ 28575 w 95250"/>
                  <a:gd name="connsiteY1" fmla="*/ 23813 h 285750"/>
                  <a:gd name="connsiteX2" fmla="*/ 0 w 95250"/>
                  <a:gd name="connsiteY2" fmla="*/ 176213 h 285750"/>
                  <a:gd name="connsiteX3" fmla="*/ 33338 w 95250"/>
                  <a:gd name="connsiteY3" fmla="*/ 285750 h 285750"/>
                  <a:gd name="connsiteX4" fmla="*/ 66675 w 95250"/>
                  <a:gd name="connsiteY4" fmla="*/ 247650 h 285750"/>
                  <a:gd name="connsiteX5" fmla="*/ 57150 w 95250"/>
                  <a:gd name="connsiteY5" fmla="*/ 157163 h 285750"/>
                  <a:gd name="connsiteX6" fmla="*/ 95250 w 95250"/>
                  <a:gd name="connsiteY6" fmla="*/ 138113 h 285750"/>
                  <a:gd name="connsiteX7" fmla="*/ 85725 w 95250"/>
                  <a:gd name="connsiteY7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85750">
                    <a:moveTo>
                      <a:pt x="85725" y="0"/>
                    </a:moveTo>
                    <a:lnTo>
                      <a:pt x="28575" y="23813"/>
                    </a:lnTo>
                    <a:lnTo>
                      <a:pt x="0" y="176213"/>
                    </a:lnTo>
                    <a:lnTo>
                      <a:pt x="33338" y="285750"/>
                    </a:lnTo>
                    <a:lnTo>
                      <a:pt x="66675" y="247650"/>
                    </a:lnTo>
                    <a:lnTo>
                      <a:pt x="57150" y="157163"/>
                    </a:lnTo>
                    <a:lnTo>
                      <a:pt x="95250" y="138113"/>
                    </a:lnTo>
                    <a:lnTo>
                      <a:pt x="857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1B6C12C2-DC8B-43F4-B703-6184D7A6D6EC}"/>
                  </a:ext>
                </a:extLst>
              </p:cNvPr>
              <p:cNvSpPr/>
              <p:nvPr/>
            </p:nvSpPr>
            <p:spPr>
              <a:xfrm>
                <a:off x="3357563" y="62207775"/>
                <a:ext cx="128587" cy="100013"/>
              </a:xfrm>
              <a:custGeom>
                <a:avLst/>
                <a:gdLst>
                  <a:gd name="connsiteX0" fmla="*/ 76200 w 128587"/>
                  <a:gd name="connsiteY0" fmla="*/ 0 h 100013"/>
                  <a:gd name="connsiteX1" fmla="*/ 0 w 128587"/>
                  <a:gd name="connsiteY1" fmla="*/ 47625 h 100013"/>
                  <a:gd name="connsiteX2" fmla="*/ 47625 w 128587"/>
                  <a:gd name="connsiteY2" fmla="*/ 100013 h 100013"/>
                  <a:gd name="connsiteX3" fmla="*/ 109537 w 128587"/>
                  <a:gd name="connsiteY3" fmla="*/ 71438 h 100013"/>
                  <a:gd name="connsiteX4" fmla="*/ 128587 w 128587"/>
                  <a:gd name="connsiteY4" fmla="*/ 33338 h 100013"/>
                  <a:gd name="connsiteX5" fmla="*/ 76200 w 128587"/>
                  <a:gd name="connsiteY5" fmla="*/ 0 h 10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87" h="100013">
                    <a:moveTo>
                      <a:pt x="76200" y="0"/>
                    </a:moveTo>
                    <a:lnTo>
                      <a:pt x="0" y="47625"/>
                    </a:lnTo>
                    <a:lnTo>
                      <a:pt x="47625" y="100013"/>
                    </a:lnTo>
                    <a:lnTo>
                      <a:pt x="109537" y="71438"/>
                    </a:lnTo>
                    <a:lnTo>
                      <a:pt x="128587" y="33338"/>
                    </a:lnTo>
                    <a:lnTo>
                      <a:pt x="7620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50880320-5D20-45CB-8926-DF6807233073}"/>
                  </a:ext>
                </a:extLst>
              </p:cNvPr>
              <p:cNvSpPr/>
              <p:nvPr/>
            </p:nvSpPr>
            <p:spPr>
              <a:xfrm>
                <a:off x="3300413" y="62355413"/>
                <a:ext cx="76200" cy="76200"/>
              </a:xfrm>
              <a:custGeom>
                <a:avLst/>
                <a:gdLst>
                  <a:gd name="connsiteX0" fmla="*/ 35718 w 76200"/>
                  <a:gd name="connsiteY0" fmla="*/ 0 h 76200"/>
                  <a:gd name="connsiteX1" fmla="*/ 0 w 76200"/>
                  <a:gd name="connsiteY1" fmla="*/ 26193 h 76200"/>
                  <a:gd name="connsiteX2" fmla="*/ 28575 w 76200"/>
                  <a:gd name="connsiteY2" fmla="*/ 76200 h 76200"/>
                  <a:gd name="connsiteX3" fmla="*/ 76200 w 76200"/>
                  <a:gd name="connsiteY3" fmla="*/ 50006 h 76200"/>
                  <a:gd name="connsiteX4" fmla="*/ 35718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5718" y="0"/>
                    </a:moveTo>
                    <a:lnTo>
                      <a:pt x="0" y="26193"/>
                    </a:lnTo>
                    <a:lnTo>
                      <a:pt x="28575" y="76200"/>
                    </a:lnTo>
                    <a:lnTo>
                      <a:pt x="76200" y="50006"/>
                    </a:lnTo>
                    <a:lnTo>
                      <a:pt x="3571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BE41D27E-E430-4249-9BDC-7B3E1662EF4D}"/>
                  </a:ext>
                </a:extLst>
              </p:cNvPr>
              <p:cNvSpPr/>
              <p:nvPr/>
            </p:nvSpPr>
            <p:spPr>
              <a:xfrm>
                <a:off x="-9996488" y="68237100"/>
                <a:ext cx="323850" cy="128588"/>
              </a:xfrm>
              <a:custGeom>
                <a:avLst/>
                <a:gdLst>
                  <a:gd name="connsiteX0" fmla="*/ 233363 w 323850"/>
                  <a:gd name="connsiteY0" fmla="*/ 0 h 128588"/>
                  <a:gd name="connsiteX1" fmla="*/ 128588 w 323850"/>
                  <a:gd name="connsiteY1" fmla="*/ 23813 h 128588"/>
                  <a:gd name="connsiteX2" fmla="*/ 76200 w 323850"/>
                  <a:gd name="connsiteY2" fmla="*/ 9525 h 128588"/>
                  <a:gd name="connsiteX3" fmla="*/ 47625 w 323850"/>
                  <a:gd name="connsiteY3" fmla="*/ 47625 h 128588"/>
                  <a:gd name="connsiteX4" fmla="*/ 0 w 323850"/>
                  <a:gd name="connsiteY4" fmla="*/ 90488 h 128588"/>
                  <a:gd name="connsiteX5" fmla="*/ 85725 w 323850"/>
                  <a:gd name="connsiteY5" fmla="*/ 119063 h 128588"/>
                  <a:gd name="connsiteX6" fmla="*/ 223838 w 323850"/>
                  <a:gd name="connsiteY6" fmla="*/ 128588 h 128588"/>
                  <a:gd name="connsiteX7" fmla="*/ 323850 w 323850"/>
                  <a:gd name="connsiteY7" fmla="*/ 47625 h 128588"/>
                  <a:gd name="connsiteX8" fmla="*/ 233363 w 323850"/>
                  <a:gd name="connsiteY8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850" h="128588">
                    <a:moveTo>
                      <a:pt x="233363" y="0"/>
                    </a:moveTo>
                    <a:lnTo>
                      <a:pt x="128588" y="23813"/>
                    </a:lnTo>
                    <a:lnTo>
                      <a:pt x="76200" y="9525"/>
                    </a:lnTo>
                    <a:lnTo>
                      <a:pt x="47625" y="47625"/>
                    </a:lnTo>
                    <a:lnTo>
                      <a:pt x="0" y="90488"/>
                    </a:lnTo>
                    <a:lnTo>
                      <a:pt x="85725" y="119063"/>
                    </a:lnTo>
                    <a:lnTo>
                      <a:pt x="223838" y="128588"/>
                    </a:lnTo>
                    <a:lnTo>
                      <a:pt x="323850" y="47625"/>
                    </a:lnTo>
                    <a:lnTo>
                      <a:pt x="2333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D7B9CB75-8BF5-4916-AC8A-16D9AF5DBBD1}"/>
                  </a:ext>
                </a:extLst>
              </p:cNvPr>
              <p:cNvSpPr/>
              <p:nvPr/>
            </p:nvSpPr>
            <p:spPr>
              <a:xfrm>
                <a:off x="-7748588" y="68346638"/>
                <a:ext cx="847725" cy="628650"/>
              </a:xfrm>
              <a:custGeom>
                <a:avLst/>
                <a:gdLst>
                  <a:gd name="connsiteX0" fmla="*/ 347663 w 847725"/>
                  <a:gd name="connsiteY0" fmla="*/ 0 h 628650"/>
                  <a:gd name="connsiteX1" fmla="*/ 290513 w 847725"/>
                  <a:gd name="connsiteY1" fmla="*/ 23812 h 628650"/>
                  <a:gd name="connsiteX2" fmla="*/ 290513 w 847725"/>
                  <a:gd name="connsiteY2" fmla="*/ 23812 h 628650"/>
                  <a:gd name="connsiteX3" fmla="*/ 333375 w 847725"/>
                  <a:gd name="connsiteY3" fmla="*/ 76200 h 628650"/>
                  <a:gd name="connsiteX4" fmla="*/ 271463 w 847725"/>
                  <a:gd name="connsiteY4" fmla="*/ 114300 h 628650"/>
                  <a:gd name="connsiteX5" fmla="*/ 257175 w 847725"/>
                  <a:gd name="connsiteY5" fmla="*/ 142875 h 628650"/>
                  <a:gd name="connsiteX6" fmla="*/ 257175 w 847725"/>
                  <a:gd name="connsiteY6" fmla="*/ 200025 h 628650"/>
                  <a:gd name="connsiteX7" fmla="*/ 261938 w 847725"/>
                  <a:gd name="connsiteY7" fmla="*/ 266700 h 628650"/>
                  <a:gd name="connsiteX8" fmla="*/ 238125 w 847725"/>
                  <a:gd name="connsiteY8" fmla="*/ 295275 h 628650"/>
                  <a:gd name="connsiteX9" fmla="*/ 252413 w 847725"/>
                  <a:gd name="connsiteY9" fmla="*/ 347662 h 628650"/>
                  <a:gd name="connsiteX10" fmla="*/ 252413 w 847725"/>
                  <a:gd name="connsiteY10" fmla="*/ 400050 h 628650"/>
                  <a:gd name="connsiteX11" fmla="*/ 247650 w 847725"/>
                  <a:gd name="connsiteY11" fmla="*/ 428625 h 628650"/>
                  <a:gd name="connsiteX12" fmla="*/ 185738 w 847725"/>
                  <a:gd name="connsiteY12" fmla="*/ 352425 h 628650"/>
                  <a:gd name="connsiteX13" fmla="*/ 133350 w 847725"/>
                  <a:gd name="connsiteY13" fmla="*/ 361950 h 628650"/>
                  <a:gd name="connsiteX14" fmla="*/ 114300 w 847725"/>
                  <a:gd name="connsiteY14" fmla="*/ 342900 h 628650"/>
                  <a:gd name="connsiteX15" fmla="*/ 119063 w 847725"/>
                  <a:gd name="connsiteY15" fmla="*/ 414337 h 628650"/>
                  <a:gd name="connsiteX16" fmla="*/ 57150 w 847725"/>
                  <a:gd name="connsiteY16" fmla="*/ 390525 h 628650"/>
                  <a:gd name="connsiteX17" fmla="*/ 57150 w 847725"/>
                  <a:gd name="connsiteY17" fmla="*/ 438150 h 628650"/>
                  <a:gd name="connsiteX18" fmla="*/ 0 w 847725"/>
                  <a:gd name="connsiteY18" fmla="*/ 447675 h 628650"/>
                  <a:gd name="connsiteX19" fmla="*/ 47625 w 847725"/>
                  <a:gd name="connsiteY19" fmla="*/ 528637 h 628650"/>
                  <a:gd name="connsiteX20" fmla="*/ 147638 w 847725"/>
                  <a:gd name="connsiteY20" fmla="*/ 552450 h 628650"/>
                  <a:gd name="connsiteX21" fmla="*/ 180975 w 847725"/>
                  <a:gd name="connsiteY21" fmla="*/ 490537 h 628650"/>
                  <a:gd name="connsiteX22" fmla="*/ 338138 w 847725"/>
                  <a:gd name="connsiteY22" fmla="*/ 552450 h 628650"/>
                  <a:gd name="connsiteX23" fmla="*/ 509588 w 847725"/>
                  <a:gd name="connsiteY23" fmla="*/ 581025 h 628650"/>
                  <a:gd name="connsiteX24" fmla="*/ 614363 w 847725"/>
                  <a:gd name="connsiteY24" fmla="*/ 628650 h 628650"/>
                  <a:gd name="connsiteX25" fmla="*/ 666750 w 847725"/>
                  <a:gd name="connsiteY25" fmla="*/ 628650 h 628650"/>
                  <a:gd name="connsiteX26" fmla="*/ 657225 w 847725"/>
                  <a:gd name="connsiteY26" fmla="*/ 552450 h 628650"/>
                  <a:gd name="connsiteX27" fmla="*/ 723900 w 847725"/>
                  <a:gd name="connsiteY27" fmla="*/ 576262 h 628650"/>
                  <a:gd name="connsiteX28" fmla="*/ 700088 w 847725"/>
                  <a:gd name="connsiteY28" fmla="*/ 481012 h 628650"/>
                  <a:gd name="connsiteX29" fmla="*/ 738188 w 847725"/>
                  <a:gd name="connsiteY29" fmla="*/ 409575 h 628650"/>
                  <a:gd name="connsiteX30" fmla="*/ 790575 w 847725"/>
                  <a:gd name="connsiteY30" fmla="*/ 428625 h 628650"/>
                  <a:gd name="connsiteX31" fmla="*/ 847725 w 847725"/>
                  <a:gd name="connsiteY31" fmla="*/ 252412 h 628650"/>
                  <a:gd name="connsiteX32" fmla="*/ 804863 w 847725"/>
                  <a:gd name="connsiteY32" fmla="*/ 261937 h 628650"/>
                  <a:gd name="connsiteX33" fmla="*/ 762000 w 847725"/>
                  <a:gd name="connsiteY33" fmla="*/ 214312 h 628650"/>
                  <a:gd name="connsiteX34" fmla="*/ 704850 w 847725"/>
                  <a:gd name="connsiteY34" fmla="*/ 200025 h 628650"/>
                  <a:gd name="connsiteX35" fmla="*/ 681038 w 847725"/>
                  <a:gd name="connsiteY35" fmla="*/ 190500 h 628650"/>
                  <a:gd name="connsiteX36" fmla="*/ 666750 w 847725"/>
                  <a:gd name="connsiteY36" fmla="*/ 142875 h 628650"/>
                  <a:gd name="connsiteX37" fmla="*/ 628650 w 847725"/>
                  <a:gd name="connsiteY37" fmla="*/ 128587 h 628650"/>
                  <a:gd name="connsiteX38" fmla="*/ 609600 w 847725"/>
                  <a:gd name="connsiteY38" fmla="*/ 157162 h 628650"/>
                  <a:gd name="connsiteX39" fmla="*/ 571500 w 847725"/>
                  <a:gd name="connsiteY39" fmla="*/ 138112 h 628650"/>
                  <a:gd name="connsiteX40" fmla="*/ 500063 w 847725"/>
                  <a:gd name="connsiteY40" fmla="*/ 119062 h 628650"/>
                  <a:gd name="connsiteX41" fmla="*/ 471488 w 847725"/>
                  <a:gd name="connsiteY41" fmla="*/ 161925 h 628650"/>
                  <a:gd name="connsiteX42" fmla="*/ 428625 w 847725"/>
                  <a:gd name="connsiteY42" fmla="*/ 95250 h 628650"/>
                  <a:gd name="connsiteX43" fmla="*/ 347663 w 847725"/>
                  <a:gd name="connsiteY43" fmla="*/ 0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47725" h="628650">
                    <a:moveTo>
                      <a:pt x="347663" y="0"/>
                    </a:moveTo>
                    <a:lnTo>
                      <a:pt x="290513" y="23812"/>
                    </a:lnTo>
                    <a:lnTo>
                      <a:pt x="290513" y="23812"/>
                    </a:lnTo>
                    <a:lnTo>
                      <a:pt x="333375" y="76200"/>
                    </a:lnTo>
                    <a:lnTo>
                      <a:pt x="271463" y="114300"/>
                    </a:lnTo>
                    <a:lnTo>
                      <a:pt x="257175" y="142875"/>
                    </a:lnTo>
                    <a:lnTo>
                      <a:pt x="257175" y="200025"/>
                    </a:lnTo>
                    <a:lnTo>
                      <a:pt x="261938" y="266700"/>
                    </a:lnTo>
                    <a:lnTo>
                      <a:pt x="238125" y="295275"/>
                    </a:lnTo>
                    <a:lnTo>
                      <a:pt x="252413" y="347662"/>
                    </a:lnTo>
                    <a:lnTo>
                      <a:pt x="252413" y="400050"/>
                    </a:lnTo>
                    <a:lnTo>
                      <a:pt x="247650" y="428625"/>
                    </a:lnTo>
                    <a:lnTo>
                      <a:pt x="185738" y="352425"/>
                    </a:lnTo>
                    <a:lnTo>
                      <a:pt x="133350" y="361950"/>
                    </a:lnTo>
                    <a:lnTo>
                      <a:pt x="114300" y="342900"/>
                    </a:lnTo>
                    <a:lnTo>
                      <a:pt x="119063" y="414337"/>
                    </a:lnTo>
                    <a:lnTo>
                      <a:pt x="57150" y="390525"/>
                    </a:lnTo>
                    <a:lnTo>
                      <a:pt x="57150" y="438150"/>
                    </a:lnTo>
                    <a:lnTo>
                      <a:pt x="0" y="447675"/>
                    </a:lnTo>
                    <a:lnTo>
                      <a:pt x="47625" y="528637"/>
                    </a:lnTo>
                    <a:lnTo>
                      <a:pt x="147638" y="552450"/>
                    </a:lnTo>
                    <a:lnTo>
                      <a:pt x="180975" y="490537"/>
                    </a:lnTo>
                    <a:lnTo>
                      <a:pt x="338138" y="552450"/>
                    </a:lnTo>
                    <a:lnTo>
                      <a:pt x="509588" y="581025"/>
                    </a:lnTo>
                    <a:lnTo>
                      <a:pt x="614363" y="628650"/>
                    </a:lnTo>
                    <a:lnTo>
                      <a:pt x="666750" y="628650"/>
                    </a:lnTo>
                    <a:lnTo>
                      <a:pt x="657225" y="552450"/>
                    </a:lnTo>
                    <a:lnTo>
                      <a:pt x="723900" y="576262"/>
                    </a:lnTo>
                    <a:lnTo>
                      <a:pt x="700088" y="481012"/>
                    </a:lnTo>
                    <a:lnTo>
                      <a:pt x="738188" y="409575"/>
                    </a:lnTo>
                    <a:lnTo>
                      <a:pt x="790575" y="428625"/>
                    </a:lnTo>
                    <a:lnTo>
                      <a:pt x="847725" y="252412"/>
                    </a:lnTo>
                    <a:lnTo>
                      <a:pt x="804863" y="261937"/>
                    </a:lnTo>
                    <a:lnTo>
                      <a:pt x="762000" y="214312"/>
                    </a:lnTo>
                    <a:lnTo>
                      <a:pt x="704850" y="200025"/>
                    </a:lnTo>
                    <a:lnTo>
                      <a:pt x="681038" y="190500"/>
                    </a:lnTo>
                    <a:lnTo>
                      <a:pt x="666750" y="142875"/>
                    </a:lnTo>
                    <a:lnTo>
                      <a:pt x="628650" y="128587"/>
                    </a:lnTo>
                    <a:lnTo>
                      <a:pt x="609600" y="157162"/>
                    </a:lnTo>
                    <a:lnTo>
                      <a:pt x="571500" y="138112"/>
                    </a:lnTo>
                    <a:lnTo>
                      <a:pt x="500063" y="119062"/>
                    </a:lnTo>
                    <a:lnTo>
                      <a:pt x="471488" y="161925"/>
                    </a:lnTo>
                    <a:lnTo>
                      <a:pt x="428625" y="95250"/>
                    </a:lnTo>
                    <a:lnTo>
                      <a:pt x="34766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69C984FE-0ABE-445E-A42E-85C6F8A2D48E}"/>
                  </a:ext>
                </a:extLst>
              </p:cNvPr>
              <p:cNvSpPr/>
              <p:nvPr/>
            </p:nvSpPr>
            <p:spPr>
              <a:xfrm>
                <a:off x="-4662488" y="67537013"/>
                <a:ext cx="176213" cy="152400"/>
              </a:xfrm>
              <a:custGeom>
                <a:avLst/>
                <a:gdLst>
                  <a:gd name="connsiteX0" fmla="*/ 100013 w 176213"/>
                  <a:gd name="connsiteY0" fmla="*/ 0 h 152400"/>
                  <a:gd name="connsiteX1" fmla="*/ 23813 w 176213"/>
                  <a:gd name="connsiteY1" fmla="*/ 33337 h 152400"/>
                  <a:gd name="connsiteX2" fmla="*/ 0 w 176213"/>
                  <a:gd name="connsiteY2" fmla="*/ 90487 h 152400"/>
                  <a:gd name="connsiteX3" fmla="*/ 42863 w 176213"/>
                  <a:gd name="connsiteY3" fmla="*/ 152400 h 152400"/>
                  <a:gd name="connsiteX4" fmla="*/ 138113 w 176213"/>
                  <a:gd name="connsiteY4" fmla="*/ 152400 h 152400"/>
                  <a:gd name="connsiteX5" fmla="*/ 176213 w 176213"/>
                  <a:gd name="connsiteY5" fmla="*/ 100012 h 152400"/>
                  <a:gd name="connsiteX6" fmla="*/ 171450 w 176213"/>
                  <a:gd name="connsiteY6" fmla="*/ 47625 h 152400"/>
                  <a:gd name="connsiteX7" fmla="*/ 100013 w 176213"/>
                  <a:gd name="connsiteY7" fmla="*/ 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213" h="152400">
                    <a:moveTo>
                      <a:pt x="100013" y="0"/>
                    </a:moveTo>
                    <a:lnTo>
                      <a:pt x="23813" y="33337"/>
                    </a:lnTo>
                    <a:lnTo>
                      <a:pt x="0" y="90487"/>
                    </a:lnTo>
                    <a:lnTo>
                      <a:pt x="42863" y="152400"/>
                    </a:lnTo>
                    <a:lnTo>
                      <a:pt x="138113" y="152400"/>
                    </a:lnTo>
                    <a:lnTo>
                      <a:pt x="176213" y="100012"/>
                    </a:lnTo>
                    <a:lnTo>
                      <a:pt x="171450" y="47625"/>
                    </a:lnTo>
                    <a:lnTo>
                      <a:pt x="100013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EE7867D4-B514-4A50-A676-B1C59E328304}"/>
                  </a:ext>
                </a:extLst>
              </p:cNvPr>
              <p:cNvSpPr/>
              <p:nvPr/>
            </p:nvSpPr>
            <p:spPr>
              <a:xfrm>
                <a:off x="-6848475" y="68627625"/>
                <a:ext cx="123825" cy="123825"/>
              </a:xfrm>
              <a:custGeom>
                <a:avLst/>
                <a:gdLst>
                  <a:gd name="connsiteX0" fmla="*/ 23812 w 123825"/>
                  <a:gd name="connsiteY0" fmla="*/ 0 h 123825"/>
                  <a:gd name="connsiteX1" fmla="*/ 19050 w 123825"/>
                  <a:gd name="connsiteY1" fmla="*/ 66675 h 123825"/>
                  <a:gd name="connsiteX2" fmla="*/ 0 w 123825"/>
                  <a:gd name="connsiteY2" fmla="*/ 85725 h 123825"/>
                  <a:gd name="connsiteX3" fmla="*/ 114300 w 123825"/>
                  <a:gd name="connsiteY3" fmla="*/ 123825 h 123825"/>
                  <a:gd name="connsiteX4" fmla="*/ 123825 w 123825"/>
                  <a:gd name="connsiteY4" fmla="*/ 90488 h 123825"/>
                  <a:gd name="connsiteX5" fmla="*/ 100012 w 123825"/>
                  <a:gd name="connsiteY5" fmla="*/ 66675 h 123825"/>
                  <a:gd name="connsiteX6" fmla="*/ 104775 w 123825"/>
                  <a:gd name="connsiteY6" fmla="*/ 38100 h 123825"/>
                  <a:gd name="connsiteX7" fmla="*/ 23812 w 123825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825" h="123825">
                    <a:moveTo>
                      <a:pt x="23812" y="0"/>
                    </a:moveTo>
                    <a:lnTo>
                      <a:pt x="19050" y="66675"/>
                    </a:lnTo>
                    <a:lnTo>
                      <a:pt x="0" y="85725"/>
                    </a:lnTo>
                    <a:lnTo>
                      <a:pt x="114300" y="123825"/>
                    </a:lnTo>
                    <a:lnTo>
                      <a:pt x="123825" y="90488"/>
                    </a:lnTo>
                    <a:lnTo>
                      <a:pt x="100012" y="66675"/>
                    </a:lnTo>
                    <a:lnTo>
                      <a:pt x="104775" y="38100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F30D2E73-6185-45FE-A83A-0271E4D9F654}"/>
                  </a:ext>
                </a:extLst>
              </p:cNvPr>
              <p:cNvSpPr/>
              <p:nvPr/>
            </p:nvSpPr>
            <p:spPr>
              <a:xfrm>
                <a:off x="-6757988" y="68975288"/>
                <a:ext cx="133350" cy="123825"/>
              </a:xfrm>
              <a:custGeom>
                <a:avLst/>
                <a:gdLst>
                  <a:gd name="connsiteX0" fmla="*/ 19050 w 133350"/>
                  <a:gd name="connsiteY0" fmla="*/ 0 h 123825"/>
                  <a:gd name="connsiteX1" fmla="*/ 0 w 133350"/>
                  <a:gd name="connsiteY1" fmla="*/ 52387 h 123825"/>
                  <a:gd name="connsiteX2" fmla="*/ 47625 w 133350"/>
                  <a:gd name="connsiteY2" fmla="*/ 123825 h 123825"/>
                  <a:gd name="connsiteX3" fmla="*/ 85725 w 133350"/>
                  <a:gd name="connsiteY3" fmla="*/ 109537 h 123825"/>
                  <a:gd name="connsiteX4" fmla="*/ 123825 w 133350"/>
                  <a:gd name="connsiteY4" fmla="*/ 85725 h 123825"/>
                  <a:gd name="connsiteX5" fmla="*/ 133350 w 133350"/>
                  <a:gd name="connsiteY5" fmla="*/ 38100 h 123825"/>
                  <a:gd name="connsiteX6" fmla="*/ 85725 w 133350"/>
                  <a:gd name="connsiteY6" fmla="*/ 33337 h 123825"/>
                  <a:gd name="connsiteX7" fmla="*/ 19050 w 133350"/>
                  <a:gd name="connsiteY7" fmla="*/ 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350" h="123825">
                    <a:moveTo>
                      <a:pt x="19050" y="0"/>
                    </a:moveTo>
                    <a:lnTo>
                      <a:pt x="0" y="52387"/>
                    </a:lnTo>
                    <a:lnTo>
                      <a:pt x="47625" y="123825"/>
                    </a:lnTo>
                    <a:lnTo>
                      <a:pt x="85725" y="109537"/>
                    </a:lnTo>
                    <a:lnTo>
                      <a:pt x="123825" y="85725"/>
                    </a:lnTo>
                    <a:lnTo>
                      <a:pt x="133350" y="38100"/>
                    </a:lnTo>
                    <a:lnTo>
                      <a:pt x="85725" y="33337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C2E53AEF-40DC-47D9-8293-F39939ADC7E6}"/>
                  </a:ext>
                </a:extLst>
              </p:cNvPr>
              <p:cNvSpPr/>
              <p:nvPr/>
            </p:nvSpPr>
            <p:spPr>
              <a:xfrm>
                <a:off x="-6496050" y="68675250"/>
                <a:ext cx="85725" cy="119063"/>
              </a:xfrm>
              <a:custGeom>
                <a:avLst/>
                <a:gdLst>
                  <a:gd name="connsiteX0" fmla="*/ 23812 w 85725"/>
                  <a:gd name="connsiteY0" fmla="*/ 0 h 119063"/>
                  <a:gd name="connsiteX1" fmla="*/ 4762 w 85725"/>
                  <a:gd name="connsiteY1" fmla="*/ 42863 h 119063"/>
                  <a:gd name="connsiteX2" fmla="*/ 0 w 85725"/>
                  <a:gd name="connsiteY2" fmla="*/ 100013 h 119063"/>
                  <a:gd name="connsiteX3" fmla="*/ 23812 w 85725"/>
                  <a:gd name="connsiteY3" fmla="*/ 119063 h 119063"/>
                  <a:gd name="connsiteX4" fmla="*/ 66675 w 85725"/>
                  <a:gd name="connsiteY4" fmla="*/ 100013 h 119063"/>
                  <a:gd name="connsiteX5" fmla="*/ 85725 w 85725"/>
                  <a:gd name="connsiteY5" fmla="*/ 80963 h 119063"/>
                  <a:gd name="connsiteX6" fmla="*/ 66675 w 85725"/>
                  <a:gd name="connsiteY6" fmla="*/ 42863 h 119063"/>
                  <a:gd name="connsiteX7" fmla="*/ 23812 w 85725"/>
                  <a:gd name="connsiteY7" fmla="*/ 0 h 11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119063">
                    <a:moveTo>
                      <a:pt x="23812" y="0"/>
                    </a:moveTo>
                    <a:lnTo>
                      <a:pt x="4762" y="42863"/>
                    </a:lnTo>
                    <a:lnTo>
                      <a:pt x="0" y="100013"/>
                    </a:lnTo>
                    <a:lnTo>
                      <a:pt x="23812" y="119063"/>
                    </a:lnTo>
                    <a:lnTo>
                      <a:pt x="66675" y="100013"/>
                    </a:lnTo>
                    <a:lnTo>
                      <a:pt x="85725" y="80963"/>
                    </a:lnTo>
                    <a:lnTo>
                      <a:pt x="66675" y="42863"/>
                    </a:lnTo>
                    <a:lnTo>
                      <a:pt x="2381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5733133F-3CBD-4229-94E1-2FFAE34E9153}"/>
                  </a:ext>
                </a:extLst>
              </p:cNvPr>
              <p:cNvSpPr/>
              <p:nvPr/>
            </p:nvSpPr>
            <p:spPr>
              <a:xfrm>
                <a:off x="-6519863" y="67765613"/>
                <a:ext cx="828675" cy="966787"/>
              </a:xfrm>
              <a:custGeom>
                <a:avLst/>
                <a:gdLst>
                  <a:gd name="connsiteX0" fmla="*/ 752475 w 828675"/>
                  <a:gd name="connsiteY0" fmla="*/ 0 h 966787"/>
                  <a:gd name="connsiteX1" fmla="*/ 752475 w 828675"/>
                  <a:gd name="connsiteY1" fmla="*/ 0 h 966787"/>
                  <a:gd name="connsiteX2" fmla="*/ 738188 w 828675"/>
                  <a:gd name="connsiteY2" fmla="*/ 114300 h 966787"/>
                  <a:gd name="connsiteX3" fmla="*/ 700088 w 828675"/>
                  <a:gd name="connsiteY3" fmla="*/ 147637 h 966787"/>
                  <a:gd name="connsiteX4" fmla="*/ 666750 w 828675"/>
                  <a:gd name="connsiteY4" fmla="*/ 171450 h 966787"/>
                  <a:gd name="connsiteX5" fmla="*/ 685800 w 828675"/>
                  <a:gd name="connsiteY5" fmla="*/ 204787 h 966787"/>
                  <a:gd name="connsiteX6" fmla="*/ 690563 w 828675"/>
                  <a:gd name="connsiteY6" fmla="*/ 242887 h 966787"/>
                  <a:gd name="connsiteX7" fmla="*/ 652463 w 828675"/>
                  <a:gd name="connsiteY7" fmla="*/ 252412 h 966787"/>
                  <a:gd name="connsiteX8" fmla="*/ 633413 w 828675"/>
                  <a:gd name="connsiteY8" fmla="*/ 357187 h 966787"/>
                  <a:gd name="connsiteX9" fmla="*/ 600075 w 828675"/>
                  <a:gd name="connsiteY9" fmla="*/ 328612 h 966787"/>
                  <a:gd name="connsiteX10" fmla="*/ 533400 w 828675"/>
                  <a:gd name="connsiteY10" fmla="*/ 390525 h 966787"/>
                  <a:gd name="connsiteX11" fmla="*/ 490538 w 828675"/>
                  <a:gd name="connsiteY11" fmla="*/ 419100 h 966787"/>
                  <a:gd name="connsiteX12" fmla="*/ 471488 w 828675"/>
                  <a:gd name="connsiteY12" fmla="*/ 481012 h 966787"/>
                  <a:gd name="connsiteX13" fmla="*/ 485775 w 828675"/>
                  <a:gd name="connsiteY13" fmla="*/ 523875 h 966787"/>
                  <a:gd name="connsiteX14" fmla="*/ 476250 w 828675"/>
                  <a:gd name="connsiteY14" fmla="*/ 542925 h 966787"/>
                  <a:gd name="connsiteX15" fmla="*/ 414338 w 828675"/>
                  <a:gd name="connsiteY15" fmla="*/ 533400 h 966787"/>
                  <a:gd name="connsiteX16" fmla="*/ 352425 w 828675"/>
                  <a:gd name="connsiteY16" fmla="*/ 561975 h 966787"/>
                  <a:gd name="connsiteX17" fmla="*/ 280988 w 828675"/>
                  <a:gd name="connsiteY17" fmla="*/ 542925 h 966787"/>
                  <a:gd name="connsiteX18" fmla="*/ 223838 w 828675"/>
                  <a:gd name="connsiteY18" fmla="*/ 561975 h 966787"/>
                  <a:gd name="connsiteX19" fmla="*/ 223838 w 828675"/>
                  <a:gd name="connsiteY19" fmla="*/ 495300 h 966787"/>
                  <a:gd name="connsiteX20" fmla="*/ 166688 w 828675"/>
                  <a:gd name="connsiteY20" fmla="*/ 442912 h 966787"/>
                  <a:gd name="connsiteX21" fmla="*/ 138113 w 828675"/>
                  <a:gd name="connsiteY21" fmla="*/ 466725 h 966787"/>
                  <a:gd name="connsiteX22" fmla="*/ 166688 w 828675"/>
                  <a:gd name="connsiteY22" fmla="*/ 495300 h 966787"/>
                  <a:gd name="connsiteX23" fmla="*/ 152400 w 828675"/>
                  <a:gd name="connsiteY23" fmla="*/ 533400 h 966787"/>
                  <a:gd name="connsiteX24" fmla="*/ 147638 w 828675"/>
                  <a:gd name="connsiteY24" fmla="*/ 561975 h 966787"/>
                  <a:gd name="connsiteX25" fmla="*/ 128588 w 828675"/>
                  <a:gd name="connsiteY25" fmla="*/ 571500 h 966787"/>
                  <a:gd name="connsiteX26" fmla="*/ 95250 w 828675"/>
                  <a:gd name="connsiteY26" fmla="*/ 538162 h 966787"/>
                  <a:gd name="connsiteX27" fmla="*/ 23813 w 828675"/>
                  <a:gd name="connsiteY27" fmla="*/ 547687 h 966787"/>
                  <a:gd name="connsiteX28" fmla="*/ 42863 w 828675"/>
                  <a:gd name="connsiteY28" fmla="*/ 581025 h 966787"/>
                  <a:gd name="connsiteX29" fmla="*/ 0 w 828675"/>
                  <a:gd name="connsiteY29" fmla="*/ 628650 h 966787"/>
                  <a:gd name="connsiteX30" fmla="*/ 52388 w 828675"/>
                  <a:gd name="connsiteY30" fmla="*/ 661987 h 966787"/>
                  <a:gd name="connsiteX31" fmla="*/ 100013 w 828675"/>
                  <a:gd name="connsiteY31" fmla="*/ 614362 h 966787"/>
                  <a:gd name="connsiteX32" fmla="*/ 166688 w 828675"/>
                  <a:gd name="connsiteY32" fmla="*/ 623887 h 966787"/>
                  <a:gd name="connsiteX33" fmla="*/ 238125 w 828675"/>
                  <a:gd name="connsiteY33" fmla="*/ 681037 h 966787"/>
                  <a:gd name="connsiteX34" fmla="*/ 219075 w 828675"/>
                  <a:gd name="connsiteY34" fmla="*/ 766762 h 966787"/>
                  <a:gd name="connsiteX35" fmla="*/ 200025 w 828675"/>
                  <a:gd name="connsiteY35" fmla="*/ 785812 h 966787"/>
                  <a:gd name="connsiteX36" fmla="*/ 166688 w 828675"/>
                  <a:gd name="connsiteY36" fmla="*/ 785812 h 966787"/>
                  <a:gd name="connsiteX37" fmla="*/ 133350 w 828675"/>
                  <a:gd name="connsiteY37" fmla="*/ 847725 h 966787"/>
                  <a:gd name="connsiteX38" fmla="*/ 233363 w 828675"/>
                  <a:gd name="connsiteY38" fmla="*/ 890587 h 966787"/>
                  <a:gd name="connsiteX39" fmla="*/ 223838 w 828675"/>
                  <a:gd name="connsiteY39" fmla="*/ 933450 h 966787"/>
                  <a:gd name="connsiteX40" fmla="*/ 266700 w 828675"/>
                  <a:gd name="connsiteY40" fmla="*/ 947737 h 966787"/>
                  <a:gd name="connsiteX41" fmla="*/ 280988 w 828675"/>
                  <a:gd name="connsiteY41" fmla="*/ 966787 h 966787"/>
                  <a:gd name="connsiteX42" fmla="*/ 342900 w 828675"/>
                  <a:gd name="connsiteY42" fmla="*/ 962025 h 966787"/>
                  <a:gd name="connsiteX43" fmla="*/ 409575 w 828675"/>
                  <a:gd name="connsiteY43" fmla="*/ 933450 h 966787"/>
                  <a:gd name="connsiteX44" fmla="*/ 409575 w 828675"/>
                  <a:gd name="connsiteY44" fmla="*/ 890587 h 966787"/>
                  <a:gd name="connsiteX45" fmla="*/ 447675 w 828675"/>
                  <a:gd name="connsiteY45" fmla="*/ 881062 h 966787"/>
                  <a:gd name="connsiteX46" fmla="*/ 485775 w 828675"/>
                  <a:gd name="connsiteY46" fmla="*/ 923925 h 966787"/>
                  <a:gd name="connsiteX47" fmla="*/ 538163 w 828675"/>
                  <a:gd name="connsiteY47" fmla="*/ 909637 h 966787"/>
                  <a:gd name="connsiteX48" fmla="*/ 557213 w 828675"/>
                  <a:gd name="connsiteY48" fmla="*/ 833437 h 966787"/>
                  <a:gd name="connsiteX49" fmla="*/ 600075 w 828675"/>
                  <a:gd name="connsiteY49" fmla="*/ 695325 h 966787"/>
                  <a:gd name="connsiteX50" fmla="*/ 557213 w 828675"/>
                  <a:gd name="connsiteY50" fmla="*/ 628650 h 966787"/>
                  <a:gd name="connsiteX51" fmla="*/ 576263 w 828675"/>
                  <a:gd name="connsiteY51" fmla="*/ 590550 h 966787"/>
                  <a:gd name="connsiteX52" fmla="*/ 557213 w 828675"/>
                  <a:gd name="connsiteY52" fmla="*/ 533400 h 966787"/>
                  <a:gd name="connsiteX53" fmla="*/ 590550 w 828675"/>
                  <a:gd name="connsiteY53" fmla="*/ 466725 h 966787"/>
                  <a:gd name="connsiteX54" fmla="*/ 661988 w 828675"/>
                  <a:gd name="connsiteY54" fmla="*/ 438150 h 966787"/>
                  <a:gd name="connsiteX55" fmla="*/ 661988 w 828675"/>
                  <a:gd name="connsiteY55" fmla="*/ 381000 h 966787"/>
                  <a:gd name="connsiteX56" fmla="*/ 747713 w 828675"/>
                  <a:gd name="connsiteY56" fmla="*/ 304800 h 966787"/>
                  <a:gd name="connsiteX57" fmla="*/ 723900 w 828675"/>
                  <a:gd name="connsiteY57" fmla="*/ 242887 h 966787"/>
                  <a:gd name="connsiteX58" fmla="*/ 742950 w 828675"/>
                  <a:gd name="connsiteY58" fmla="*/ 219075 h 966787"/>
                  <a:gd name="connsiteX59" fmla="*/ 795338 w 828675"/>
                  <a:gd name="connsiteY59" fmla="*/ 190500 h 966787"/>
                  <a:gd name="connsiteX60" fmla="*/ 828675 w 828675"/>
                  <a:gd name="connsiteY60" fmla="*/ 123825 h 966787"/>
                  <a:gd name="connsiteX61" fmla="*/ 828675 w 828675"/>
                  <a:gd name="connsiteY61" fmla="*/ 28575 h 966787"/>
                  <a:gd name="connsiteX62" fmla="*/ 752475 w 828675"/>
                  <a:gd name="connsiteY62" fmla="*/ 0 h 96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28675" h="966787">
                    <a:moveTo>
                      <a:pt x="752475" y="0"/>
                    </a:moveTo>
                    <a:lnTo>
                      <a:pt x="752475" y="0"/>
                    </a:lnTo>
                    <a:lnTo>
                      <a:pt x="738188" y="114300"/>
                    </a:lnTo>
                    <a:lnTo>
                      <a:pt x="700088" y="147637"/>
                    </a:lnTo>
                    <a:lnTo>
                      <a:pt x="666750" y="171450"/>
                    </a:lnTo>
                    <a:lnTo>
                      <a:pt x="685800" y="204787"/>
                    </a:lnTo>
                    <a:lnTo>
                      <a:pt x="690563" y="242887"/>
                    </a:lnTo>
                    <a:lnTo>
                      <a:pt x="652463" y="252412"/>
                    </a:lnTo>
                    <a:lnTo>
                      <a:pt x="633413" y="357187"/>
                    </a:lnTo>
                    <a:lnTo>
                      <a:pt x="600075" y="328612"/>
                    </a:lnTo>
                    <a:lnTo>
                      <a:pt x="533400" y="390525"/>
                    </a:lnTo>
                    <a:lnTo>
                      <a:pt x="490538" y="419100"/>
                    </a:lnTo>
                    <a:lnTo>
                      <a:pt x="471488" y="481012"/>
                    </a:lnTo>
                    <a:lnTo>
                      <a:pt x="485775" y="523875"/>
                    </a:lnTo>
                    <a:lnTo>
                      <a:pt x="476250" y="542925"/>
                    </a:lnTo>
                    <a:lnTo>
                      <a:pt x="414338" y="533400"/>
                    </a:lnTo>
                    <a:lnTo>
                      <a:pt x="352425" y="561975"/>
                    </a:lnTo>
                    <a:lnTo>
                      <a:pt x="280988" y="542925"/>
                    </a:lnTo>
                    <a:lnTo>
                      <a:pt x="223838" y="561975"/>
                    </a:lnTo>
                    <a:lnTo>
                      <a:pt x="223838" y="495300"/>
                    </a:lnTo>
                    <a:lnTo>
                      <a:pt x="166688" y="442912"/>
                    </a:lnTo>
                    <a:lnTo>
                      <a:pt x="138113" y="466725"/>
                    </a:lnTo>
                    <a:lnTo>
                      <a:pt x="166688" y="495300"/>
                    </a:lnTo>
                    <a:lnTo>
                      <a:pt x="152400" y="533400"/>
                    </a:lnTo>
                    <a:lnTo>
                      <a:pt x="147638" y="561975"/>
                    </a:lnTo>
                    <a:lnTo>
                      <a:pt x="128588" y="571500"/>
                    </a:lnTo>
                    <a:lnTo>
                      <a:pt x="95250" y="538162"/>
                    </a:lnTo>
                    <a:lnTo>
                      <a:pt x="23813" y="547687"/>
                    </a:lnTo>
                    <a:lnTo>
                      <a:pt x="42863" y="581025"/>
                    </a:lnTo>
                    <a:lnTo>
                      <a:pt x="0" y="628650"/>
                    </a:lnTo>
                    <a:lnTo>
                      <a:pt x="52388" y="661987"/>
                    </a:lnTo>
                    <a:lnTo>
                      <a:pt x="100013" y="614362"/>
                    </a:lnTo>
                    <a:lnTo>
                      <a:pt x="166688" y="623887"/>
                    </a:lnTo>
                    <a:lnTo>
                      <a:pt x="238125" y="681037"/>
                    </a:lnTo>
                    <a:lnTo>
                      <a:pt x="219075" y="766762"/>
                    </a:lnTo>
                    <a:lnTo>
                      <a:pt x="200025" y="785812"/>
                    </a:lnTo>
                    <a:lnTo>
                      <a:pt x="166688" y="785812"/>
                    </a:lnTo>
                    <a:lnTo>
                      <a:pt x="133350" y="847725"/>
                    </a:lnTo>
                    <a:lnTo>
                      <a:pt x="233363" y="890587"/>
                    </a:lnTo>
                    <a:lnTo>
                      <a:pt x="223838" y="933450"/>
                    </a:lnTo>
                    <a:lnTo>
                      <a:pt x="266700" y="947737"/>
                    </a:lnTo>
                    <a:lnTo>
                      <a:pt x="280988" y="966787"/>
                    </a:lnTo>
                    <a:lnTo>
                      <a:pt x="342900" y="962025"/>
                    </a:lnTo>
                    <a:lnTo>
                      <a:pt x="409575" y="933450"/>
                    </a:lnTo>
                    <a:lnTo>
                      <a:pt x="409575" y="890587"/>
                    </a:lnTo>
                    <a:lnTo>
                      <a:pt x="447675" y="881062"/>
                    </a:lnTo>
                    <a:lnTo>
                      <a:pt x="485775" y="923925"/>
                    </a:lnTo>
                    <a:lnTo>
                      <a:pt x="538163" y="909637"/>
                    </a:lnTo>
                    <a:lnTo>
                      <a:pt x="557213" y="833437"/>
                    </a:lnTo>
                    <a:lnTo>
                      <a:pt x="600075" y="695325"/>
                    </a:lnTo>
                    <a:lnTo>
                      <a:pt x="557213" y="628650"/>
                    </a:lnTo>
                    <a:lnTo>
                      <a:pt x="576263" y="590550"/>
                    </a:lnTo>
                    <a:lnTo>
                      <a:pt x="557213" y="533400"/>
                    </a:lnTo>
                    <a:lnTo>
                      <a:pt x="590550" y="466725"/>
                    </a:lnTo>
                    <a:lnTo>
                      <a:pt x="661988" y="438150"/>
                    </a:lnTo>
                    <a:lnTo>
                      <a:pt x="661988" y="381000"/>
                    </a:lnTo>
                    <a:lnTo>
                      <a:pt x="747713" y="304800"/>
                    </a:lnTo>
                    <a:lnTo>
                      <a:pt x="723900" y="242887"/>
                    </a:lnTo>
                    <a:lnTo>
                      <a:pt x="742950" y="219075"/>
                    </a:lnTo>
                    <a:lnTo>
                      <a:pt x="795338" y="190500"/>
                    </a:lnTo>
                    <a:lnTo>
                      <a:pt x="828675" y="123825"/>
                    </a:lnTo>
                    <a:lnTo>
                      <a:pt x="828675" y="28575"/>
                    </a:lnTo>
                    <a:lnTo>
                      <a:pt x="7524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0C946810-B0A3-4376-B1D0-575BD85D36F4}"/>
                  </a:ext>
                </a:extLst>
              </p:cNvPr>
              <p:cNvSpPr/>
              <p:nvPr/>
            </p:nvSpPr>
            <p:spPr>
              <a:xfrm>
                <a:off x="-3248025" y="66922650"/>
                <a:ext cx="261937" cy="228600"/>
              </a:xfrm>
              <a:custGeom>
                <a:avLst/>
                <a:gdLst>
                  <a:gd name="connsiteX0" fmla="*/ 71437 w 261937"/>
                  <a:gd name="connsiteY0" fmla="*/ 0 h 228600"/>
                  <a:gd name="connsiteX1" fmla="*/ 71437 w 261937"/>
                  <a:gd name="connsiteY1" fmla="*/ 90488 h 228600"/>
                  <a:gd name="connsiteX2" fmla="*/ 0 w 261937"/>
                  <a:gd name="connsiteY2" fmla="*/ 80963 h 228600"/>
                  <a:gd name="connsiteX3" fmla="*/ 14287 w 261937"/>
                  <a:gd name="connsiteY3" fmla="*/ 171450 h 228600"/>
                  <a:gd name="connsiteX4" fmla="*/ 57150 w 261937"/>
                  <a:gd name="connsiteY4" fmla="*/ 214313 h 228600"/>
                  <a:gd name="connsiteX5" fmla="*/ 104775 w 261937"/>
                  <a:gd name="connsiteY5" fmla="*/ 228600 h 228600"/>
                  <a:gd name="connsiteX6" fmla="*/ 142875 w 261937"/>
                  <a:gd name="connsiteY6" fmla="*/ 185738 h 228600"/>
                  <a:gd name="connsiteX7" fmla="*/ 238125 w 261937"/>
                  <a:gd name="connsiteY7" fmla="*/ 219075 h 228600"/>
                  <a:gd name="connsiteX8" fmla="*/ 261937 w 261937"/>
                  <a:gd name="connsiteY8" fmla="*/ 190500 h 228600"/>
                  <a:gd name="connsiteX9" fmla="*/ 261937 w 261937"/>
                  <a:gd name="connsiteY9" fmla="*/ 85725 h 228600"/>
                  <a:gd name="connsiteX10" fmla="*/ 200025 w 261937"/>
                  <a:gd name="connsiteY10" fmla="*/ 33338 h 228600"/>
                  <a:gd name="connsiteX11" fmla="*/ 71437 w 261937"/>
                  <a:gd name="connsiteY11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228600">
                    <a:moveTo>
                      <a:pt x="71437" y="0"/>
                    </a:moveTo>
                    <a:lnTo>
                      <a:pt x="71437" y="90488"/>
                    </a:lnTo>
                    <a:lnTo>
                      <a:pt x="0" y="80963"/>
                    </a:lnTo>
                    <a:lnTo>
                      <a:pt x="14287" y="171450"/>
                    </a:lnTo>
                    <a:lnTo>
                      <a:pt x="57150" y="214313"/>
                    </a:lnTo>
                    <a:lnTo>
                      <a:pt x="104775" y="228600"/>
                    </a:lnTo>
                    <a:lnTo>
                      <a:pt x="142875" y="185738"/>
                    </a:lnTo>
                    <a:lnTo>
                      <a:pt x="238125" y="219075"/>
                    </a:lnTo>
                    <a:lnTo>
                      <a:pt x="261937" y="190500"/>
                    </a:lnTo>
                    <a:lnTo>
                      <a:pt x="261937" y="85725"/>
                    </a:lnTo>
                    <a:lnTo>
                      <a:pt x="200025" y="33338"/>
                    </a:lnTo>
                    <a:lnTo>
                      <a:pt x="714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D2D7FB49-3756-4682-BB22-F2956A0B09BC}"/>
                  </a:ext>
                </a:extLst>
              </p:cNvPr>
              <p:cNvSpPr/>
              <p:nvPr/>
            </p:nvSpPr>
            <p:spPr>
              <a:xfrm>
                <a:off x="-2876550" y="66746438"/>
                <a:ext cx="619125" cy="690562"/>
              </a:xfrm>
              <a:custGeom>
                <a:avLst/>
                <a:gdLst>
                  <a:gd name="connsiteX0" fmla="*/ 28575 w 619125"/>
                  <a:gd name="connsiteY0" fmla="*/ 0 h 666750"/>
                  <a:gd name="connsiteX1" fmla="*/ 33337 w 619125"/>
                  <a:gd name="connsiteY1" fmla="*/ 57150 h 666750"/>
                  <a:gd name="connsiteX2" fmla="*/ 109537 w 619125"/>
                  <a:gd name="connsiteY2" fmla="*/ 242888 h 666750"/>
                  <a:gd name="connsiteX3" fmla="*/ 66675 w 619125"/>
                  <a:gd name="connsiteY3" fmla="*/ 247650 h 666750"/>
                  <a:gd name="connsiteX4" fmla="*/ 66675 w 619125"/>
                  <a:gd name="connsiteY4" fmla="*/ 333375 h 666750"/>
                  <a:gd name="connsiteX5" fmla="*/ 14287 w 619125"/>
                  <a:gd name="connsiteY5" fmla="*/ 414338 h 666750"/>
                  <a:gd name="connsiteX6" fmla="*/ 80962 w 619125"/>
                  <a:gd name="connsiteY6" fmla="*/ 476250 h 666750"/>
                  <a:gd name="connsiteX7" fmla="*/ 95250 w 619125"/>
                  <a:gd name="connsiteY7" fmla="*/ 552450 h 666750"/>
                  <a:gd name="connsiteX8" fmla="*/ 0 w 619125"/>
                  <a:gd name="connsiteY8" fmla="*/ 509588 h 666750"/>
                  <a:gd name="connsiteX9" fmla="*/ 33337 w 619125"/>
                  <a:gd name="connsiteY9" fmla="*/ 604838 h 666750"/>
                  <a:gd name="connsiteX10" fmla="*/ 161925 w 619125"/>
                  <a:gd name="connsiteY10" fmla="*/ 666750 h 666750"/>
                  <a:gd name="connsiteX11" fmla="*/ 338137 w 619125"/>
                  <a:gd name="connsiteY11" fmla="*/ 609600 h 666750"/>
                  <a:gd name="connsiteX12" fmla="*/ 619125 w 619125"/>
                  <a:gd name="connsiteY12" fmla="*/ 619125 h 666750"/>
                  <a:gd name="connsiteX13" fmla="*/ 581025 w 619125"/>
                  <a:gd name="connsiteY13" fmla="*/ 523875 h 666750"/>
                  <a:gd name="connsiteX14" fmla="*/ 466725 w 619125"/>
                  <a:gd name="connsiteY14" fmla="*/ 481013 h 666750"/>
                  <a:gd name="connsiteX15" fmla="*/ 409575 w 619125"/>
                  <a:gd name="connsiteY15" fmla="*/ 423863 h 666750"/>
                  <a:gd name="connsiteX16" fmla="*/ 357187 w 619125"/>
                  <a:gd name="connsiteY16" fmla="*/ 400050 h 666750"/>
                  <a:gd name="connsiteX17" fmla="*/ 300037 w 619125"/>
                  <a:gd name="connsiteY17" fmla="*/ 414338 h 666750"/>
                  <a:gd name="connsiteX18" fmla="*/ 238125 w 619125"/>
                  <a:gd name="connsiteY18" fmla="*/ 366713 h 666750"/>
                  <a:gd name="connsiteX19" fmla="*/ 238125 w 619125"/>
                  <a:gd name="connsiteY19" fmla="*/ 290513 h 666750"/>
                  <a:gd name="connsiteX20" fmla="*/ 195262 w 619125"/>
                  <a:gd name="connsiteY20" fmla="*/ 257175 h 666750"/>
                  <a:gd name="connsiteX21" fmla="*/ 161925 w 619125"/>
                  <a:gd name="connsiteY21" fmla="*/ 219075 h 666750"/>
                  <a:gd name="connsiteX22" fmla="*/ 157162 w 619125"/>
                  <a:gd name="connsiteY22" fmla="*/ 161925 h 666750"/>
                  <a:gd name="connsiteX23" fmla="*/ 128587 w 619125"/>
                  <a:gd name="connsiteY23" fmla="*/ 104775 h 666750"/>
                  <a:gd name="connsiteX24" fmla="*/ 28575 w 619125"/>
                  <a:gd name="connsiteY24" fmla="*/ 0 h 666750"/>
                  <a:gd name="connsiteX0" fmla="*/ 47625 w 619125"/>
                  <a:gd name="connsiteY0" fmla="*/ 0 h 690562"/>
                  <a:gd name="connsiteX1" fmla="*/ 33337 w 619125"/>
                  <a:gd name="connsiteY1" fmla="*/ 80962 h 690562"/>
                  <a:gd name="connsiteX2" fmla="*/ 109537 w 619125"/>
                  <a:gd name="connsiteY2" fmla="*/ 266700 h 690562"/>
                  <a:gd name="connsiteX3" fmla="*/ 66675 w 619125"/>
                  <a:gd name="connsiteY3" fmla="*/ 271462 h 690562"/>
                  <a:gd name="connsiteX4" fmla="*/ 66675 w 619125"/>
                  <a:gd name="connsiteY4" fmla="*/ 357187 h 690562"/>
                  <a:gd name="connsiteX5" fmla="*/ 14287 w 619125"/>
                  <a:gd name="connsiteY5" fmla="*/ 438150 h 690562"/>
                  <a:gd name="connsiteX6" fmla="*/ 80962 w 619125"/>
                  <a:gd name="connsiteY6" fmla="*/ 500062 h 690562"/>
                  <a:gd name="connsiteX7" fmla="*/ 95250 w 619125"/>
                  <a:gd name="connsiteY7" fmla="*/ 576262 h 690562"/>
                  <a:gd name="connsiteX8" fmla="*/ 0 w 619125"/>
                  <a:gd name="connsiteY8" fmla="*/ 533400 h 690562"/>
                  <a:gd name="connsiteX9" fmla="*/ 33337 w 619125"/>
                  <a:gd name="connsiteY9" fmla="*/ 628650 h 690562"/>
                  <a:gd name="connsiteX10" fmla="*/ 161925 w 619125"/>
                  <a:gd name="connsiteY10" fmla="*/ 690562 h 690562"/>
                  <a:gd name="connsiteX11" fmla="*/ 338137 w 619125"/>
                  <a:gd name="connsiteY11" fmla="*/ 633412 h 690562"/>
                  <a:gd name="connsiteX12" fmla="*/ 619125 w 619125"/>
                  <a:gd name="connsiteY12" fmla="*/ 642937 h 690562"/>
                  <a:gd name="connsiteX13" fmla="*/ 581025 w 619125"/>
                  <a:gd name="connsiteY13" fmla="*/ 547687 h 690562"/>
                  <a:gd name="connsiteX14" fmla="*/ 466725 w 619125"/>
                  <a:gd name="connsiteY14" fmla="*/ 504825 h 690562"/>
                  <a:gd name="connsiteX15" fmla="*/ 409575 w 619125"/>
                  <a:gd name="connsiteY15" fmla="*/ 447675 h 690562"/>
                  <a:gd name="connsiteX16" fmla="*/ 357187 w 619125"/>
                  <a:gd name="connsiteY16" fmla="*/ 423862 h 690562"/>
                  <a:gd name="connsiteX17" fmla="*/ 300037 w 619125"/>
                  <a:gd name="connsiteY17" fmla="*/ 438150 h 690562"/>
                  <a:gd name="connsiteX18" fmla="*/ 238125 w 619125"/>
                  <a:gd name="connsiteY18" fmla="*/ 390525 h 690562"/>
                  <a:gd name="connsiteX19" fmla="*/ 238125 w 619125"/>
                  <a:gd name="connsiteY19" fmla="*/ 314325 h 690562"/>
                  <a:gd name="connsiteX20" fmla="*/ 195262 w 619125"/>
                  <a:gd name="connsiteY20" fmla="*/ 280987 h 690562"/>
                  <a:gd name="connsiteX21" fmla="*/ 161925 w 619125"/>
                  <a:gd name="connsiteY21" fmla="*/ 242887 h 690562"/>
                  <a:gd name="connsiteX22" fmla="*/ 157162 w 619125"/>
                  <a:gd name="connsiteY22" fmla="*/ 185737 h 690562"/>
                  <a:gd name="connsiteX23" fmla="*/ 128587 w 619125"/>
                  <a:gd name="connsiteY23" fmla="*/ 128587 h 690562"/>
                  <a:gd name="connsiteX24" fmla="*/ 47625 w 619125"/>
                  <a:gd name="connsiteY24" fmla="*/ 0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9125" h="690562">
                    <a:moveTo>
                      <a:pt x="47625" y="0"/>
                    </a:moveTo>
                    <a:lnTo>
                      <a:pt x="33337" y="80962"/>
                    </a:lnTo>
                    <a:lnTo>
                      <a:pt x="109537" y="266700"/>
                    </a:lnTo>
                    <a:lnTo>
                      <a:pt x="66675" y="271462"/>
                    </a:lnTo>
                    <a:lnTo>
                      <a:pt x="66675" y="357187"/>
                    </a:lnTo>
                    <a:lnTo>
                      <a:pt x="14287" y="438150"/>
                    </a:lnTo>
                    <a:lnTo>
                      <a:pt x="80962" y="500062"/>
                    </a:lnTo>
                    <a:lnTo>
                      <a:pt x="95250" y="576262"/>
                    </a:lnTo>
                    <a:lnTo>
                      <a:pt x="0" y="533400"/>
                    </a:lnTo>
                    <a:lnTo>
                      <a:pt x="33337" y="628650"/>
                    </a:lnTo>
                    <a:lnTo>
                      <a:pt x="161925" y="690562"/>
                    </a:lnTo>
                    <a:lnTo>
                      <a:pt x="338137" y="633412"/>
                    </a:lnTo>
                    <a:lnTo>
                      <a:pt x="619125" y="642937"/>
                    </a:lnTo>
                    <a:lnTo>
                      <a:pt x="581025" y="547687"/>
                    </a:lnTo>
                    <a:lnTo>
                      <a:pt x="466725" y="504825"/>
                    </a:lnTo>
                    <a:lnTo>
                      <a:pt x="409575" y="447675"/>
                    </a:lnTo>
                    <a:lnTo>
                      <a:pt x="357187" y="423862"/>
                    </a:lnTo>
                    <a:lnTo>
                      <a:pt x="300037" y="438150"/>
                    </a:lnTo>
                    <a:lnTo>
                      <a:pt x="238125" y="390525"/>
                    </a:lnTo>
                    <a:lnTo>
                      <a:pt x="238125" y="314325"/>
                    </a:lnTo>
                    <a:lnTo>
                      <a:pt x="195262" y="280987"/>
                    </a:lnTo>
                    <a:lnTo>
                      <a:pt x="161925" y="242887"/>
                    </a:lnTo>
                    <a:lnTo>
                      <a:pt x="157162" y="185737"/>
                    </a:lnTo>
                    <a:lnTo>
                      <a:pt x="128587" y="128587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755FA6A9-3091-4363-9A53-BFD2C83C7929}"/>
                  </a:ext>
                </a:extLst>
              </p:cNvPr>
              <p:cNvSpPr/>
              <p:nvPr/>
            </p:nvSpPr>
            <p:spPr>
              <a:xfrm>
                <a:off x="5372100" y="61760100"/>
                <a:ext cx="165100" cy="146050"/>
              </a:xfrm>
              <a:custGeom>
                <a:avLst/>
                <a:gdLst>
                  <a:gd name="connsiteX0" fmla="*/ 120650 w 165100"/>
                  <a:gd name="connsiteY0" fmla="*/ 0 h 146050"/>
                  <a:gd name="connsiteX1" fmla="*/ 165100 w 165100"/>
                  <a:gd name="connsiteY1" fmla="*/ 57150 h 146050"/>
                  <a:gd name="connsiteX2" fmla="*/ 152400 w 165100"/>
                  <a:gd name="connsiteY2" fmla="*/ 82550 h 146050"/>
                  <a:gd name="connsiteX3" fmla="*/ 98425 w 165100"/>
                  <a:gd name="connsiteY3" fmla="*/ 104775 h 146050"/>
                  <a:gd name="connsiteX4" fmla="*/ 69850 w 165100"/>
                  <a:gd name="connsiteY4" fmla="*/ 139700 h 146050"/>
                  <a:gd name="connsiteX5" fmla="*/ 19050 w 165100"/>
                  <a:gd name="connsiteY5" fmla="*/ 146050 h 146050"/>
                  <a:gd name="connsiteX6" fmla="*/ 0 w 165100"/>
                  <a:gd name="connsiteY6" fmla="*/ 76200 h 146050"/>
                  <a:gd name="connsiteX7" fmla="*/ 69850 w 165100"/>
                  <a:gd name="connsiteY7" fmla="*/ 63500 h 146050"/>
                  <a:gd name="connsiteX8" fmla="*/ 120650 w 165100"/>
                  <a:gd name="connsiteY8" fmla="*/ 0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00" h="146050">
                    <a:moveTo>
                      <a:pt x="120650" y="0"/>
                    </a:moveTo>
                    <a:lnTo>
                      <a:pt x="165100" y="57150"/>
                    </a:lnTo>
                    <a:lnTo>
                      <a:pt x="152400" y="82550"/>
                    </a:lnTo>
                    <a:lnTo>
                      <a:pt x="98425" y="104775"/>
                    </a:lnTo>
                    <a:lnTo>
                      <a:pt x="69850" y="139700"/>
                    </a:lnTo>
                    <a:lnTo>
                      <a:pt x="19050" y="146050"/>
                    </a:lnTo>
                    <a:lnTo>
                      <a:pt x="0" y="76200"/>
                    </a:lnTo>
                    <a:lnTo>
                      <a:pt x="69850" y="63500"/>
                    </a:lnTo>
                    <a:lnTo>
                      <a:pt x="1206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697DD49A-8F78-4B6B-B8AB-EEE53CB956CD}"/>
                  </a:ext>
                </a:extLst>
              </p:cNvPr>
              <p:cNvSpPr/>
              <p:nvPr/>
            </p:nvSpPr>
            <p:spPr>
              <a:xfrm>
                <a:off x="5578475" y="60620275"/>
                <a:ext cx="66675" cy="73025"/>
              </a:xfrm>
              <a:custGeom>
                <a:avLst/>
                <a:gdLst>
                  <a:gd name="connsiteX0" fmla="*/ 0 w 66675"/>
                  <a:gd name="connsiteY0" fmla="*/ 0 h 73025"/>
                  <a:gd name="connsiteX1" fmla="*/ 0 w 66675"/>
                  <a:gd name="connsiteY1" fmla="*/ 28575 h 73025"/>
                  <a:gd name="connsiteX2" fmla="*/ 31750 w 66675"/>
                  <a:gd name="connsiteY2" fmla="*/ 73025 h 73025"/>
                  <a:gd name="connsiteX3" fmla="*/ 60325 w 66675"/>
                  <a:gd name="connsiteY3" fmla="*/ 66675 h 73025"/>
                  <a:gd name="connsiteX4" fmla="*/ 66675 w 66675"/>
                  <a:gd name="connsiteY4" fmla="*/ 6350 h 73025"/>
                  <a:gd name="connsiteX5" fmla="*/ 0 w 66675"/>
                  <a:gd name="connsiteY5" fmla="*/ 0 h 73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73025">
                    <a:moveTo>
                      <a:pt x="0" y="0"/>
                    </a:moveTo>
                    <a:lnTo>
                      <a:pt x="0" y="28575"/>
                    </a:lnTo>
                    <a:lnTo>
                      <a:pt x="31750" y="73025"/>
                    </a:lnTo>
                    <a:lnTo>
                      <a:pt x="60325" y="66675"/>
                    </a:lnTo>
                    <a:lnTo>
                      <a:pt x="66675" y="63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E4788F91-9D84-42AE-A7EF-6D1353546F9F}"/>
                  </a:ext>
                </a:extLst>
              </p:cNvPr>
              <p:cNvSpPr/>
              <p:nvPr/>
            </p:nvSpPr>
            <p:spPr>
              <a:xfrm>
                <a:off x="5394325" y="61934725"/>
                <a:ext cx="66675" cy="79375"/>
              </a:xfrm>
              <a:custGeom>
                <a:avLst/>
                <a:gdLst>
                  <a:gd name="connsiteX0" fmla="*/ 0 w 66675"/>
                  <a:gd name="connsiteY0" fmla="*/ 0 h 79375"/>
                  <a:gd name="connsiteX1" fmla="*/ 0 w 66675"/>
                  <a:gd name="connsiteY1" fmla="*/ 50800 h 79375"/>
                  <a:gd name="connsiteX2" fmla="*/ 41275 w 66675"/>
                  <a:gd name="connsiteY2" fmla="*/ 79375 h 79375"/>
                  <a:gd name="connsiteX3" fmla="*/ 66675 w 66675"/>
                  <a:gd name="connsiteY3" fmla="*/ 31750 h 79375"/>
                  <a:gd name="connsiteX4" fmla="*/ 0 w 66675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9375">
                    <a:moveTo>
                      <a:pt x="0" y="0"/>
                    </a:moveTo>
                    <a:lnTo>
                      <a:pt x="0" y="50800"/>
                    </a:lnTo>
                    <a:lnTo>
                      <a:pt x="41275" y="79375"/>
                    </a:lnTo>
                    <a:lnTo>
                      <a:pt x="66675" y="3175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6CB9174-6885-4B9F-8075-6D39C854B326}"/>
                  </a:ext>
                </a:extLst>
              </p:cNvPr>
              <p:cNvSpPr/>
              <p:nvPr/>
            </p:nvSpPr>
            <p:spPr>
              <a:xfrm>
                <a:off x="5553075" y="60733781"/>
                <a:ext cx="111919" cy="107157"/>
              </a:xfrm>
              <a:custGeom>
                <a:avLst/>
                <a:gdLst>
                  <a:gd name="connsiteX0" fmla="*/ 78581 w 111919"/>
                  <a:gd name="connsiteY0" fmla="*/ 0 h 107157"/>
                  <a:gd name="connsiteX1" fmla="*/ 9525 w 111919"/>
                  <a:gd name="connsiteY1" fmla="*/ 16669 h 107157"/>
                  <a:gd name="connsiteX2" fmla="*/ 2381 w 111919"/>
                  <a:gd name="connsiteY2" fmla="*/ 54769 h 107157"/>
                  <a:gd name="connsiteX3" fmla="*/ 0 w 111919"/>
                  <a:gd name="connsiteY3" fmla="*/ 83344 h 107157"/>
                  <a:gd name="connsiteX4" fmla="*/ 16669 w 111919"/>
                  <a:gd name="connsiteY4" fmla="*/ 97632 h 107157"/>
                  <a:gd name="connsiteX5" fmla="*/ 54769 w 111919"/>
                  <a:gd name="connsiteY5" fmla="*/ 85725 h 107157"/>
                  <a:gd name="connsiteX6" fmla="*/ 111919 w 111919"/>
                  <a:gd name="connsiteY6" fmla="*/ 107157 h 107157"/>
                  <a:gd name="connsiteX7" fmla="*/ 107156 w 111919"/>
                  <a:gd name="connsiteY7" fmla="*/ 73819 h 107157"/>
                  <a:gd name="connsiteX8" fmla="*/ 78581 w 111919"/>
                  <a:gd name="connsiteY8" fmla="*/ 0 h 10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919" h="107157">
                    <a:moveTo>
                      <a:pt x="78581" y="0"/>
                    </a:moveTo>
                    <a:lnTo>
                      <a:pt x="9525" y="16669"/>
                    </a:lnTo>
                    <a:lnTo>
                      <a:pt x="2381" y="54769"/>
                    </a:lnTo>
                    <a:lnTo>
                      <a:pt x="0" y="83344"/>
                    </a:lnTo>
                    <a:lnTo>
                      <a:pt x="16669" y="97632"/>
                    </a:lnTo>
                    <a:lnTo>
                      <a:pt x="54769" y="85725"/>
                    </a:lnTo>
                    <a:lnTo>
                      <a:pt x="111919" y="107157"/>
                    </a:lnTo>
                    <a:lnTo>
                      <a:pt x="107156" y="73819"/>
                    </a:lnTo>
                    <a:lnTo>
                      <a:pt x="78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37923FD0-0964-4658-A15B-B2D400BB5E36}"/>
                  </a:ext>
                </a:extLst>
              </p:cNvPr>
              <p:cNvSpPr/>
              <p:nvPr/>
            </p:nvSpPr>
            <p:spPr>
              <a:xfrm>
                <a:off x="5093494" y="60812363"/>
                <a:ext cx="61912" cy="104775"/>
              </a:xfrm>
              <a:custGeom>
                <a:avLst/>
                <a:gdLst>
                  <a:gd name="connsiteX0" fmla="*/ 61912 w 61912"/>
                  <a:gd name="connsiteY0" fmla="*/ 52387 h 104775"/>
                  <a:gd name="connsiteX1" fmla="*/ 38100 w 61912"/>
                  <a:gd name="connsiteY1" fmla="*/ 0 h 104775"/>
                  <a:gd name="connsiteX2" fmla="*/ 0 w 61912"/>
                  <a:gd name="connsiteY2" fmla="*/ 23812 h 104775"/>
                  <a:gd name="connsiteX3" fmla="*/ 16669 w 61912"/>
                  <a:gd name="connsiteY3" fmla="*/ 104775 h 104775"/>
                  <a:gd name="connsiteX4" fmla="*/ 61912 w 61912"/>
                  <a:gd name="connsiteY4" fmla="*/ 5238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104775">
                    <a:moveTo>
                      <a:pt x="61912" y="52387"/>
                    </a:moveTo>
                    <a:lnTo>
                      <a:pt x="38100" y="0"/>
                    </a:lnTo>
                    <a:lnTo>
                      <a:pt x="0" y="23812"/>
                    </a:lnTo>
                    <a:lnTo>
                      <a:pt x="16669" y="104775"/>
                    </a:lnTo>
                    <a:lnTo>
                      <a:pt x="61912" y="5238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2319A75F-00F0-4149-8950-568D037A7E4E}"/>
                  </a:ext>
                </a:extLst>
              </p:cNvPr>
              <p:cNvSpPr/>
              <p:nvPr/>
            </p:nvSpPr>
            <p:spPr>
              <a:xfrm>
                <a:off x="4400550" y="60050363"/>
                <a:ext cx="2143125" cy="2757487"/>
              </a:xfrm>
              <a:custGeom>
                <a:avLst/>
                <a:gdLst>
                  <a:gd name="connsiteX0" fmla="*/ 1938338 w 2143125"/>
                  <a:gd name="connsiteY0" fmla="*/ 0 h 2757487"/>
                  <a:gd name="connsiteX1" fmla="*/ 1890713 w 2143125"/>
                  <a:gd name="connsiteY1" fmla="*/ 42862 h 2757487"/>
                  <a:gd name="connsiteX2" fmla="*/ 1890713 w 2143125"/>
                  <a:gd name="connsiteY2" fmla="*/ 76200 h 2757487"/>
                  <a:gd name="connsiteX3" fmla="*/ 1924050 w 2143125"/>
                  <a:gd name="connsiteY3" fmla="*/ 128587 h 2757487"/>
                  <a:gd name="connsiteX4" fmla="*/ 1857375 w 2143125"/>
                  <a:gd name="connsiteY4" fmla="*/ 261937 h 2757487"/>
                  <a:gd name="connsiteX5" fmla="*/ 1809750 w 2143125"/>
                  <a:gd name="connsiteY5" fmla="*/ 366712 h 2757487"/>
                  <a:gd name="connsiteX6" fmla="*/ 1704975 w 2143125"/>
                  <a:gd name="connsiteY6" fmla="*/ 442912 h 2757487"/>
                  <a:gd name="connsiteX7" fmla="*/ 1614488 w 2143125"/>
                  <a:gd name="connsiteY7" fmla="*/ 452437 h 2757487"/>
                  <a:gd name="connsiteX8" fmla="*/ 1628775 w 2143125"/>
                  <a:gd name="connsiteY8" fmla="*/ 561975 h 2757487"/>
                  <a:gd name="connsiteX9" fmla="*/ 1528763 w 2143125"/>
                  <a:gd name="connsiteY9" fmla="*/ 609600 h 2757487"/>
                  <a:gd name="connsiteX10" fmla="*/ 1462088 w 2143125"/>
                  <a:gd name="connsiteY10" fmla="*/ 685800 h 2757487"/>
                  <a:gd name="connsiteX11" fmla="*/ 1438275 w 2143125"/>
                  <a:gd name="connsiteY11" fmla="*/ 757237 h 2757487"/>
                  <a:gd name="connsiteX12" fmla="*/ 1390650 w 2143125"/>
                  <a:gd name="connsiteY12" fmla="*/ 809625 h 2757487"/>
                  <a:gd name="connsiteX13" fmla="*/ 1309688 w 2143125"/>
                  <a:gd name="connsiteY13" fmla="*/ 847725 h 2757487"/>
                  <a:gd name="connsiteX14" fmla="*/ 1252538 w 2143125"/>
                  <a:gd name="connsiteY14" fmla="*/ 823912 h 2757487"/>
                  <a:gd name="connsiteX15" fmla="*/ 1233488 w 2143125"/>
                  <a:gd name="connsiteY15" fmla="*/ 857250 h 2757487"/>
                  <a:gd name="connsiteX16" fmla="*/ 1162050 w 2143125"/>
                  <a:gd name="connsiteY16" fmla="*/ 847725 h 2757487"/>
                  <a:gd name="connsiteX17" fmla="*/ 1104900 w 2143125"/>
                  <a:gd name="connsiteY17" fmla="*/ 781050 h 2757487"/>
                  <a:gd name="connsiteX18" fmla="*/ 1114425 w 2143125"/>
                  <a:gd name="connsiteY18" fmla="*/ 690562 h 2757487"/>
                  <a:gd name="connsiteX19" fmla="*/ 1128713 w 2143125"/>
                  <a:gd name="connsiteY19" fmla="*/ 657225 h 2757487"/>
                  <a:gd name="connsiteX20" fmla="*/ 1076325 w 2143125"/>
                  <a:gd name="connsiteY20" fmla="*/ 619125 h 2757487"/>
                  <a:gd name="connsiteX21" fmla="*/ 1000125 w 2143125"/>
                  <a:gd name="connsiteY21" fmla="*/ 576262 h 2757487"/>
                  <a:gd name="connsiteX22" fmla="*/ 895350 w 2143125"/>
                  <a:gd name="connsiteY22" fmla="*/ 614362 h 2757487"/>
                  <a:gd name="connsiteX23" fmla="*/ 771525 w 2143125"/>
                  <a:gd name="connsiteY23" fmla="*/ 590550 h 2757487"/>
                  <a:gd name="connsiteX24" fmla="*/ 766763 w 2143125"/>
                  <a:gd name="connsiteY24" fmla="*/ 657225 h 2757487"/>
                  <a:gd name="connsiteX25" fmla="*/ 819150 w 2143125"/>
                  <a:gd name="connsiteY25" fmla="*/ 728662 h 2757487"/>
                  <a:gd name="connsiteX26" fmla="*/ 795338 w 2143125"/>
                  <a:gd name="connsiteY26" fmla="*/ 771525 h 2757487"/>
                  <a:gd name="connsiteX27" fmla="*/ 819150 w 2143125"/>
                  <a:gd name="connsiteY27" fmla="*/ 914400 h 2757487"/>
                  <a:gd name="connsiteX28" fmla="*/ 900113 w 2143125"/>
                  <a:gd name="connsiteY28" fmla="*/ 942975 h 2757487"/>
                  <a:gd name="connsiteX29" fmla="*/ 1047750 w 2143125"/>
                  <a:gd name="connsiteY29" fmla="*/ 990600 h 2757487"/>
                  <a:gd name="connsiteX30" fmla="*/ 1104900 w 2143125"/>
                  <a:gd name="connsiteY30" fmla="*/ 1000125 h 2757487"/>
                  <a:gd name="connsiteX31" fmla="*/ 1095375 w 2143125"/>
                  <a:gd name="connsiteY31" fmla="*/ 1066800 h 2757487"/>
                  <a:gd name="connsiteX32" fmla="*/ 1052513 w 2143125"/>
                  <a:gd name="connsiteY32" fmla="*/ 1157287 h 2757487"/>
                  <a:gd name="connsiteX33" fmla="*/ 971550 w 2143125"/>
                  <a:gd name="connsiteY33" fmla="*/ 1171575 h 2757487"/>
                  <a:gd name="connsiteX34" fmla="*/ 895350 w 2143125"/>
                  <a:gd name="connsiteY34" fmla="*/ 1257300 h 2757487"/>
                  <a:gd name="connsiteX35" fmla="*/ 785813 w 2143125"/>
                  <a:gd name="connsiteY35" fmla="*/ 1276350 h 2757487"/>
                  <a:gd name="connsiteX36" fmla="*/ 747713 w 2143125"/>
                  <a:gd name="connsiteY36" fmla="*/ 1262062 h 2757487"/>
                  <a:gd name="connsiteX37" fmla="*/ 666750 w 2143125"/>
                  <a:gd name="connsiteY37" fmla="*/ 1300162 h 2757487"/>
                  <a:gd name="connsiteX38" fmla="*/ 652463 w 2143125"/>
                  <a:gd name="connsiteY38" fmla="*/ 1352550 h 2757487"/>
                  <a:gd name="connsiteX39" fmla="*/ 552450 w 2143125"/>
                  <a:gd name="connsiteY39" fmla="*/ 1452562 h 2757487"/>
                  <a:gd name="connsiteX40" fmla="*/ 542925 w 2143125"/>
                  <a:gd name="connsiteY40" fmla="*/ 1504950 h 2757487"/>
                  <a:gd name="connsiteX41" fmla="*/ 447675 w 2143125"/>
                  <a:gd name="connsiteY41" fmla="*/ 1504950 h 2757487"/>
                  <a:gd name="connsiteX42" fmla="*/ 366713 w 2143125"/>
                  <a:gd name="connsiteY42" fmla="*/ 1571625 h 2757487"/>
                  <a:gd name="connsiteX43" fmla="*/ 309563 w 2143125"/>
                  <a:gd name="connsiteY43" fmla="*/ 1504950 h 2757487"/>
                  <a:gd name="connsiteX44" fmla="*/ 276225 w 2143125"/>
                  <a:gd name="connsiteY44" fmla="*/ 1504950 h 2757487"/>
                  <a:gd name="connsiteX45" fmla="*/ 266700 w 2143125"/>
                  <a:gd name="connsiteY45" fmla="*/ 1662112 h 2757487"/>
                  <a:gd name="connsiteX46" fmla="*/ 347663 w 2143125"/>
                  <a:gd name="connsiteY46" fmla="*/ 1804987 h 2757487"/>
                  <a:gd name="connsiteX47" fmla="*/ 361950 w 2143125"/>
                  <a:gd name="connsiteY47" fmla="*/ 1866900 h 2757487"/>
                  <a:gd name="connsiteX48" fmla="*/ 361950 w 2143125"/>
                  <a:gd name="connsiteY48" fmla="*/ 1900237 h 2757487"/>
                  <a:gd name="connsiteX49" fmla="*/ 404813 w 2143125"/>
                  <a:gd name="connsiteY49" fmla="*/ 1962150 h 2757487"/>
                  <a:gd name="connsiteX50" fmla="*/ 390525 w 2143125"/>
                  <a:gd name="connsiteY50" fmla="*/ 2019300 h 2757487"/>
                  <a:gd name="connsiteX51" fmla="*/ 295275 w 2143125"/>
                  <a:gd name="connsiteY51" fmla="*/ 2076450 h 2757487"/>
                  <a:gd name="connsiteX52" fmla="*/ 214313 w 2143125"/>
                  <a:gd name="connsiteY52" fmla="*/ 2119312 h 2757487"/>
                  <a:gd name="connsiteX53" fmla="*/ 161925 w 2143125"/>
                  <a:gd name="connsiteY53" fmla="*/ 2162175 h 2757487"/>
                  <a:gd name="connsiteX54" fmla="*/ 152400 w 2143125"/>
                  <a:gd name="connsiteY54" fmla="*/ 2200275 h 2757487"/>
                  <a:gd name="connsiteX55" fmla="*/ 128588 w 2143125"/>
                  <a:gd name="connsiteY55" fmla="*/ 2233612 h 2757487"/>
                  <a:gd name="connsiteX56" fmla="*/ 128588 w 2143125"/>
                  <a:gd name="connsiteY56" fmla="*/ 2257425 h 2757487"/>
                  <a:gd name="connsiteX57" fmla="*/ 100013 w 2143125"/>
                  <a:gd name="connsiteY57" fmla="*/ 2290762 h 2757487"/>
                  <a:gd name="connsiteX58" fmla="*/ 52388 w 2143125"/>
                  <a:gd name="connsiteY58" fmla="*/ 2295525 h 2757487"/>
                  <a:gd name="connsiteX59" fmla="*/ 4763 w 2143125"/>
                  <a:gd name="connsiteY59" fmla="*/ 2352675 h 2757487"/>
                  <a:gd name="connsiteX60" fmla="*/ 0 w 2143125"/>
                  <a:gd name="connsiteY60" fmla="*/ 2409825 h 2757487"/>
                  <a:gd name="connsiteX61" fmla="*/ 90488 w 2143125"/>
                  <a:gd name="connsiteY61" fmla="*/ 2438400 h 2757487"/>
                  <a:gd name="connsiteX62" fmla="*/ 66675 w 2143125"/>
                  <a:gd name="connsiteY62" fmla="*/ 2490787 h 2757487"/>
                  <a:gd name="connsiteX63" fmla="*/ 71438 w 2143125"/>
                  <a:gd name="connsiteY63" fmla="*/ 2505075 h 2757487"/>
                  <a:gd name="connsiteX64" fmla="*/ 66675 w 2143125"/>
                  <a:gd name="connsiteY64" fmla="*/ 2533650 h 2757487"/>
                  <a:gd name="connsiteX65" fmla="*/ 90488 w 2143125"/>
                  <a:gd name="connsiteY65" fmla="*/ 2552700 h 2757487"/>
                  <a:gd name="connsiteX66" fmla="*/ 100013 w 2143125"/>
                  <a:gd name="connsiteY66" fmla="*/ 2595562 h 2757487"/>
                  <a:gd name="connsiteX67" fmla="*/ 100013 w 2143125"/>
                  <a:gd name="connsiteY67" fmla="*/ 2738437 h 2757487"/>
                  <a:gd name="connsiteX68" fmla="*/ 161925 w 2143125"/>
                  <a:gd name="connsiteY68" fmla="*/ 2757487 h 2757487"/>
                  <a:gd name="connsiteX69" fmla="*/ 223838 w 2143125"/>
                  <a:gd name="connsiteY69" fmla="*/ 2705100 h 2757487"/>
                  <a:gd name="connsiteX70" fmla="*/ 309563 w 2143125"/>
                  <a:gd name="connsiteY70" fmla="*/ 2705100 h 2757487"/>
                  <a:gd name="connsiteX71" fmla="*/ 385763 w 2143125"/>
                  <a:gd name="connsiteY71" fmla="*/ 2619375 h 2757487"/>
                  <a:gd name="connsiteX72" fmla="*/ 461963 w 2143125"/>
                  <a:gd name="connsiteY72" fmla="*/ 2547937 h 2757487"/>
                  <a:gd name="connsiteX73" fmla="*/ 495300 w 2143125"/>
                  <a:gd name="connsiteY73" fmla="*/ 2547937 h 2757487"/>
                  <a:gd name="connsiteX74" fmla="*/ 633413 w 2143125"/>
                  <a:gd name="connsiteY74" fmla="*/ 2443162 h 2757487"/>
                  <a:gd name="connsiteX75" fmla="*/ 595313 w 2143125"/>
                  <a:gd name="connsiteY75" fmla="*/ 2362200 h 2757487"/>
                  <a:gd name="connsiteX76" fmla="*/ 509588 w 2143125"/>
                  <a:gd name="connsiteY76" fmla="*/ 2366962 h 2757487"/>
                  <a:gd name="connsiteX77" fmla="*/ 485775 w 2143125"/>
                  <a:gd name="connsiteY77" fmla="*/ 2438400 h 2757487"/>
                  <a:gd name="connsiteX78" fmla="*/ 438150 w 2143125"/>
                  <a:gd name="connsiteY78" fmla="*/ 2309812 h 2757487"/>
                  <a:gd name="connsiteX79" fmla="*/ 504825 w 2143125"/>
                  <a:gd name="connsiteY79" fmla="*/ 2266950 h 2757487"/>
                  <a:gd name="connsiteX80" fmla="*/ 519113 w 2143125"/>
                  <a:gd name="connsiteY80" fmla="*/ 2114550 h 2757487"/>
                  <a:gd name="connsiteX81" fmla="*/ 566738 w 2143125"/>
                  <a:gd name="connsiteY81" fmla="*/ 2090737 h 2757487"/>
                  <a:gd name="connsiteX82" fmla="*/ 571500 w 2143125"/>
                  <a:gd name="connsiteY82" fmla="*/ 1990725 h 2757487"/>
                  <a:gd name="connsiteX83" fmla="*/ 676275 w 2143125"/>
                  <a:gd name="connsiteY83" fmla="*/ 1943100 h 2757487"/>
                  <a:gd name="connsiteX84" fmla="*/ 647700 w 2143125"/>
                  <a:gd name="connsiteY84" fmla="*/ 1895475 h 2757487"/>
                  <a:gd name="connsiteX85" fmla="*/ 742950 w 2143125"/>
                  <a:gd name="connsiteY85" fmla="*/ 1852612 h 2757487"/>
                  <a:gd name="connsiteX86" fmla="*/ 838200 w 2143125"/>
                  <a:gd name="connsiteY86" fmla="*/ 1962150 h 2757487"/>
                  <a:gd name="connsiteX87" fmla="*/ 909638 w 2143125"/>
                  <a:gd name="connsiteY87" fmla="*/ 2000250 h 2757487"/>
                  <a:gd name="connsiteX88" fmla="*/ 914400 w 2143125"/>
                  <a:gd name="connsiteY88" fmla="*/ 1919287 h 2757487"/>
                  <a:gd name="connsiteX89" fmla="*/ 776288 w 2143125"/>
                  <a:gd name="connsiteY89" fmla="*/ 1814512 h 2757487"/>
                  <a:gd name="connsiteX90" fmla="*/ 776288 w 2143125"/>
                  <a:gd name="connsiteY90" fmla="*/ 1743075 h 2757487"/>
                  <a:gd name="connsiteX91" fmla="*/ 628650 w 2143125"/>
                  <a:gd name="connsiteY91" fmla="*/ 1585912 h 2757487"/>
                  <a:gd name="connsiteX92" fmla="*/ 633413 w 2143125"/>
                  <a:gd name="connsiteY92" fmla="*/ 1552575 h 2757487"/>
                  <a:gd name="connsiteX93" fmla="*/ 690563 w 2143125"/>
                  <a:gd name="connsiteY93" fmla="*/ 1547812 h 2757487"/>
                  <a:gd name="connsiteX94" fmla="*/ 700088 w 2143125"/>
                  <a:gd name="connsiteY94" fmla="*/ 1485900 h 2757487"/>
                  <a:gd name="connsiteX95" fmla="*/ 790575 w 2143125"/>
                  <a:gd name="connsiteY95" fmla="*/ 1457325 h 2757487"/>
                  <a:gd name="connsiteX96" fmla="*/ 909638 w 2143125"/>
                  <a:gd name="connsiteY96" fmla="*/ 1509712 h 2757487"/>
                  <a:gd name="connsiteX97" fmla="*/ 976313 w 2143125"/>
                  <a:gd name="connsiteY97" fmla="*/ 1509712 h 2757487"/>
                  <a:gd name="connsiteX98" fmla="*/ 995363 w 2143125"/>
                  <a:gd name="connsiteY98" fmla="*/ 1385887 h 2757487"/>
                  <a:gd name="connsiteX99" fmla="*/ 1057275 w 2143125"/>
                  <a:gd name="connsiteY99" fmla="*/ 1404937 h 2757487"/>
                  <a:gd name="connsiteX100" fmla="*/ 1152525 w 2143125"/>
                  <a:gd name="connsiteY100" fmla="*/ 1366837 h 2757487"/>
                  <a:gd name="connsiteX101" fmla="*/ 1152525 w 2143125"/>
                  <a:gd name="connsiteY101" fmla="*/ 1328737 h 2757487"/>
                  <a:gd name="connsiteX102" fmla="*/ 1123950 w 2143125"/>
                  <a:gd name="connsiteY102" fmla="*/ 1300162 h 2757487"/>
                  <a:gd name="connsiteX103" fmla="*/ 1147763 w 2143125"/>
                  <a:gd name="connsiteY103" fmla="*/ 1262062 h 2757487"/>
                  <a:gd name="connsiteX104" fmla="*/ 1214438 w 2143125"/>
                  <a:gd name="connsiteY104" fmla="*/ 1276350 h 2757487"/>
                  <a:gd name="connsiteX105" fmla="*/ 1252538 w 2143125"/>
                  <a:gd name="connsiteY105" fmla="*/ 1247775 h 2757487"/>
                  <a:gd name="connsiteX106" fmla="*/ 1323975 w 2143125"/>
                  <a:gd name="connsiteY106" fmla="*/ 1247775 h 2757487"/>
                  <a:gd name="connsiteX107" fmla="*/ 1271588 w 2143125"/>
                  <a:gd name="connsiteY107" fmla="*/ 1114425 h 2757487"/>
                  <a:gd name="connsiteX108" fmla="*/ 1357313 w 2143125"/>
                  <a:gd name="connsiteY108" fmla="*/ 1133475 h 2757487"/>
                  <a:gd name="connsiteX109" fmla="*/ 1438275 w 2143125"/>
                  <a:gd name="connsiteY109" fmla="*/ 1204912 h 2757487"/>
                  <a:gd name="connsiteX110" fmla="*/ 1466850 w 2143125"/>
                  <a:gd name="connsiteY110" fmla="*/ 1133475 h 2757487"/>
                  <a:gd name="connsiteX111" fmla="*/ 1571625 w 2143125"/>
                  <a:gd name="connsiteY111" fmla="*/ 1123950 h 2757487"/>
                  <a:gd name="connsiteX112" fmla="*/ 1571625 w 2143125"/>
                  <a:gd name="connsiteY112" fmla="*/ 1081087 h 2757487"/>
                  <a:gd name="connsiteX113" fmla="*/ 1614488 w 2143125"/>
                  <a:gd name="connsiteY113" fmla="*/ 1071562 h 2757487"/>
                  <a:gd name="connsiteX114" fmla="*/ 1552575 w 2143125"/>
                  <a:gd name="connsiteY114" fmla="*/ 957262 h 2757487"/>
                  <a:gd name="connsiteX115" fmla="*/ 1614488 w 2143125"/>
                  <a:gd name="connsiteY115" fmla="*/ 957262 h 2757487"/>
                  <a:gd name="connsiteX116" fmla="*/ 1628775 w 2143125"/>
                  <a:gd name="connsiteY116" fmla="*/ 928687 h 2757487"/>
                  <a:gd name="connsiteX117" fmla="*/ 1604963 w 2143125"/>
                  <a:gd name="connsiteY117" fmla="*/ 871537 h 2757487"/>
                  <a:gd name="connsiteX118" fmla="*/ 1752600 w 2143125"/>
                  <a:gd name="connsiteY118" fmla="*/ 885825 h 2757487"/>
                  <a:gd name="connsiteX119" fmla="*/ 1885950 w 2143125"/>
                  <a:gd name="connsiteY119" fmla="*/ 857250 h 2757487"/>
                  <a:gd name="connsiteX120" fmla="*/ 1933575 w 2143125"/>
                  <a:gd name="connsiteY120" fmla="*/ 733425 h 2757487"/>
                  <a:gd name="connsiteX121" fmla="*/ 2028825 w 2143125"/>
                  <a:gd name="connsiteY121" fmla="*/ 638175 h 2757487"/>
                  <a:gd name="connsiteX122" fmla="*/ 2081213 w 2143125"/>
                  <a:gd name="connsiteY122" fmla="*/ 528637 h 2757487"/>
                  <a:gd name="connsiteX123" fmla="*/ 2143125 w 2143125"/>
                  <a:gd name="connsiteY123" fmla="*/ 457200 h 2757487"/>
                  <a:gd name="connsiteX124" fmla="*/ 2124075 w 2143125"/>
                  <a:gd name="connsiteY124" fmla="*/ 214312 h 2757487"/>
                  <a:gd name="connsiteX125" fmla="*/ 2095500 w 2143125"/>
                  <a:gd name="connsiteY125" fmla="*/ 185737 h 2757487"/>
                  <a:gd name="connsiteX126" fmla="*/ 2100263 w 2143125"/>
                  <a:gd name="connsiteY126" fmla="*/ 119062 h 2757487"/>
                  <a:gd name="connsiteX127" fmla="*/ 2047875 w 2143125"/>
                  <a:gd name="connsiteY127" fmla="*/ 119062 h 2757487"/>
                  <a:gd name="connsiteX128" fmla="*/ 1962150 w 2143125"/>
                  <a:gd name="connsiteY128" fmla="*/ 71437 h 2757487"/>
                  <a:gd name="connsiteX129" fmla="*/ 1976438 w 2143125"/>
                  <a:gd name="connsiteY129" fmla="*/ 33337 h 2757487"/>
                  <a:gd name="connsiteX130" fmla="*/ 1938338 w 2143125"/>
                  <a:gd name="connsiteY130" fmla="*/ 0 h 275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2143125" h="2757487">
                    <a:moveTo>
                      <a:pt x="1938338" y="0"/>
                    </a:moveTo>
                    <a:lnTo>
                      <a:pt x="1890713" y="42862"/>
                    </a:lnTo>
                    <a:lnTo>
                      <a:pt x="1890713" y="76200"/>
                    </a:lnTo>
                    <a:lnTo>
                      <a:pt x="1924050" y="128587"/>
                    </a:lnTo>
                    <a:lnTo>
                      <a:pt x="1857375" y="261937"/>
                    </a:lnTo>
                    <a:lnTo>
                      <a:pt x="1809750" y="366712"/>
                    </a:lnTo>
                    <a:lnTo>
                      <a:pt x="1704975" y="442912"/>
                    </a:lnTo>
                    <a:lnTo>
                      <a:pt x="1614488" y="452437"/>
                    </a:lnTo>
                    <a:lnTo>
                      <a:pt x="1628775" y="561975"/>
                    </a:lnTo>
                    <a:lnTo>
                      <a:pt x="1528763" y="609600"/>
                    </a:lnTo>
                    <a:lnTo>
                      <a:pt x="1462088" y="685800"/>
                    </a:lnTo>
                    <a:lnTo>
                      <a:pt x="1438275" y="757237"/>
                    </a:lnTo>
                    <a:lnTo>
                      <a:pt x="1390650" y="809625"/>
                    </a:lnTo>
                    <a:lnTo>
                      <a:pt x="1309688" y="847725"/>
                    </a:lnTo>
                    <a:lnTo>
                      <a:pt x="1252538" y="823912"/>
                    </a:lnTo>
                    <a:lnTo>
                      <a:pt x="1233488" y="857250"/>
                    </a:lnTo>
                    <a:lnTo>
                      <a:pt x="1162050" y="847725"/>
                    </a:lnTo>
                    <a:lnTo>
                      <a:pt x="1104900" y="781050"/>
                    </a:lnTo>
                    <a:lnTo>
                      <a:pt x="1114425" y="690562"/>
                    </a:lnTo>
                    <a:lnTo>
                      <a:pt x="1128713" y="657225"/>
                    </a:lnTo>
                    <a:lnTo>
                      <a:pt x="1076325" y="619125"/>
                    </a:lnTo>
                    <a:lnTo>
                      <a:pt x="1000125" y="576262"/>
                    </a:lnTo>
                    <a:lnTo>
                      <a:pt x="895350" y="614362"/>
                    </a:lnTo>
                    <a:lnTo>
                      <a:pt x="771525" y="590550"/>
                    </a:lnTo>
                    <a:lnTo>
                      <a:pt x="766763" y="657225"/>
                    </a:lnTo>
                    <a:lnTo>
                      <a:pt x="819150" y="728662"/>
                    </a:lnTo>
                    <a:lnTo>
                      <a:pt x="795338" y="771525"/>
                    </a:lnTo>
                    <a:lnTo>
                      <a:pt x="819150" y="914400"/>
                    </a:lnTo>
                    <a:lnTo>
                      <a:pt x="900113" y="942975"/>
                    </a:lnTo>
                    <a:lnTo>
                      <a:pt x="1047750" y="990600"/>
                    </a:lnTo>
                    <a:lnTo>
                      <a:pt x="1104900" y="1000125"/>
                    </a:lnTo>
                    <a:lnTo>
                      <a:pt x="1095375" y="1066800"/>
                    </a:lnTo>
                    <a:lnTo>
                      <a:pt x="1052513" y="1157287"/>
                    </a:lnTo>
                    <a:lnTo>
                      <a:pt x="971550" y="1171575"/>
                    </a:lnTo>
                    <a:lnTo>
                      <a:pt x="895350" y="1257300"/>
                    </a:lnTo>
                    <a:lnTo>
                      <a:pt x="785813" y="1276350"/>
                    </a:lnTo>
                    <a:lnTo>
                      <a:pt x="747713" y="1262062"/>
                    </a:lnTo>
                    <a:lnTo>
                      <a:pt x="666750" y="1300162"/>
                    </a:lnTo>
                    <a:lnTo>
                      <a:pt x="652463" y="1352550"/>
                    </a:lnTo>
                    <a:lnTo>
                      <a:pt x="552450" y="1452562"/>
                    </a:lnTo>
                    <a:lnTo>
                      <a:pt x="542925" y="1504950"/>
                    </a:lnTo>
                    <a:lnTo>
                      <a:pt x="447675" y="1504950"/>
                    </a:lnTo>
                    <a:lnTo>
                      <a:pt x="366713" y="1571625"/>
                    </a:lnTo>
                    <a:lnTo>
                      <a:pt x="309563" y="1504950"/>
                    </a:lnTo>
                    <a:lnTo>
                      <a:pt x="276225" y="1504950"/>
                    </a:lnTo>
                    <a:lnTo>
                      <a:pt x="266700" y="1662112"/>
                    </a:lnTo>
                    <a:lnTo>
                      <a:pt x="347663" y="1804987"/>
                    </a:lnTo>
                    <a:lnTo>
                      <a:pt x="361950" y="1866900"/>
                    </a:lnTo>
                    <a:lnTo>
                      <a:pt x="361950" y="1900237"/>
                    </a:lnTo>
                    <a:lnTo>
                      <a:pt x="404813" y="1962150"/>
                    </a:lnTo>
                    <a:lnTo>
                      <a:pt x="390525" y="2019300"/>
                    </a:lnTo>
                    <a:lnTo>
                      <a:pt x="295275" y="2076450"/>
                    </a:lnTo>
                    <a:lnTo>
                      <a:pt x="214313" y="2119312"/>
                    </a:lnTo>
                    <a:lnTo>
                      <a:pt x="161925" y="2162175"/>
                    </a:lnTo>
                    <a:lnTo>
                      <a:pt x="152400" y="2200275"/>
                    </a:lnTo>
                    <a:lnTo>
                      <a:pt x="128588" y="2233612"/>
                    </a:lnTo>
                    <a:lnTo>
                      <a:pt x="128588" y="2257425"/>
                    </a:lnTo>
                    <a:lnTo>
                      <a:pt x="100013" y="2290762"/>
                    </a:lnTo>
                    <a:lnTo>
                      <a:pt x="52388" y="2295525"/>
                    </a:lnTo>
                    <a:lnTo>
                      <a:pt x="4763" y="2352675"/>
                    </a:lnTo>
                    <a:lnTo>
                      <a:pt x="0" y="2409825"/>
                    </a:lnTo>
                    <a:lnTo>
                      <a:pt x="90488" y="2438400"/>
                    </a:lnTo>
                    <a:lnTo>
                      <a:pt x="66675" y="2490787"/>
                    </a:lnTo>
                    <a:lnTo>
                      <a:pt x="71438" y="2505075"/>
                    </a:lnTo>
                    <a:lnTo>
                      <a:pt x="66675" y="2533650"/>
                    </a:lnTo>
                    <a:lnTo>
                      <a:pt x="90488" y="2552700"/>
                    </a:lnTo>
                    <a:lnTo>
                      <a:pt x="100013" y="2595562"/>
                    </a:lnTo>
                    <a:lnTo>
                      <a:pt x="100013" y="2738437"/>
                    </a:lnTo>
                    <a:lnTo>
                      <a:pt x="161925" y="2757487"/>
                    </a:lnTo>
                    <a:lnTo>
                      <a:pt x="223838" y="2705100"/>
                    </a:lnTo>
                    <a:lnTo>
                      <a:pt x="309563" y="2705100"/>
                    </a:lnTo>
                    <a:lnTo>
                      <a:pt x="385763" y="2619375"/>
                    </a:lnTo>
                    <a:lnTo>
                      <a:pt x="461963" y="2547937"/>
                    </a:lnTo>
                    <a:lnTo>
                      <a:pt x="495300" y="2547937"/>
                    </a:lnTo>
                    <a:lnTo>
                      <a:pt x="633413" y="2443162"/>
                    </a:lnTo>
                    <a:lnTo>
                      <a:pt x="595313" y="2362200"/>
                    </a:lnTo>
                    <a:lnTo>
                      <a:pt x="509588" y="2366962"/>
                    </a:lnTo>
                    <a:lnTo>
                      <a:pt x="485775" y="2438400"/>
                    </a:lnTo>
                    <a:lnTo>
                      <a:pt x="438150" y="2309812"/>
                    </a:lnTo>
                    <a:lnTo>
                      <a:pt x="504825" y="2266950"/>
                    </a:lnTo>
                    <a:lnTo>
                      <a:pt x="519113" y="2114550"/>
                    </a:lnTo>
                    <a:lnTo>
                      <a:pt x="566738" y="2090737"/>
                    </a:lnTo>
                    <a:lnTo>
                      <a:pt x="571500" y="1990725"/>
                    </a:lnTo>
                    <a:lnTo>
                      <a:pt x="676275" y="1943100"/>
                    </a:lnTo>
                    <a:lnTo>
                      <a:pt x="647700" y="1895475"/>
                    </a:lnTo>
                    <a:lnTo>
                      <a:pt x="742950" y="1852612"/>
                    </a:lnTo>
                    <a:lnTo>
                      <a:pt x="838200" y="1962150"/>
                    </a:lnTo>
                    <a:lnTo>
                      <a:pt x="909638" y="2000250"/>
                    </a:lnTo>
                    <a:lnTo>
                      <a:pt x="914400" y="1919287"/>
                    </a:lnTo>
                    <a:lnTo>
                      <a:pt x="776288" y="1814512"/>
                    </a:lnTo>
                    <a:lnTo>
                      <a:pt x="776288" y="1743075"/>
                    </a:lnTo>
                    <a:lnTo>
                      <a:pt x="628650" y="1585912"/>
                    </a:lnTo>
                    <a:lnTo>
                      <a:pt x="633413" y="1552575"/>
                    </a:lnTo>
                    <a:lnTo>
                      <a:pt x="690563" y="1547812"/>
                    </a:lnTo>
                    <a:lnTo>
                      <a:pt x="700088" y="1485900"/>
                    </a:lnTo>
                    <a:lnTo>
                      <a:pt x="790575" y="1457325"/>
                    </a:lnTo>
                    <a:lnTo>
                      <a:pt x="909638" y="1509712"/>
                    </a:lnTo>
                    <a:lnTo>
                      <a:pt x="976313" y="1509712"/>
                    </a:lnTo>
                    <a:lnTo>
                      <a:pt x="995363" y="1385887"/>
                    </a:lnTo>
                    <a:lnTo>
                      <a:pt x="1057275" y="1404937"/>
                    </a:lnTo>
                    <a:lnTo>
                      <a:pt x="1152525" y="1366837"/>
                    </a:lnTo>
                    <a:lnTo>
                      <a:pt x="1152525" y="1328737"/>
                    </a:lnTo>
                    <a:lnTo>
                      <a:pt x="1123950" y="1300162"/>
                    </a:lnTo>
                    <a:lnTo>
                      <a:pt x="1147763" y="1262062"/>
                    </a:lnTo>
                    <a:lnTo>
                      <a:pt x="1214438" y="1276350"/>
                    </a:lnTo>
                    <a:lnTo>
                      <a:pt x="1252538" y="1247775"/>
                    </a:lnTo>
                    <a:lnTo>
                      <a:pt x="1323975" y="1247775"/>
                    </a:lnTo>
                    <a:lnTo>
                      <a:pt x="1271588" y="1114425"/>
                    </a:lnTo>
                    <a:lnTo>
                      <a:pt x="1357313" y="1133475"/>
                    </a:lnTo>
                    <a:lnTo>
                      <a:pt x="1438275" y="1204912"/>
                    </a:lnTo>
                    <a:lnTo>
                      <a:pt x="1466850" y="1133475"/>
                    </a:lnTo>
                    <a:lnTo>
                      <a:pt x="1571625" y="1123950"/>
                    </a:lnTo>
                    <a:lnTo>
                      <a:pt x="1571625" y="1081087"/>
                    </a:lnTo>
                    <a:lnTo>
                      <a:pt x="1614488" y="1071562"/>
                    </a:lnTo>
                    <a:lnTo>
                      <a:pt x="1552575" y="957262"/>
                    </a:lnTo>
                    <a:lnTo>
                      <a:pt x="1614488" y="957262"/>
                    </a:lnTo>
                    <a:lnTo>
                      <a:pt x="1628775" y="928687"/>
                    </a:lnTo>
                    <a:lnTo>
                      <a:pt x="1604963" y="871537"/>
                    </a:lnTo>
                    <a:lnTo>
                      <a:pt x="1752600" y="885825"/>
                    </a:lnTo>
                    <a:lnTo>
                      <a:pt x="1885950" y="857250"/>
                    </a:lnTo>
                    <a:lnTo>
                      <a:pt x="1933575" y="733425"/>
                    </a:lnTo>
                    <a:lnTo>
                      <a:pt x="2028825" y="638175"/>
                    </a:lnTo>
                    <a:lnTo>
                      <a:pt x="2081213" y="528637"/>
                    </a:lnTo>
                    <a:lnTo>
                      <a:pt x="2143125" y="457200"/>
                    </a:lnTo>
                    <a:lnTo>
                      <a:pt x="2124075" y="214312"/>
                    </a:lnTo>
                    <a:lnTo>
                      <a:pt x="2095500" y="185737"/>
                    </a:lnTo>
                    <a:lnTo>
                      <a:pt x="2100263" y="119062"/>
                    </a:lnTo>
                    <a:lnTo>
                      <a:pt x="2047875" y="119062"/>
                    </a:lnTo>
                    <a:lnTo>
                      <a:pt x="1962150" y="71437"/>
                    </a:lnTo>
                    <a:lnTo>
                      <a:pt x="1976438" y="33337"/>
                    </a:lnTo>
                    <a:lnTo>
                      <a:pt x="193833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CB079103-AA98-411B-975B-7281FB1BF5D4}"/>
                  </a:ext>
                </a:extLst>
              </p:cNvPr>
              <p:cNvSpPr/>
              <p:nvPr/>
            </p:nvSpPr>
            <p:spPr>
              <a:xfrm>
                <a:off x="9036844" y="54328219"/>
                <a:ext cx="1795462" cy="1481137"/>
              </a:xfrm>
              <a:custGeom>
                <a:avLst/>
                <a:gdLst>
                  <a:gd name="connsiteX0" fmla="*/ 1707356 w 1795462"/>
                  <a:gd name="connsiteY0" fmla="*/ 0 h 1481137"/>
                  <a:gd name="connsiteX1" fmla="*/ 1647825 w 1795462"/>
                  <a:gd name="connsiteY1" fmla="*/ 16669 h 1481137"/>
                  <a:gd name="connsiteX2" fmla="*/ 1607344 w 1795462"/>
                  <a:gd name="connsiteY2" fmla="*/ 92869 h 1481137"/>
                  <a:gd name="connsiteX3" fmla="*/ 1566862 w 1795462"/>
                  <a:gd name="connsiteY3" fmla="*/ 97631 h 1481137"/>
                  <a:gd name="connsiteX4" fmla="*/ 1590675 w 1795462"/>
                  <a:gd name="connsiteY4" fmla="*/ 161925 h 1481137"/>
                  <a:gd name="connsiteX5" fmla="*/ 1619250 w 1795462"/>
                  <a:gd name="connsiteY5" fmla="*/ 197644 h 1481137"/>
                  <a:gd name="connsiteX6" fmla="*/ 1638300 w 1795462"/>
                  <a:gd name="connsiteY6" fmla="*/ 240506 h 1481137"/>
                  <a:gd name="connsiteX7" fmla="*/ 1633537 w 1795462"/>
                  <a:gd name="connsiteY7" fmla="*/ 271462 h 1481137"/>
                  <a:gd name="connsiteX8" fmla="*/ 1640681 w 1795462"/>
                  <a:gd name="connsiteY8" fmla="*/ 300037 h 1481137"/>
                  <a:gd name="connsiteX9" fmla="*/ 1619250 w 1795462"/>
                  <a:gd name="connsiteY9" fmla="*/ 321469 h 1481137"/>
                  <a:gd name="connsiteX10" fmla="*/ 1595437 w 1795462"/>
                  <a:gd name="connsiteY10" fmla="*/ 247650 h 1481137"/>
                  <a:gd name="connsiteX11" fmla="*/ 1569244 w 1795462"/>
                  <a:gd name="connsiteY11" fmla="*/ 228600 h 1481137"/>
                  <a:gd name="connsiteX12" fmla="*/ 1566862 w 1795462"/>
                  <a:gd name="connsiteY12" fmla="*/ 295275 h 1481137"/>
                  <a:gd name="connsiteX13" fmla="*/ 1600200 w 1795462"/>
                  <a:gd name="connsiteY13" fmla="*/ 340519 h 1481137"/>
                  <a:gd name="connsiteX14" fmla="*/ 1595437 w 1795462"/>
                  <a:gd name="connsiteY14" fmla="*/ 371475 h 1481137"/>
                  <a:gd name="connsiteX15" fmla="*/ 1554956 w 1795462"/>
                  <a:gd name="connsiteY15" fmla="*/ 354806 h 1481137"/>
                  <a:gd name="connsiteX16" fmla="*/ 1521619 w 1795462"/>
                  <a:gd name="connsiteY16" fmla="*/ 400050 h 1481137"/>
                  <a:gd name="connsiteX17" fmla="*/ 1495425 w 1795462"/>
                  <a:gd name="connsiteY17" fmla="*/ 395287 h 1481137"/>
                  <a:gd name="connsiteX18" fmla="*/ 1488281 w 1795462"/>
                  <a:gd name="connsiteY18" fmla="*/ 366712 h 1481137"/>
                  <a:gd name="connsiteX19" fmla="*/ 1512094 w 1795462"/>
                  <a:gd name="connsiteY19" fmla="*/ 345281 h 1481137"/>
                  <a:gd name="connsiteX20" fmla="*/ 1504950 w 1795462"/>
                  <a:gd name="connsiteY20" fmla="*/ 290512 h 1481137"/>
                  <a:gd name="connsiteX21" fmla="*/ 1476375 w 1795462"/>
                  <a:gd name="connsiteY21" fmla="*/ 288131 h 1481137"/>
                  <a:gd name="connsiteX22" fmla="*/ 1469231 w 1795462"/>
                  <a:gd name="connsiteY22" fmla="*/ 342900 h 1481137"/>
                  <a:gd name="connsiteX23" fmla="*/ 1450181 w 1795462"/>
                  <a:gd name="connsiteY23" fmla="*/ 342900 h 1481137"/>
                  <a:gd name="connsiteX24" fmla="*/ 1423987 w 1795462"/>
                  <a:gd name="connsiteY24" fmla="*/ 400050 h 1481137"/>
                  <a:gd name="connsiteX25" fmla="*/ 1407319 w 1795462"/>
                  <a:gd name="connsiteY25" fmla="*/ 402431 h 1481137"/>
                  <a:gd name="connsiteX26" fmla="*/ 1385887 w 1795462"/>
                  <a:gd name="connsiteY26" fmla="*/ 402431 h 1481137"/>
                  <a:gd name="connsiteX27" fmla="*/ 1385887 w 1795462"/>
                  <a:gd name="connsiteY27" fmla="*/ 388144 h 1481137"/>
                  <a:gd name="connsiteX28" fmla="*/ 1388269 w 1795462"/>
                  <a:gd name="connsiteY28" fmla="*/ 342900 h 1481137"/>
                  <a:gd name="connsiteX29" fmla="*/ 1421606 w 1795462"/>
                  <a:gd name="connsiteY29" fmla="*/ 330994 h 1481137"/>
                  <a:gd name="connsiteX30" fmla="*/ 1423987 w 1795462"/>
                  <a:gd name="connsiteY30" fmla="*/ 290512 h 1481137"/>
                  <a:gd name="connsiteX31" fmla="*/ 1471612 w 1795462"/>
                  <a:gd name="connsiteY31" fmla="*/ 219075 h 1481137"/>
                  <a:gd name="connsiteX32" fmla="*/ 1473994 w 1795462"/>
                  <a:gd name="connsiteY32" fmla="*/ 183356 h 1481137"/>
                  <a:gd name="connsiteX33" fmla="*/ 1364456 w 1795462"/>
                  <a:gd name="connsiteY33" fmla="*/ 207169 h 1481137"/>
                  <a:gd name="connsiteX34" fmla="*/ 1307306 w 1795462"/>
                  <a:gd name="connsiteY34" fmla="*/ 276225 h 1481137"/>
                  <a:gd name="connsiteX35" fmla="*/ 1259681 w 1795462"/>
                  <a:gd name="connsiteY35" fmla="*/ 238125 h 1481137"/>
                  <a:gd name="connsiteX36" fmla="*/ 1212056 w 1795462"/>
                  <a:gd name="connsiteY36" fmla="*/ 290512 h 1481137"/>
                  <a:gd name="connsiteX37" fmla="*/ 1171575 w 1795462"/>
                  <a:gd name="connsiteY37" fmla="*/ 304800 h 1481137"/>
                  <a:gd name="connsiteX38" fmla="*/ 1171575 w 1795462"/>
                  <a:gd name="connsiteY38" fmla="*/ 350044 h 1481137"/>
                  <a:gd name="connsiteX39" fmla="*/ 1150144 w 1795462"/>
                  <a:gd name="connsiteY39" fmla="*/ 414337 h 1481137"/>
                  <a:gd name="connsiteX40" fmla="*/ 1178719 w 1795462"/>
                  <a:gd name="connsiteY40" fmla="*/ 445294 h 1481137"/>
                  <a:gd name="connsiteX41" fmla="*/ 1150144 w 1795462"/>
                  <a:gd name="connsiteY41" fmla="*/ 457200 h 1481137"/>
                  <a:gd name="connsiteX42" fmla="*/ 1090612 w 1795462"/>
                  <a:gd name="connsiteY42" fmla="*/ 511969 h 1481137"/>
                  <a:gd name="connsiteX43" fmla="*/ 1095375 w 1795462"/>
                  <a:gd name="connsiteY43" fmla="*/ 433387 h 1481137"/>
                  <a:gd name="connsiteX44" fmla="*/ 1085850 w 1795462"/>
                  <a:gd name="connsiteY44" fmla="*/ 409575 h 1481137"/>
                  <a:gd name="connsiteX45" fmla="*/ 1062037 w 1795462"/>
                  <a:gd name="connsiteY45" fmla="*/ 440531 h 1481137"/>
                  <a:gd name="connsiteX46" fmla="*/ 1026319 w 1795462"/>
                  <a:gd name="connsiteY46" fmla="*/ 440531 h 1481137"/>
                  <a:gd name="connsiteX47" fmla="*/ 1023937 w 1795462"/>
                  <a:gd name="connsiteY47" fmla="*/ 414337 h 1481137"/>
                  <a:gd name="connsiteX48" fmla="*/ 983456 w 1795462"/>
                  <a:gd name="connsiteY48" fmla="*/ 402431 h 1481137"/>
                  <a:gd name="connsiteX49" fmla="*/ 964406 w 1795462"/>
                  <a:gd name="connsiteY49" fmla="*/ 481012 h 1481137"/>
                  <a:gd name="connsiteX50" fmla="*/ 957262 w 1795462"/>
                  <a:gd name="connsiteY50" fmla="*/ 492919 h 1481137"/>
                  <a:gd name="connsiteX51" fmla="*/ 973931 w 1795462"/>
                  <a:gd name="connsiteY51" fmla="*/ 516731 h 1481137"/>
                  <a:gd name="connsiteX52" fmla="*/ 909637 w 1795462"/>
                  <a:gd name="connsiteY52" fmla="*/ 511969 h 1481137"/>
                  <a:gd name="connsiteX53" fmla="*/ 890587 w 1795462"/>
                  <a:gd name="connsiteY53" fmla="*/ 492919 h 1481137"/>
                  <a:gd name="connsiteX54" fmla="*/ 826294 w 1795462"/>
                  <a:gd name="connsiteY54" fmla="*/ 504825 h 1481137"/>
                  <a:gd name="connsiteX55" fmla="*/ 797719 w 1795462"/>
                  <a:gd name="connsiteY55" fmla="*/ 504825 h 1481137"/>
                  <a:gd name="connsiteX56" fmla="*/ 816769 w 1795462"/>
                  <a:gd name="connsiteY56" fmla="*/ 535781 h 1481137"/>
                  <a:gd name="connsiteX57" fmla="*/ 831056 w 1795462"/>
                  <a:gd name="connsiteY57" fmla="*/ 576262 h 1481137"/>
                  <a:gd name="connsiteX58" fmla="*/ 809625 w 1795462"/>
                  <a:gd name="connsiteY58" fmla="*/ 600075 h 1481137"/>
                  <a:gd name="connsiteX59" fmla="*/ 795337 w 1795462"/>
                  <a:gd name="connsiteY59" fmla="*/ 559594 h 1481137"/>
                  <a:gd name="connsiteX60" fmla="*/ 769144 w 1795462"/>
                  <a:gd name="connsiteY60" fmla="*/ 547687 h 1481137"/>
                  <a:gd name="connsiteX61" fmla="*/ 728662 w 1795462"/>
                  <a:gd name="connsiteY61" fmla="*/ 583406 h 1481137"/>
                  <a:gd name="connsiteX62" fmla="*/ 714375 w 1795462"/>
                  <a:gd name="connsiteY62" fmla="*/ 604837 h 1481137"/>
                  <a:gd name="connsiteX63" fmla="*/ 654844 w 1795462"/>
                  <a:gd name="connsiteY63" fmla="*/ 583406 h 1481137"/>
                  <a:gd name="connsiteX64" fmla="*/ 628650 w 1795462"/>
                  <a:gd name="connsiteY64" fmla="*/ 566737 h 1481137"/>
                  <a:gd name="connsiteX65" fmla="*/ 616744 w 1795462"/>
                  <a:gd name="connsiteY65" fmla="*/ 571500 h 1481137"/>
                  <a:gd name="connsiteX66" fmla="*/ 588169 w 1795462"/>
                  <a:gd name="connsiteY66" fmla="*/ 628650 h 1481137"/>
                  <a:gd name="connsiteX67" fmla="*/ 557212 w 1795462"/>
                  <a:gd name="connsiteY67" fmla="*/ 628650 h 1481137"/>
                  <a:gd name="connsiteX68" fmla="*/ 547687 w 1795462"/>
                  <a:gd name="connsiteY68" fmla="*/ 681037 h 1481137"/>
                  <a:gd name="connsiteX69" fmla="*/ 407194 w 1795462"/>
                  <a:gd name="connsiteY69" fmla="*/ 711994 h 1481137"/>
                  <a:gd name="connsiteX70" fmla="*/ 307181 w 1795462"/>
                  <a:gd name="connsiteY70" fmla="*/ 766762 h 1481137"/>
                  <a:gd name="connsiteX71" fmla="*/ 240506 w 1795462"/>
                  <a:gd name="connsiteY71" fmla="*/ 788194 h 1481137"/>
                  <a:gd name="connsiteX72" fmla="*/ 266700 w 1795462"/>
                  <a:gd name="connsiteY72" fmla="*/ 821531 h 1481137"/>
                  <a:gd name="connsiteX73" fmla="*/ 292894 w 1795462"/>
                  <a:gd name="connsiteY73" fmla="*/ 845344 h 1481137"/>
                  <a:gd name="connsiteX74" fmla="*/ 300037 w 1795462"/>
                  <a:gd name="connsiteY74" fmla="*/ 854869 h 1481137"/>
                  <a:gd name="connsiteX75" fmla="*/ 314325 w 1795462"/>
                  <a:gd name="connsiteY75" fmla="*/ 854869 h 1481137"/>
                  <a:gd name="connsiteX76" fmla="*/ 347662 w 1795462"/>
                  <a:gd name="connsiteY76" fmla="*/ 888206 h 1481137"/>
                  <a:gd name="connsiteX77" fmla="*/ 378619 w 1795462"/>
                  <a:gd name="connsiteY77" fmla="*/ 888206 h 1481137"/>
                  <a:gd name="connsiteX78" fmla="*/ 378619 w 1795462"/>
                  <a:gd name="connsiteY78" fmla="*/ 850106 h 1481137"/>
                  <a:gd name="connsiteX79" fmla="*/ 483394 w 1795462"/>
                  <a:gd name="connsiteY79" fmla="*/ 859631 h 1481137"/>
                  <a:gd name="connsiteX80" fmla="*/ 485775 w 1795462"/>
                  <a:gd name="connsiteY80" fmla="*/ 885825 h 1481137"/>
                  <a:gd name="connsiteX81" fmla="*/ 450056 w 1795462"/>
                  <a:gd name="connsiteY81" fmla="*/ 885825 h 1481137"/>
                  <a:gd name="connsiteX82" fmla="*/ 440531 w 1795462"/>
                  <a:gd name="connsiteY82" fmla="*/ 916781 h 1481137"/>
                  <a:gd name="connsiteX83" fmla="*/ 411956 w 1795462"/>
                  <a:gd name="connsiteY83" fmla="*/ 914400 h 1481137"/>
                  <a:gd name="connsiteX84" fmla="*/ 402431 w 1795462"/>
                  <a:gd name="connsiteY84" fmla="*/ 919162 h 1481137"/>
                  <a:gd name="connsiteX85" fmla="*/ 402431 w 1795462"/>
                  <a:gd name="connsiteY85" fmla="*/ 919162 h 1481137"/>
                  <a:gd name="connsiteX86" fmla="*/ 373856 w 1795462"/>
                  <a:gd name="connsiteY86" fmla="*/ 947737 h 1481137"/>
                  <a:gd name="connsiteX87" fmla="*/ 354806 w 1795462"/>
                  <a:gd name="connsiteY87" fmla="*/ 971550 h 1481137"/>
                  <a:gd name="connsiteX88" fmla="*/ 342900 w 1795462"/>
                  <a:gd name="connsiteY88" fmla="*/ 942975 h 1481137"/>
                  <a:gd name="connsiteX89" fmla="*/ 330994 w 1795462"/>
                  <a:gd name="connsiteY89" fmla="*/ 938212 h 1481137"/>
                  <a:gd name="connsiteX90" fmla="*/ 292894 w 1795462"/>
                  <a:gd name="connsiteY90" fmla="*/ 904875 h 1481137"/>
                  <a:gd name="connsiteX91" fmla="*/ 245269 w 1795462"/>
                  <a:gd name="connsiteY91" fmla="*/ 909637 h 1481137"/>
                  <a:gd name="connsiteX92" fmla="*/ 238125 w 1795462"/>
                  <a:gd name="connsiteY92" fmla="*/ 964406 h 1481137"/>
                  <a:gd name="connsiteX93" fmla="*/ 223837 w 1795462"/>
                  <a:gd name="connsiteY93" fmla="*/ 964406 h 1481137"/>
                  <a:gd name="connsiteX94" fmla="*/ 192881 w 1795462"/>
                  <a:gd name="connsiteY94" fmla="*/ 938212 h 1481137"/>
                  <a:gd name="connsiteX95" fmla="*/ 154781 w 1795462"/>
                  <a:gd name="connsiteY95" fmla="*/ 931069 h 1481137"/>
                  <a:gd name="connsiteX96" fmla="*/ 147637 w 1795462"/>
                  <a:gd name="connsiteY96" fmla="*/ 904875 h 1481137"/>
                  <a:gd name="connsiteX97" fmla="*/ 128587 w 1795462"/>
                  <a:gd name="connsiteY97" fmla="*/ 909637 h 1481137"/>
                  <a:gd name="connsiteX98" fmla="*/ 107156 w 1795462"/>
                  <a:gd name="connsiteY98" fmla="*/ 923925 h 1481137"/>
                  <a:gd name="connsiteX99" fmla="*/ 97631 w 1795462"/>
                  <a:gd name="connsiteY99" fmla="*/ 959644 h 1481137"/>
                  <a:gd name="connsiteX100" fmla="*/ 0 w 1795462"/>
                  <a:gd name="connsiteY100" fmla="*/ 947737 h 1481137"/>
                  <a:gd name="connsiteX101" fmla="*/ 57150 w 1795462"/>
                  <a:gd name="connsiteY101" fmla="*/ 1052512 h 1481137"/>
                  <a:gd name="connsiteX102" fmla="*/ 69056 w 1795462"/>
                  <a:gd name="connsiteY102" fmla="*/ 1014412 h 1481137"/>
                  <a:gd name="connsiteX103" fmla="*/ 100012 w 1795462"/>
                  <a:gd name="connsiteY103" fmla="*/ 1021556 h 1481137"/>
                  <a:gd name="connsiteX104" fmla="*/ 116681 w 1795462"/>
                  <a:gd name="connsiteY104" fmla="*/ 1062037 h 1481137"/>
                  <a:gd name="connsiteX105" fmla="*/ 150019 w 1795462"/>
                  <a:gd name="connsiteY105" fmla="*/ 1062037 h 1481137"/>
                  <a:gd name="connsiteX106" fmla="*/ 169069 w 1795462"/>
                  <a:gd name="connsiteY106" fmla="*/ 1052512 h 1481137"/>
                  <a:gd name="connsiteX107" fmla="*/ 200025 w 1795462"/>
                  <a:gd name="connsiteY107" fmla="*/ 1076325 h 1481137"/>
                  <a:gd name="connsiteX108" fmla="*/ 230981 w 1795462"/>
                  <a:gd name="connsiteY108" fmla="*/ 1078706 h 1481137"/>
                  <a:gd name="connsiteX109" fmla="*/ 233362 w 1795462"/>
                  <a:gd name="connsiteY109" fmla="*/ 1057275 h 1481137"/>
                  <a:gd name="connsiteX110" fmla="*/ 283369 w 1795462"/>
                  <a:gd name="connsiteY110" fmla="*/ 1081087 h 1481137"/>
                  <a:gd name="connsiteX111" fmla="*/ 314325 w 1795462"/>
                  <a:gd name="connsiteY111" fmla="*/ 1090612 h 1481137"/>
                  <a:gd name="connsiteX112" fmla="*/ 319087 w 1795462"/>
                  <a:gd name="connsiteY112" fmla="*/ 1121569 h 1481137"/>
                  <a:gd name="connsiteX113" fmla="*/ 352425 w 1795462"/>
                  <a:gd name="connsiteY113" fmla="*/ 1126331 h 1481137"/>
                  <a:gd name="connsiteX114" fmla="*/ 347662 w 1795462"/>
                  <a:gd name="connsiteY114" fmla="*/ 1100137 h 1481137"/>
                  <a:gd name="connsiteX115" fmla="*/ 366712 w 1795462"/>
                  <a:gd name="connsiteY115" fmla="*/ 1052512 h 1481137"/>
                  <a:gd name="connsiteX116" fmla="*/ 409575 w 1795462"/>
                  <a:gd name="connsiteY116" fmla="*/ 1052512 h 1481137"/>
                  <a:gd name="connsiteX117" fmla="*/ 381000 w 1795462"/>
                  <a:gd name="connsiteY117" fmla="*/ 1090612 h 1481137"/>
                  <a:gd name="connsiteX118" fmla="*/ 471487 w 1795462"/>
                  <a:gd name="connsiteY118" fmla="*/ 1078706 h 1481137"/>
                  <a:gd name="connsiteX119" fmla="*/ 421481 w 1795462"/>
                  <a:gd name="connsiteY119" fmla="*/ 1126331 h 1481137"/>
                  <a:gd name="connsiteX120" fmla="*/ 416719 w 1795462"/>
                  <a:gd name="connsiteY120" fmla="*/ 1159669 h 1481137"/>
                  <a:gd name="connsiteX121" fmla="*/ 404812 w 1795462"/>
                  <a:gd name="connsiteY121" fmla="*/ 1171575 h 1481137"/>
                  <a:gd name="connsiteX122" fmla="*/ 414337 w 1795462"/>
                  <a:gd name="connsiteY122" fmla="*/ 1209675 h 1481137"/>
                  <a:gd name="connsiteX123" fmla="*/ 457200 w 1795462"/>
                  <a:gd name="connsiteY123" fmla="*/ 1193006 h 1481137"/>
                  <a:gd name="connsiteX124" fmla="*/ 469106 w 1795462"/>
                  <a:gd name="connsiteY124" fmla="*/ 1216819 h 1481137"/>
                  <a:gd name="connsiteX125" fmla="*/ 459581 w 1795462"/>
                  <a:gd name="connsiteY125" fmla="*/ 1245394 h 1481137"/>
                  <a:gd name="connsiteX126" fmla="*/ 485775 w 1795462"/>
                  <a:gd name="connsiteY126" fmla="*/ 1262062 h 1481137"/>
                  <a:gd name="connsiteX127" fmla="*/ 471487 w 1795462"/>
                  <a:gd name="connsiteY127" fmla="*/ 1278731 h 1481137"/>
                  <a:gd name="connsiteX128" fmla="*/ 485775 w 1795462"/>
                  <a:gd name="connsiteY128" fmla="*/ 1300162 h 1481137"/>
                  <a:gd name="connsiteX129" fmla="*/ 485775 w 1795462"/>
                  <a:gd name="connsiteY129" fmla="*/ 1323975 h 1481137"/>
                  <a:gd name="connsiteX130" fmla="*/ 554831 w 1795462"/>
                  <a:gd name="connsiteY130" fmla="*/ 1354931 h 1481137"/>
                  <a:gd name="connsiteX131" fmla="*/ 571500 w 1795462"/>
                  <a:gd name="connsiteY131" fmla="*/ 1390650 h 1481137"/>
                  <a:gd name="connsiteX132" fmla="*/ 595312 w 1795462"/>
                  <a:gd name="connsiteY132" fmla="*/ 1381125 h 1481137"/>
                  <a:gd name="connsiteX133" fmla="*/ 616744 w 1795462"/>
                  <a:gd name="connsiteY133" fmla="*/ 1393031 h 1481137"/>
                  <a:gd name="connsiteX134" fmla="*/ 647700 w 1795462"/>
                  <a:gd name="connsiteY134" fmla="*/ 1376362 h 1481137"/>
                  <a:gd name="connsiteX135" fmla="*/ 673894 w 1795462"/>
                  <a:gd name="connsiteY135" fmla="*/ 1381125 h 1481137"/>
                  <a:gd name="connsiteX136" fmla="*/ 690562 w 1795462"/>
                  <a:gd name="connsiteY136" fmla="*/ 1388269 h 1481137"/>
                  <a:gd name="connsiteX137" fmla="*/ 702469 w 1795462"/>
                  <a:gd name="connsiteY137" fmla="*/ 1440656 h 1481137"/>
                  <a:gd name="connsiteX138" fmla="*/ 738187 w 1795462"/>
                  <a:gd name="connsiteY138" fmla="*/ 1481137 h 1481137"/>
                  <a:gd name="connsiteX139" fmla="*/ 742950 w 1795462"/>
                  <a:gd name="connsiteY139" fmla="*/ 1416844 h 1481137"/>
                  <a:gd name="connsiteX140" fmla="*/ 738187 w 1795462"/>
                  <a:gd name="connsiteY140" fmla="*/ 1378744 h 1481137"/>
                  <a:gd name="connsiteX141" fmla="*/ 702469 w 1795462"/>
                  <a:gd name="connsiteY141" fmla="*/ 1328737 h 1481137"/>
                  <a:gd name="connsiteX142" fmla="*/ 626269 w 1795462"/>
                  <a:gd name="connsiteY142" fmla="*/ 1276350 h 1481137"/>
                  <a:gd name="connsiteX143" fmla="*/ 654844 w 1795462"/>
                  <a:gd name="connsiteY143" fmla="*/ 1245394 h 1481137"/>
                  <a:gd name="connsiteX144" fmla="*/ 690562 w 1795462"/>
                  <a:gd name="connsiteY144" fmla="*/ 1264444 h 1481137"/>
                  <a:gd name="connsiteX145" fmla="*/ 735806 w 1795462"/>
                  <a:gd name="connsiteY145" fmla="*/ 1264444 h 1481137"/>
                  <a:gd name="connsiteX146" fmla="*/ 821531 w 1795462"/>
                  <a:gd name="connsiteY146" fmla="*/ 1304925 h 1481137"/>
                  <a:gd name="connsiteX147" fmla="*/ 826294 w 1795462"/>
                  <a:gd name="connsiteY147" fmla="*/ 1278731 h 1481137"/>
                  <a:gd name="connsiteX148" fmla="*/ 838200 w 1795462"/>
                  <a:gd name="connsiteY148" fmla="*/ 1257300 h 1481137"/>
                  <a:gd name="connsiteX149" fmla="*/ 838200 w 1795462"/>
                  <a:gd name="connsiteY149" fmla="*/ 1216819 h 1481137"/>
                  <a:gd name="connsiteX150" fmla="*/ 812006 w 1795462"/>
                  <a:gd name="connsiteY150" fmla="*/ 1195387 h 1481137"/>
                  <a:gd name="connsiteX151" fmla="*/ 828675 w 1795462"/>
                  <a:gd name="connsiteY151" fmla="*/ 1173956 h 1481137"/>
                  <a:gd name="connsiteX152" fmla="*/ 883444 w 1795462"/>
                  <a:gd name="connsiteY152" fmla="*/ 1185862 h 1481137"/>
                  <a:gd name="connsiteX153" fmla="*/ 900112 w 1795462"/>
                  <a:gd name="connsiteY153" fmla="*/ 1169194 h 1481137"/>
                  <a:gd name="connsiteX154" fmla="*/ 978694 w 1795462"/>
                  <a:gd name="connsiteY154" fmla="*/ 1154906 h 1481137"/>
                  <a:gd name="connsiteX155" fmla="*/ 988219 w 1795462"/>
                  <a:gd name="connsiteY155" fmla="*/ 1121569 h 1481137"/>
                  <a:gd name="connsiteX156" fmla="*/ 1040606 w 1795462"/>
                  <a:gd name="connsiteY156" fmla="*/ 1107281 h 1481137"/>
                  <a:gd name="connsiteX157" fmla="*/ 1031081 w 1795462"/>
                  <a:gd name="connsiteY157" fmla="*/ 1078706 h 1481137"/>
                  <a:gd name="connsiteX158" fmla="*/ 990600 w 1795462"/>
                  <a:gd name="connsiteY158" fmla="*/ 1040606 h 1481137"/>
                  <a:gd name="connsiteX159" fmla="*/ 942975 w 1795462"/>
                  <a:gd name="connsiteY159" fmla="*/ 1045369 h 1481137"/>
                  <a:gd name="connsiteX160" fmla="*/ 842962 w 1795462"/>
                  <a:gd name="connsiteY160" fmla="*/ 983456 h 1481137"/>
                  <a:gd name="connsiteX161" fmla="*/ 885825 w 1795462"/>
                  <a:gd name="connsiteY161" fmla="*/ 971550 h 1481137"/>
                  <a:gd name="connsiteX162" fmla="*/ 940594 w 1795462"/>
                  <a:gd name="connsiteY162" fmla="*/ 988219 h 1481137"/>
                  <a:gd name="connsiteX163" fmla="*/ 942975 w 1795462"/>
                  <a:gd name="connsiteY163" fmla="*/ 945356 h 1481137"/>
                  <a:gd name="connsiteX164" fmla="*/ 988219 w 1795462"/>
                  <a:gd name="connsiteY164" fmla="*/ 923925 h 1481137"/>
                  <a:gd name="connsiteX165" fmla="*/ 971550 w 1795462"/>
                  <a:gd name="connsiteY165" fmla="*/ 890587 h 1481137"/>
                  <a:gd name="connsiteX166" fmla="*/ 981075 w 1795462"/>
                  <a:gd name="connsiteY166" fmla="*/ 852487 h 1481137"/>
                  <a:gd name="connsiteX167" fmla="*/ 976312 w 1795462"/>
                  <a:gd name="connsiteY167" fmla="*/ 821531 h 1481137"/>
                  <a:gd name="connsiteX168" fmla="*/ 1014412 w 1795462"/>
                  <a:gd name="connsiteY168" fmla="*/ 819150 h 1481137"/>
                  <a:gd name="connsiteX169" fmla="*/ 1069181 w 1795462"/>
                  <a:gd name="connsiteY169" fmla="*/ 845344 h 1481137"/>
                  <a:gd name="connsiteX170" fmla="*/ 1157287 w 1795462"/>
                  <a:gd name="connsiteY170" fmla="*/ 795337 h 1481137"/>
                  <a:gd name="connsiteX171" fmla="*/ 1243012 w 1795462"/>
                  <a:gd name="connsiteY171" fmla="*/ 781050 h 1481137"/>
                  <a:gd name="connsiteX172" fmla="*/ 1254919 w 1795462"/>
                  <a:gd name="connsiteY172" fmla="*/ 757237 h 1481137"/>
                  <a:gd name="connsiteX173" fmla="*/ 1223962 w 1795462"/>
                  <a:gd name="connsiteY173" fmla="*/ 735806 h 1481137"/>
                  <a:gd name="connsiteX174" fmla="*/ 1221581 w 1795462"/>
                  <a:gd name="connsiteY174" fmla="*/ 704850 h 1481137"/>
                  <a:gd name="connsiteX175" fmla="*/ 1302544 w 1795462"/>
                  <a:gd name="connsiteY175" fmla="*/ 685800 h 1481137"/>
                  <a:gd name="connsiteX176" fmla="*/ 1390650 w 1795462"/>
                  <a:gd name="connsiteY176" fmla="*/ 573881 h 1481137"/>
                  <a:gd name="connsiteX177" fmla="*/ 1440656 w 1795462"/>
                  <a:gd name="connsiteY177" fmla="*/ 500062 h 1481137"/>
                  <a:gd name="connsiteX178" fmla="*/ 1462087 w 1795462"/>
                  <a:gd name="connsiteY178" fmla="*/ 459581 h 1481137"/>
                  <a:gd name="connsiteX179" fmla="*/ 1514475 w 1795462"/>
                  <a:gd name="connsiteY179" fmla="*/ 435769 h 1481137"/>
                  <a:gd name="connsiteX180" fmla="*/ 1578769 w 1795462"/>
                  <a:gd name="connsiteY180" fmla="*/ 452437 h 1481137"/>
                  <a:gd name="connsiteX181" fmla="*/ 1616869 w 1795462"/>
                  <a:gd name="connsiteY181" fmla="*/ 461962 h 1481137"/>
                  <a:gd name="connsiteX182" fmla="*/ 1624012 w 1795462"/>
                  <a:gd name="connsiteY182" fmla="*/ 433387 h 1481137"/>
                  <a:gd name="connsiteX183" fmla="*/ 1697831 w 1795462"/>
                  <a:gd name="connsiteY183" fmla="*/ 411956 h 1481137"/>
                  <a:gd name="connsiteX184" fmla="*/ 1754981 w 1795462"/>
                  <a:gd name="connsiteY184" fmla="*/ 371475 h 1481137"/>
                  <a:gd name="connsiteX185" fmla="*/ 1771650 w 1795462"/>
                  <a:gd name="connsiteY185" fmla="*/ 309562 h 1481137"/>
                  <a:gd name="connsiteX186" fmla="*/ 1776412 w 1795462"/>
                  <a:gd name="connsiteY186" fmla="*/ 276225 h 1481137"/>
                  <a:gd name="connsiteX187" fmla="*/ 1795462 w 1795462"/>
                  <a:gd name="connsiteY187" fmla="*/ 247650 h 1481137"/>
                  <a:gd name="connsiteX188" fmla="*/ 1790700 w 1795462"/>
                  <a:gd name="connsiteY188" fmla="*/ 197644 h 1481137"/>
                  <a:gd name="connsiteX189" fmla="*/ 1747837 w 1795462"/>
                  <a:gd name="connsiteY189" fmla="*/ 183356 h 1481137"/>
                  <a:gd name="connsiteX190" fmla="*/ 1697831 w 1795462"/>
                  <a:gd name="connsiteY190" fmla="*/ 102394 h 1481137"/>
                  <a:gd name="connsiteX191" fmla="*/ 1712119 w 1795462"/>
                  <a:gd name="connsiteY191" fmla="*/ 71437 h 1481137"/>
                  <a:gd name="connsiteX192" fmla="*/ 1707356 w 1795462"/>
                  <a:gd name="connsiteY192" fmla="*/ 0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795462" h="1481137">
                    <a:moveTo>
                      <a:pt x="1707356" y="0"/>
                    </a:moveTo>
                    <a:lnTo>
                      <a:pt x="1647825" y="16669"/>
                    </a:lnTo>
                    <a:lnTo>
                      <a:pt x="1607344" y="92869"/>
                    </a:lnTo>
                    <a:lnTo>
                      <a:pt x="1566862" y="97631"/>
                    </a:lnTo>
                    <a:lnTo>
                      <a:pt x="1590675" y="161925"/>
                    </a:lnTo>
                    <a:lnTo>
                      <a:pt x="1619250" y="197644"/>
                    </a:lnTo>
                    <a:lnTo>
                      <a:pt x="1638300" y="240506"/>
                    </a:lnTo>
                    <a:lnTo>
                      <a:pt x="1633537" y="271462"/>
                    </a:lnTo>
                    <a:lnTo>
                      <a:pt x="1640681" y="300037"/>
                    </a:lnTo>
                    <a:lnTo>
                      <a:pt x="1619250" y="321469"/>
                    </a:lnTo>
                    <a:lnTo>
                      <a:pt x="1595437" y="247650"/>
                    </a:lnTo>
                    <a:lnTo>
                      <a:pt x="1569244" y="228600"/>
                    </a:lnTo>
                    <a:lnTo>
                      <a:pt x="1566862" y="295275"/>
                    </a:lnTo>
                    <a:lnTo>
                      <a:pt x="1600200" y="340519"/>
                    </a:lnTo>
                    <a:lnTo>
                      <a:pt x="1595437" y="371475"/>
                    </a:lnTo>
                    <a:lnTo>
                      <a:pt x="1554956" y="354806"/>
                    </a:lnTo>
                    <a:lnTo>
                      <a:pt x="1521619" y="400050"/>
                    </a:lnTo>
                    <a:lnTo>
                      <a:pt x="1495425" y="395287"/>
                    </a:lnTo>
                    <a:lnTo>
                      <a:pt x="1488281" y="366712"/>
                    </a:lnTo>
                    <a:lnTo>
                      <a:pt x="1512094" y="345281"/>
                    </a:lnTo>
                    <a:lnTo>
                      <a:pt x="1504950" y="290512"/>
                    </a:lnTo>
                    <a:lnTo>
                      <a:pt x="1476375" y="288131"/>
                    </a:lnTo>
                    <a:lnTo>
                      <a:pt x="1469231" y="342900"/>
                    </a:lnTo>
                    <a:lnTo>
                      <a:pt x="1450181" y="342900"/>
                    </a:lnTo>
                    <a:lnTo>
                      <a:pt x="1423987" y="400050"/>
                    </a:lnTo>
                    <a:lnTo>
                      <a:pt x="1407319" y="402431"/>
                    </a:lnTo>
                    <a:lnTo>
                      <a:pt x="1385887" y="402431"/>
                    </a:lnTo>
                    <a:lnTo>
                      <a:pt x="1385887" y="388144"/>
                    </a:lnTo>
                    <a:lnTo>
                      <a:pt x="1388269" y="342900"/>
                    </a:lnTo>
                    <a:lnTo>
                      <a:pt x="1421606" y="330994"/>
                    </a:lnTo>
                    <a:lnTo>
                      <a:pt x="1423987" y="290512"/>
                    </a:lnTo>
                    <a:lnTo>
                      <a:pt x="1471612" y="219075"/>
                    </a:lnTo>
                    <a:lnTo>
                      <a:pt x="1473994" y="183356"/>
                    </a:lnTo>
                    <a:lnTo>
                      <a:pt x="1364456" y="207169"/>
                    </a:lnTo>
                    <a:lnTo>
                      <a:pt x="1307306" y="276225"/>
                    </a:lnTo>
                    <a:lnTo>
                      <a:pt x="1259681" y="238125"/>
                    </a:lnTo>
                    <a:lnTo>
                      <a:pt x="1212056" y="290512"/>
                    </a:lnTo>
                    <a:lnTo>
                      <a:pt x="1171575" y="304800"/>
                    </a:lnTo>
                    <a:lnTo>
                      <a:pt x="1171575" y="350044"/>
                    </a:lnTo>
                    <a:lnTo>
                      <a:pt x="1150144" y="414337"/>
                    </a:lnTo>
                    <a:lnTo>
                      <a:pt x="1178719" y="445294"/>
                    </a:lnTo>
                    <a:lnTo>
                      <a:pt x="1150144" y="457200"/>
                    </a:lnTo>
                    <a:lnTo>
                      <a:pt x="1090612" y="511969"/>
                    </a:lnTo>
                    <a:lnTo>
                      <a:pt x="1095375" y="433387"/>
                    </a:lnTo>
                    <a:lnTo>
                      <a:pt x="1085850" y="409575"/>
                    </a:lnTo>
                    <a:lnTo>
                      <a:pt x="1062037" y="440531"/>
                    </a:lnTo>
                    <a:lnTo>
                      <a:pt x="1026319" y="440531"/>
                    </a:lnTo>
                    <a:lnTo>
                      <a:pt x="1023937" y="414337"/>
                    </a:lnTo>
                    <a:lnTo>
                      <a:pt x="983456" y="402431"/>
                    </a:lnTo>
                    <a:lnTo>
                      <a:pt x="964406" y="481012"/>
                    </a:lnTo>
                    <a:lnTo>
                      <a:pt x="957262" y="492919"/>
                    </a:lnTo>
                    <a:lnTo>
                      <a:pt x="973931" y="516731"/>
                    </a:lnTo>
                    <a:lnTo>
                      <a:pt x="909637" y="511969"/>
                    </a:lnTo>
                    <a:lnTo>
                      <a:pt x="890587" y="492919"/>
                    </a:lnTo>
                    <a:lnTo>
                      <a:pt x="826294" y="504825"/>
                    </a:lnTo>
                    <a:lnTo>
                      <a:pt x="797719" y="504825"/>
                    </a:lnTo>
                    <a:lnTo>
                      <a:pt x="816769" y="535781"/>
                    </a:lnTo>
                    <a:lnTo>
                      <a:pt x="831056" y="576262"/>
                    </a:lnTo>
                    <a:lnTo>
                      <a:pt x="809625" y="600075"/>
                    </a:lnTo>
                    <a:lnTo>
                      <a:pt x="795337" y="559594"/>
                    </a:lnTo>
                    <a:lnTo>
                      <a:pt x="769144" y="547687"/>
                    </a:lnTo>
                    <a:lnTo>
                      <a:pt x="728662" y="583406"/>
                    </a:lnTo>
                    <a:lnTo>
                      <a:pt x="714375" y="604837"/>
                    </a:lnTo>
                    <a:lnTo>
                      <a:pt x="654844" y="583406"/>
                    </a:lnTo>
                    <a:lnTo>
                      <a:pt x="628650" y="566737"/>
                    </a:lnTo>
                    <a:lnTo>
                      <a:pt x="616744" y="571500"/>
                    </a:lnTo>
                    <a:lnTo>
                      <a:pt x="588169" y="628650"/>
                    </a:lnTo>
                    <a:lnTo>
                      <a:pt x="557212" y="628650"/>
                    </a:lnTo>
                    <a:lnTo>
                      <a:pt x="547687" y="681037"/>
                    </a:lnTo>
                    <a:lnTo>
                      <a:pt x="407194" y="711994"/>
                    </a:lnTo>
                    <a:lnTo>
                      <a:pt x="307181" y="766762"/>
                    </a:lnTo>
                    <a:lnTo>
                      <a:pt x="240506" y="788194"/>
                    </a:lnTo>
                    <a:lnTo>
                      <a:pt x="266700" y="821531"/>
                    </a:lnTo>
                    <a:lnTo>
                      <a:pt x="292894" y="845344"/>
                    </a:lnTo>
                    <a:lnTo>
                      <a:pt x="300037" y="854869"/>
                    </a:lnTo>
                    <a:lnTo>
                      <a:pt x="314325" y="854869"/>
                    </a:lnTo>
                    <a:lnTo>
                      <a:pt x="347662" y="888206"/>
                    </a:lnTo>
                    <a:lnTo>
                      <a:pt x="378619" y="888206"/>
                    </a:lnTo>
                    <a:lnTo>
                      <a:pt x="378619" y="850106"/>
                    </a:lnTo>
                    <a:lnTo>
                      <a:pt x="483394" y="859631"/>
                    </a:lnTo>
                    <a:lnTo>
                      <a:pt x="485775" y="885825"/>
                    </a:lnTo>
                    <a:lnTo>
                      <a:pt x="450056" y="885825"/>
                    </a:lnTo>
                    <a:lnTo>
                      <a:pt x="440531" y="916781"/>
                    </a:lnTo>
                    <a:lnTo>
                      <a:pt x="411956" y="914400"/>
                    </a:lnTo>
                    <a:lnTo>
                      <a:pt x="402431" y="919162"/>
                    </a:lnTo>
                    <a:lnTo>
                      <a:pt x="402431" y="919162"/>
                    </a:lnTo>
                    <a:lnTo>
                      <a:pt x="373856" y="947737"/>
                    </a:lnTo>
                    <a:lnTo>
                      <a:pt x="354806" y="971550"/>
                    </a:lnTo>
                    <a:lnTo>
                      <a:pt x="342900" y="942975"/>
                    </a:lnTo>
                    <a:lnTo>
                      <a:pt x="330994" y="938212"/>
                    </a:lnTo>
                    <a:lnTo>
                      <a:pt x="292894" y="904875"/>
                    </a:lnTo>
                    <a:lnTo>
                      <a:pt x="245269" y="909637"/>
                    </a:lnTo>
                    <a:lnTo>
                      <a:pt x="238125" y="964406"/>
                    </a:lnTo>
                    <a:lnTo>
                      <a:pt x="223837" y="964406"/>
                    </a:lnTo>
                    <a:lnTo>
                      <a:pt x="192881" y="938212"/>
                    </a:lnTo>
                    <a:lnTo>
                      <a:pt x="154781" y="931069"/>
                    </a:lnTo>
                    <a:lnTo>
                      <a:pt x="147637" y="904875"/>
                    </a:lnTo>
                    <a:lnTo>
                      <a:pt x="128587" y="909637"/>
                    </a:lnTo>
                    <a:lnTo>
                      <a:pt x="107156" y="923925"/>
                    </a:lnTo>
                    <a:lnTo>
                      <a:pt x="97631" y="959644"/>
                    </a:lnTo>
                    <a:lnTo>
                      <a:pt x="0" y="947737"/>
                    </a:lnTo>
                    <a:lnTo>
                      <a:pt x="57150" y="1052512"/>
                    </a:lnTo>
                    <a:lnTo>
                      <a:pt x="69056" y="1014412"/>
                    </a:lnTo>
                    <a:lnTo>
                      <a:pt x="100012" y="1021556"/>
                    </a:lnTo>
                    <a:lnTo>
                      <a:pt x="116681" y="1062037"/>
                    </a:lnTo>
                    <a:lnTo>
                      <a:pt x="150019" y="1062037"/>
                    </a:lnTo>
                    <a:lnTo>
                      <a:pt x="169069" y="1052512"/>
                    </a:lnTo>
                    <a:lnTo>
                      <a:pt x="200025" y="1076325"/>
                    </a:lnTo>
                    <a:lnTo>
                      <a:pt x="230981" y="1078706"/>
                    </a:lnTo>
                    <a:lnTo>
                      <a:pt x="233362" y="1057275"/>
                    </a:lnTo>
                    <a:lnTo>
                      <a:pt x="283369" y="1081087"/>
                    </a:lnTo>
                    <a:lnTo>
                      <a:pt x="314325" y="1090612"/>
                    </a:lnTo>
                    <a:lnTo>
                      <a:pt x="319087" y="1121569"/>
                    </a:lnTo>
                    <a:lnTo>
                      <a:pt x="352425" y="1126331"/>
                    </a:lnTo>
                    <a:lnTo>
                      <a:pt x="347662" y="1100137"/>
                    </a:lnTo>
                    <a:lnTo>
                      <a:pt x="366712" y="1052512"/>
                    </a:lnTo>
                    <a:lnTo>
                      <a:pt x="409575" y="1052512"/>
                    </a:lnTo>
                    <a:lnTo>
                      <a:pt x="381000" y="1090612"/>
                    </a:lnTo>
                    <a:lnTo>
                      <a:pt x="471487" y="1078706"/>
                    </a:lnTo>
                    <a:lnTo>
                      <a:pt x="421481" y="1126331"/>
                    </a:lnTo>
                    <a:lnTo>
                      <a:pt x="416719" y="1159669"/>
                    </a:lnTo>
                    <a:lnTo>
                      <a:pt x="404812" y="1171575"/>
                    </a:lnTo>
                    <a:lnTo>
                      <a:pt x="414337" y="1209675"/>
                    </a:lnTo>
                    <a:lnTo>
                      <a:pt x="457200" y="1193006"/>
                    </a:lnTo>
                    <a:lnTo>
                      <a:pt x="469106" y="1216819"/>
                    </a:lnTo>
                    <a:lnTo>
                      <a:pt x="459581" y="1245394"/>
                    </a:lnTo>
                    <a:lnTo>
                      <a:pt x="485775" y="1262062"/>
                    </a:lnTo>
                    <a:lnTo>
                      <a:pt x="471487" y="1278731"/>
                    </a:lnTo>
                    <a:lnTo>
                      <a:pt x="485775" y="1300162"/>
                    </a:lnTo>
                    <a:lnTo>
                      <a:pt x="485775" y="1323975"/>
                    </a:lnTo>
                    <a:lnTo>
                      <a:pt x="554831" y="1354931"/>
                    </a:lnTo>
                    <a:lnTo>
                      <a:pt x="571500" y="1390650"/>
                    </a:lnTo>
                    <a:lnTo>
                      <a:pt x="595312" y="1381125"/>
                    </a:lnTo>
                    <a:lnTo>
                      <a:pt x="616744" y="1393031"/>
                    </a:lnTo>
                    <a:lnTo>
                      <a:pt x="647700" y="1376362"/>
                    </a:lnTo>
                    <a:lnTo>
                      <a:pt x="673894" y="1381125"/>
                    </a:lnTo>
                    <a:lnTo>
                      <a:pt x="690562" y="1388269"/>
                    </a:lnTo>
                    <a:lnTo>
                      <a:pt x="702469" y="1440656"/>
                    </a:lnTo>
                    <a:lnTo>
                      <a:pt x="738187" y="1481137"/>
                    </a:lnTo>
                    <a:lnTo>
                      <a:pt x="742950" y="1416844"/>
                    </a:lnTo>
                    <a:lnTo>
                      <a:pt x="738187" y="1378744"/>
                    </a:lnTo>
                    <a:lnTo>
                      <a:pt x="702469" y="1328737"/>
                    </a:lnTo>
                    <a:lnTo>
                      <a:pt x="626269" y="1276350"/>
                    </a:lnTo>
                    <a:lnTo>
                      <a:pt x="654844" y="1245394"/>
                    </a:lnTo>
                    <a:lnTo>
                      <a:pt x="690562" y="1264444"/>
                    </a:lnTo>
                    <a:lnTo>
                      <a:pt x="735806" y="1264444"/>
                    </a:lnTo>
                    <a:lnTo>
                      <a:pt x="821531" y="1304925"/>
                    </a:lnTo>
                    <a:lnTo>
                      <a:pt x="826294" y="1278731"/>
                    </a:lnTo>
                    <a:lnTo>
                      <a:pt x="838200" y="1257300"/>
                    </a:lnTo>
                    <a:lnTo>
                      <a:pt x="838200" y="1216819"/>
                    </a:lnTo>
                    <a:lnTo>
                      <a:pt x="812006" y="1195387"/>
                    </a:lnTo>
                    <a:lnTo>
                      <a:pt x="828675" y="1173956"/>
                    </a:lnTo>
                    <a:lnTo>
                      <a:pt x="883444" y="1185862"/>
                    </a:lnTo>
                    <a:lnTo>
                      <a:pt x="900112" y="1169194"/>
                    </a:lnTo>
                    <a:lnTo>
                      <a:pt x="978694" y="1154906"/>
                    </a:lnTo>
                    <a:lnTo>
                      <a:pt x="988219" y="1121569"/>
                    </a:lnTo>
                    <a:lnTo>
                      <a:pt x="1040606" y="1107281"/>
                    </a:lnTo>
                    <a:lnTo>
                      <a:pt x="1031081" y="1078706"/>
                    </a:lnTo>
                    <a:lnTo>
                      <a:pt x="990600" y="1040606"/>
                    </a:lnTo>
                    <a:lnTo>
                      <a:pt x="942975" y="1045369"/>
                    </a:lnTo>
                    <a:lnTo>
                      <a:pt x="842962" y="983456"/>
                    </a:lnTo>
                    <a:lnTo>
                      <a:pt x="885825" y="971550"/>
                    </a:lnTo>
                    <a:lnTo>
                      <a:pt x="940594" y="988219"/>
                    </a:lnTo>
                    <a:lnTo>
                      <a:pt x="942975" y="945356"/>
                    </a:lnTo>
                    <a:lnTo>
                      <a:pt x="988219" y="923925"/>
                    </a:lnTo>
                    <a:lnTo>
                      <a:pt x="971550" y="890587"/>
                    </a:lnTo>
                    <a:lnTo>
                      <a:pt x="981075" y="852487"/>
                    </a:lnTo>
                    <a:lnTo>
                      <a:pt x="976312" y="821531"/>
                    </a:lnTo>
                    <a:lnTo>
                      <a:pt x="1014412" y="819150"/>
                    </a:lnTo>
                    <a:lnTo>
                      <a:pt x="1069181" y="845344"/>
                    </a:lnTo>
                    <a:lnTo>
                      <a:pt x="1157287" y="795337"/>
                    </a:lnTo>
                    <a:lnTo>
                      <a:pt x="1243012" y="781050"/>
                    </a:lnTo>
                    <a:lnTo>
                      <a:pt x="1254919" y="757237"/>
                    </a:lnTo>
                    <a:lnTo>
                      <a:pt x="1223962" y="735806"/>
                    </a:lnTo>
                    <a:lnTo>
                      <a:pt x="1221581" y="704850"/>
                    </a:lnTo>
                    <a:lnTo>
                      <a:pt x="1302544" y="685800"/>
                    </a:lnTo>
                    <a:lnTo>
                      <a:pt x="1390650" y="573881"/>
                    </a:lnTo>
                    <a:lnTo>
                      <a:pt x="1440656" y="500062"/>
                    </a:lnTo>
                    <a:lnTo>
                      <a:pt x="1462087" y="459581"/>
                    </a:lnTo>
                    <a:lnTo>
                      <a:pt x="1514475" y="435769"/>
                    </a:lnTo>
                    <a:lnTo>
                      <a:pt x="1578769" y="452437"/>
                    </a:lnTo>
                    <a:lnTo>
                      <a:pt x="1616869" y="461962"/>
                    </a:lnTo>
                    <a:lnTo>
                      <a:pt x="1624012" y="433387"/>
                    </a:lnTo>
                    <a:lnTo>
                      <a:pt x="1697831" y="411956"/>
                    </a:lnTo>
                    <a:lnTo>
                      <a:pt x="1754981" y="371475"/>
                    </a:lnTo>
                    <a:lnTo>
                      <a:pt x="1771650" y="309562"/>
                    </a:lnTo>
                    <a:lnTo>
                      <a:pt x="1776412" y="276225"/>
                    </a:lnTo>
                    <a:lnTo>
                      <a:pt x="1795462" y="247650"/>
                    </a:lnTo>
                    <a:lnTo>
                      <a:pt x="1790700" y="197644"/>
                    </a:lnTo>
                    <a:lnTo>
                      <a:pt x="1747837" y="183356"/>
                    </a:lnTo>
                    <a:lnTo>
                      <a:pt x="1697831" y="102394"/>
                    </a:lnTo>
                    <a:lnTo>
                      <a:pt x="1712119" y="71437"/>
                    </a:lnTo>
                    <a:lnTo>
                      <a:pt x="1707356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00094968-F540-48D9-833E-56347AF2181D}"/>
                  </a:ext>
                </a:extLst>
              </p:cNvPr>
              <p:cNvSpPr/>
              <p:nvPr/>
            </p:nvSpPr>
            <p:spPr>
              <a:xfrm>
                <a:off x="9163050" y="55114031"/>
                <a:ext cx="114300" cy="73819"/>
              </a:xfrm>
              <a:custGeom>
                <a:avLst/>
                <a:gdLst>
                  <a:gd name="connsiteX0" fmla="*/ 114300 w 114300"/>
                  <a:gd name="connsiteY0" fmla="*/ 73819 h 73819"/>
                  <a:gd name="connsiteX1" fmla="*/ 88106 w 114300"/>
                  <a:gd name="connsiteY1" fmla="*/ 21432 h 73819"/>
                  <a:gd name="connsiteX2" fmla="*/ 16669 w 114300"/>
                  <a:gd name="connsiteY2" fmla="*/ 0 h 73819"/>
                  <a:gd name="connsiteX3" fmla="*/ 0 w 114300"/>
                  <a:gd name="connsiteY3" fmla="*/ 19050 h 73819"/>
                  <a:gd name="connsiteX4" fmla="*/ 38100 w 114300"/>
                  <a:gd name="connsiteY4" fmla="*/ 66675 h 73819"/>
                  <a:gd name="connsiteX5" fmla="*/ 114300 w 114300"/>
                  <a:gd name="connsiteY5" fmla="*/ 73819 h 7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00" h="73819">
                    <a:moveTo>
                      <a:pt x="114300" y="73819"/>
                    </a:moveTo>
                    <a:lnTo>
                      <a:pt x="88106" y="21432"/>
                    </a:lnTo>
                    <a:lnTo>
                      <a:pt x="16669" y="0"/>
                    </a:lnTo>
                    <a:lnTo>
                      <a:pt x="0" y="19050"/>
                    </a:lnTo>
                    <a:lnTo>
                      <a:pt x="38100" y="66675"/>
                    </a:lnTo>
                    <a:lnTo>
                      <a:pt x="114300" y="7381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6212B837-2402-42A6-8367-B52AA84FDBC3}"/>
                </a:ext>
              </a:extLst>
            </p:cNvPr>
            <p:cNvSpPr/>
            <p:nvPr/>
          </p:nvSpPr>
          <p:spPr bwMode="auto">
            <a:xfrm>
              <a:off x="1199072" y="3191774"/>
              <a:ext cx="2958860" cy="1630392"/>
            </a:xfrm>
            <a:custGeom>
              <a:avLst/>
              <a:gdLst>
                <a:gd name="connsiteX0" fmla="*/ 0 w 2958860"/>
                <a:gd name="connsiteY0" fmla="*/ 1630392 h 1630392"/>
                <a:gd name="connsiteX1" fmla="*/ 1328468 w 2958860"/>
                <a:gd name="connsiteY1" fmla="*/ 1630392 h 1630392"/>
                <a:gd name="connsiteX2" fmla="*/ 2958860 w 2958860"/>
                <a:gd name="connsiteY2" fmla="*/ 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8860" h="1630392">
                  <a:moveTo>
                    <a:pt x="0" y="1630392"/>
                  </a:moveTo>
                  <a:lnTo>
                    <a:pt x="1328468" y="1630392"/>
                  </a:lnTo>
                  <a:lnTo>
                    <a:pt x="295886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ja-JP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415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0">
        <p:fade/>
      </p:transition>
    </mc:Choice>
    <mc:Fallback xmlns="">
      <p:transition spd="med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メイリオ"/>
        <a:ea typeface="メイリオ"/>
        <a:cs typeface="メイリオ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>
          <a:solidFill>
            <a:schemeClr val="tx1"/>
          </a:solidFill>
          <a:round/>
          <a:headEnd/>
          <a:tailEnd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551</Words>
  <Application>Microsoft Office PowerPoint</Application>
  <PresentationFormat>ワイド画面</PresentationFormat>
  <Paragraphs>176</Paragraphs>
  <Slides>23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2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23</vt:i4>
      </vt:variant>
    </vt:vector>
  </HeadingPairs>
  <TitlesOfParts>
    <vt:vector size="26" baseType="lpstr">
      <vt:lpstr>メイリオ</vt:lpstr>
      <vt:lpstr>Arial</vt:lpstr>
      <vt:lpstr>標準デザイン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anm029_日本地図クイズ～都道府県名編～</dc:title>
  <dc:subject>anm029_日本地図クイズ～都道府県名編～</dc:subject>
  <dc:creator>でじけろお</dc:creator>
  <cp:lastModifiedBy/>
  <cp:revision>1</cp:revision>
  <dcterms:created xsi:type="dcterms:W3CDTF">2017-10-06T02:08:43Z</dcterms:created>
  <dcterms:modified xsi:type="dcterms:W3CDTF">2022-04-05T06:22:40Z</dcterms:modified>
  <cp:category/>
  <cp:version>1</cp:version>
</cp:coreProperties>
</file>